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AEA335-55B6-4F5D-B385-B8BDFE20F14E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7C034F-20CF-49AA-A3F0-780F4841EB8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EXAMEN NEUROLOGIQUE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			</a:t>
            </a:r>
          </a:p>
          <a:p>
            <a:endParaRPr lang="fr-FR" dirty="0" smtClean="0"/>
          </a:p>
          <a:p>
            <a:r>
              <a:rPr lang="fr-FR" dirty="0" smtClean="0"/>
              <a:t>Dr M.LAKEHAL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e_tricipita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628800"/>
            <a:ext cx="3672408" cy="482453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02010100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5904656" cy="525658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ac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otul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4392487" cy="367240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ach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348880"/>
            <a:ext cx="4176464" cy="316835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u="sng" dirty="0" smtClean="0"/>
              <a:t>Etat </a:t>
            </a:r>
            <a:r>
              <a:rPr lang="fr-FR" b="1" u="sng" dirty="0" smtClean="0"/>
              <a:t>civil et motif d’hospitalisation.</a:t>
            </a:r>
            <a:endParaRPr lang="fr-FR" dirty="0" smtClean="0"/>
          </a:p>
          <a:p>
            <a:pPr lvl="0"/>
            <a:r>
              <a:rPr lang="fr-FR" b="1" u="sng" dirty="0" smtClean="0"/>
              <a:t>ATCD.</a:t>
            </a:r>
            <a:endParaRPr lang="fr-FR" dirty="0" smtClean="0"/>
          </a:p>
          <a:p>
            <a:pPr lvl="0"/>
            <a:r>
              <a:rPr lang="fr-FR" b="1" u="sng" dirty="0" smtClean="0"/>
              <a:t>HDM.</a:t>
            </a:r>
            <a:endParaRPr lang="fr-FR" dirty="0" smtClean="0"/>
          </a:p>
          <a:p>
            <a:pPr lvl="0"/>
            <a:r>
              <a:rPr lang="fr-FR" b="1" u="sng" dirty="0" smtClean="0"/>
              <a:t>Etat général.</a:t>
            </a:r>
            <a:endParaRPr lang="fr-FR" dirty="0" smtClean="0"/>
          </a:p>
          <a:p>
            <a:pPr lvl="0"/>
            <a:r>
              <a:rPr lang="fr-FR" b="1" u="sng" dirty="0" smtClean="0"/>
              <a:t>Statut neurologique :</a:t>
            </a:r>
            <a:r>
              <a:rPr lang="fr-FR" dirty="0" smtClean="0"/>
              <a:t> conscience, orientation. Fonctions supérieures (langage et compréhension).</a:t>
            </a:r>
          </a:p>
          <a:p>
            <a:pPr lvl="0"/>
            <a:r>
              <a:rPr lang="fr-FR" b="1" u="sng" dirty="0" smtClean="0"/>
              <a:t>Extrémité céphalique :</a:t>
            </a:r>
            <a:r>
              <a:rPr lang="fr-FR" dirty="0" smtClean="0"/>
              <a:t> morphologie, raideur de la nuque, paires crâniennes.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u="sng" dirty="0" smtClean="0"/>
              <a:t>Membres sup </a:t>
            </a:r>
            <a:r>
              <a:rPr lang="fr-FR" b="1" u="sng" dirty="0" smtClean="0"/>
              <a:t>:</a:t>
            </a:r>
          </a:p>
          <a:p>
            <a:pPr lvl="0"/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Motricité :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*</a:t>
            </a:r>
            <a:r>
              <a:rPr lang="fr-FR" dirty="0" smtClean="0"/>
              <a:t>Force musculaire : épreuve de Barré et/ou 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Testing</a:t>
            </a:r>
            <a:r>
              <a:rPr lang="fr-FR" dirty="0" smtClean="0"/>
              <a:t> musculaire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*</a:t>
            </a:r>
            <a:r>
              <a:rPr lang="fr-FR" dirty="0" smtClean="0"/>
              <a:t>Tonus : hypertonie spastique élastique ou plastique, </a:t>
            </a:r>
            <a:r>
              <a:rPr lang="fr-FR" dirty="0" smtClean="0"/>
              <a:t>hypotonie </a:t>
            </a:r>
            <a:r>
              <a:rPr lang="fr-FR" dirty="0" smtClean="0"/>
              <a:t>de passivité et d’extensibilité. </a:t>
            </a:r>
          </a:p>
          <a:p>
            <a:pPr>
              <a:buNone/>
            </a:pPr>
            <a:r>
              <a:rPr lang="fr-FR" dirty="0" smtClean="0"/>
              <a:t>*</a:t>
            </a:r>
            <a:r>
              <a:rPr lang="fr-FR" dirty="0" smtClean="0"/>
              <a:t>Reflexes </a:t>
            </a:r>
            <a:r>
              <a:rPr lang="fr-FR" dirty="0" err="1" smtClean="0"/>
              <a:t>ostéo</a:t>
            </a:r>
            <a:r>
              <a:rPr lang="fr-FR" dirty="0" smtClean="0"/>
              <a:t>-tendineux : bicipital, </a:t>
            </a:r>
            <a:r>
              <a:rPr lang="fr-FR" dirty="0" err="1" smtClean="0"/>
              <a:t>tricipital</a:t>
            </a:r>
            <a:r>
              <a:rPr lang="fr-FR" dirty="0" smtClean="0"/>
              <a:t>, </a:t>
            </a:r>
            <a:r>
              <a:rPr lang="fr-FR" dirty="0" smtClean="0"/>
              <a:t>stylo-radial </a:t>
            </a:r>
            <a:r>
              <a:rPr lang="fr-FR" dirty="0" smtClean="0"/>
              <a:t>et </a:t>
            </a:r>
            <a:r>
              <a:rPr lang="fr-FR" dirty="0" err="1" smtClean="0"/>
              <a:t>cubito</a:t>
            </a:r>
            <a:r>
              <a:rPr lang="fr-FR" dirty="0" smtClean="0"/>
              <a:t>-pronateur.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Sensibilité</a:t>
            </a:r>
            <a:r>
              <a:rPr lang="fr-FR" dirty="0" smtClean="0"/>
              <a:t> (examen yeux fermés) : superficielle </a:t>
            </a:r>
            <a:r>
              <a:rPr lang="fr-FR" dirty="0" smtClean="0"/>
              <a:t>(</a:t>
            </a:r>
            <a:r>
              <a:rPr lang="fr-FR" dirty="0" smtClean="0"/>
              <a:t>tactile et </a:t>
            </a:r>
            <a:r>
              <a:rPr lang="fr-FR" dirty="0" err="1" smtClean="0"/>
              <a:t>thermoalgésique</a:t>
            </a:r>
            <a:r>
              <a:rPr lang="fr-FR" dirty="0" smtClean="0"/>
              <a:t>) et profonde (kinesthésie, </a:t>
            </a:r>
            <a:r>
              <a:rPr lang="fr-FR" dirty="0" err="1" smtClean="0"/>
              <a:t>graphesthésie</a:t>
            </a:r>
            <a:r>
              <a:rPr lang="fr-FR" dirty="0" smtClean="0"/>
              <a:t>, </a:t>
            </a:r>
            <a:r>
              <a:rPr lang="fr-FR" dirty="0" err="1" smtClean="0"/>
              <a:t>pallesthésie</a:t>
            </a:r>
            <a:r>
              <a:rPr lang="fr-FR" dirty="0" smtClean="0"/>
              <a:t>, stéréognosie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Coordination :</a:t>
            </a:r>
            <a:r>
              <a:rPr lang="fr-FR" dirty="0" smtClean="0"/>
              <a:t> épreuve doigt-nez et des marionnettes </a:t>
            </a:r>
            <a:r>
              <a:rPr lang="fr-FR" dirty="0" smtClean="0"/>
              <a:t>yeux </a:t>
            </a:r>
            <a:r>
              <a:rPr lang="fr-FR" dirty="0" smtClean="0"/>
              <a:t>ouverts et fermés.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u="sng" dirty="0" smtClean="0"/>
              <a:t>Tronc :</a:t>
            </a:r>
            <a:r>
              <a:rPr lang="fr-FR" b="1" dirty="0" smtClean="0"/>
              <a:t> </a:t>
            </a: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-</a:t>
            </a:r>
            <a:r>
              <a:rPr lang="fr-FR" dirty="0" smtClean="0"/>
              <a:t>Le</a:t>
            </a:r>
            <a:r>
              <a:rPr lang="fr-FR" b="1" dirty="0" smtClean="0"/>
              <a:t> </a:t>
            </a:r>
            <a:r>
              <a:rPr lang="fr-FR" dirty="0" smtClean="0"/>
              <a:t>passage de la position couchée à </a:t>
            </a:r>
            <a:endParaRPr lang="fr-FR" dirty="0" smtClean="0"/>
          </a:p>
          <a:p>
            <a:pPr lvl="0">
              <a:buNone/>
            </a:pPr>
            <a:r>
              <a:rPr lang="fr-FR" dirty="0" smtClean="0"/>
              <a:t>la </a:t>
            </a:r>
            <a:r>
              <a:rPr lang="fr-FR" dirty="0" smtClean="0"/>
              <a:t>position assise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-Reflexes </a:t>
            </a:r>
            <a:r>
              <a:rPr lang="fr-FR" dirty="0" smtClean="0"/>
              <a:t>cutanés abdominaux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-Troubles </a:t>
            </a:r>
            <a:r>
              <a:rPr lang="fr-FR" dirty="0" smtClean="0"/>
              <a:t>sphinctériens : incontinence urinaire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et/ou </a:t>
            </a:r>
            <a:r>
              <a:rPr lang="fr-FR" dirty="0" smtClean="0"/>
              <a:t>anale, miction impérieuse, rétention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urinaire</a:t>
            </a:r>
            <a:r>
              <a:rPr lang="fr-FR" dirty="0" smtClean="0"/>
              <a:t>, troubles sexuels.</a:t>
            </a:r>
          </a:p>
          <a:p>
            <a:pPr>
              <a:buNone/>
            </a:pPr>
            <a:r>
              <a:rPr lang="fr-FR" dirty="0" smtClean="0"/>
              <a:t>-Sensibilité </a:t>
            </a:r>
            <a:r>
              <a:rPr lang="fr-FR" dirty="0" smtClean="0"/>
              <a:t>: superficielle.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u="sng" dirty="0" smtClean="0"/>
              <a:t>Membres </a:t>
            </a:r>
            <a:r>
              <a:rPr lang="fr-FR" b="1" u="sng" dirty="0" err="1" smtClean="0"/>
              <a:t>inf</a:t>
            </a:r>
            <a:r>
              <a:rPr lang="fr-FR" b="1" u="sng" dirty="0" smtClean="0"/>
              <a:t> 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Motricité :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*</a:t>
            </a:r>
            <a:r>
              <a:rPr lang="fr-FR" dirty="0" smtClean="0"/>
              <a:t>Force musculaire : épreuve de </a:t>
            </a:r>
            <a:r>
              <a:rPr lang="fr-FR" dirty="0" err="1" smtClean="0"/>
              <a:t>Mingazinni</a:t>
            </a:r>
            <a:r>
              <a:rPr lang="fr-FR" dirty="0" smtClean="0"/>
              <a:t> et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de </a:t>
            </a:r>
            <a:r>
              <a:rPr lang="fr-FR" dirty="0" smtClean="0"/>
              <a:t>Barré aux membres inf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*</a:t>
            </a:r>
            <a:r>
              <a:rPr lang="fr-FR" dirty="0" smtClean="0"/>
              <a:t>Tonus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*ROT</a:t>
            </a:r>
            <a:r>
              <a:rPr lang="fr-FR" dirty="0" smtClean="0"/>
              <a:t> </a:t>
            </a:r>
            <a:r>
              <a:rPr lang="fr-FR" dirty="0" smtClean="0"/>
              <a:t>: Rotuliens, </a:t>
            </a:r>
            <a:r>
              <a:rPr lang="fr-FR" dirty="0" err="1" smtClean="0"/>
              <a:t>achiléens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*</a:t>
            </a:r>
            <a:r>
              <a:rPr lang="fr-FR" dirty="0" smtClean="0"/>
              <a:t>Reflexe cutané plantaire.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Sensibilité :</a:t>
            </a:r>
            <a:r>
              <a:rPr lang="fr-FR" dirty="0" smtClean="0"/>
              <a:t> superficielle et profonde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Coordination :</a:t>
            </a:r>
            <a:r>
              <a:rPr lang="fr-FR" dirty="0" smtClean="0"/>
              <a:t> épreuve talon-genou yeux ouverts et fermés.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u="sng" dirty="0" smtClean="0"/>
              <a:t>Station debout et marche : </a:t>
            </a:r>
            <a:r>
              <a:rPr lang="fr-FR" dirty="0" smtClean="0"/>
              <a:t>recherche un déficit, un trouble de l’équilibre et même des troubles sensitifs.</a:t>
            </a:r>
          </a:p>
          <a:p>
            <a:pPr>
              <a:buNone/>
            </a:pPr>
            <a:r>
              <a:rPr lang="fr-FR" dirty="0" smtClean="0"/>
              <a:t>	Exemples </a:t>
            </a:r>
            <a:r>
              <a:rPr lang="fr-FR" dirty="0" smtClean="0"/>
              <a:t>: élargissement du polygone de sustentation à la station debout. Marche ébrieuse, </a:t>
            </a:r>
            <a:r>
              <a:rPr lang="fr-FR" dirty="0" err="1" smtClean="0"/>
              <a:t>talonnante</a:t>
            </a:r>
            <a:r>
              <a:rPr lang="fr-FR" dirty="0" smtClean="0"/>
              <a:t>, </a:t>
            </a:r>
            <a:r>
              <a:rPr lang="fr-FR" dirty="0" err="1" smtClean="0"/>
              <a:t>dandinante</a:t>
            </a:r>
            <a:r>
              <a:rPr lang="fr-FR" dirty="0" smtClean="0"/>
              <a:t>, avec fauchage ou avec steppage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b="1" u="sng" dirty="0" smtClean="0"/>
              <a:t>Examen somatique.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e_bicipita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132856"/>
            <a:ext cx="3888432" cy="424847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237</Words>
  <Application>Microsoft Office PowerPoint</Application>
  <PresentationFormat>Affichage à l'écran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Opulent</vt:lpstr>
      <vt:lpstr>EXAMEN NEUROLOGIQUE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NEUROLOGIQUE</dc:title>
  <dc:creator>ency-education.com</dc:creator>
  <cp:lastModifiedBy>Moun</cp:lastModifiedBy>
  <cp:revision>5</cp:revision>
  <dcterms:created xsi:type="dcterms:W3CDTF">2012-03-11T12:21:50Z</dcterms:created>
  <dcterms:modified xsi:type="dcterms:W3CDTF">2012-03-11T12:36:07Z</dcterms:modified>
</cp:coreProperties>
</file>