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7" r:id="rId6"/>
    <p:sldId id="264" r:id="rId7"/>
    <p:sldId id="265" r:id="rId8"/>
    <p:sldId id="26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7291E9-4D1E-4214-A7CB-35A871CB89BB}" type="datetimeFigureOut">
              <a:rPr lang="fr-FR" smtClean="0"/>
              <a:t>23/02/2013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D96616-E3DC-41AA-B91B-2372327A82F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6017" y="2708476"/>
            <a:ext cx="3456384" cy="1702160"/>
          </a:xfrm>
        </p:spPr>
        <p:txBody>
          <a:bodyPr>
            <a:noAutofit/>
          </a:bodyPr>
          <a:lstStyle/>
          <a:p>
            <a:r>
              <a:rPr lang="fr-FR" sz="3800" b="1" dirty="0" smtClean="0"/>
              <a:t>La rhumatologie</a:t>
            </a:r>
            <a:endParaRPr lang="fr-FR" sz="3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4581128"/>
            <a:ext cx="3672408" cy="1260629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Qu’est-ce que c’est 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7369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fr-FR" u="sng" dirty="0" smtClean="0"/>
              <a:t>La rhumatologie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204864"/>
            <a:ext cx="7488832" cy="350897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5500" b="1" dirty="0" smtClean="0"/>
              <a:t/>
            </a:r>
            <a:br>
              <a:rPr lang="fr-FR" sz="5500" b="1" dirty="0" smtClean="0"/>
            </a:br>
            <a:r>
              <a:rPr lang="fr-FR" sz="5500" b="1" dirty="0" smtClean="0"/>
              <a:t>Une naissance récente </a:t>
            </a:r>
          </a:p>
          <a:p>
            <a:pPr marL="0" indent="0">
              <a:buNone/>
            </a:pPr>
            <a:endParaRPr lang="fr-FR" sz="2900" b="1" dirty="0" smtClean="0"/>
          </a:p>
          <a:p>
            <a:r>
              <a:rPr lang="fr-FR" sz="3800" dirty="0" smtClean="0"/>
              <a:t> le mot vient du grec "</a:t>
            </a:r>
            <a:r>
              <a:rPr lang="fr-FR" sz="3800" dirty="0" err="1" smtClean="0"/>
              <a:t>rheumatismos</a:t>
            </a:r>
            <a:r>
              <a:rPr lang="fr-FR" sz="3800" dirty="0" smtClean="0"/>
              <a:t>" </a:t>
            </a:r>
            <a:r>
              <a:rPr lang="fr-FR" sz="3800" dirty="0"/>
              <a:t> </a:t>
            </a:r>
            <a:r>
              <a:rPr lang="fr-FR" sz="3800" dirty="0" smtClean="0"/>
              <a:t>= écoulement d'humeur</a:t>
            </a:r>
          </a:p>
          <a:p>
            <a:pPr marL="68580" indent="0">
              <a:buNone/>
            </a:pPr>
            <a:r>
              <a:rPr lang="fr-FR" sz="3800" dirty="0" smtClean="0"/>
              <a:t> </a:t>
            </a:r>
          </a:p>
          <a:p>
            <a:r>
              <a:rPr lang="fr-FR" sz="3800" dirty="0" smtClean="0"/>
              <a:t>Aujourd'hui le sens de rhumatisme ne concerne que l'atteinte des articulations et la rhumatologie en est la science</a:t>
            </a:r>
          </a:p>
          <a:p>
            <a:endParaRPr lang="fr-FR" sz="3800" dirty="0" smtClean="0"/>
          </a:p>
          <a:p>
            <a:r>
              <a:rPr lang="fr-FR" sz="3800" dirty="0" smtClean="0"/>
              <a:t>La rhumatologie est une spécialité </a:t>
            </a:r>
            <a:r>
              <a:rPr lang="fr-FR" sz="3800" dirty="0"/>
              <a:t> </a:t>
            </a:r>
            <a:r>
              <a:rPr lang="fr-FR" sz="3800" dirty="0" smtClean="0"/>
              <a:t>« jeune »</a:t>
            </a:r>
          </a:p>
          <a:p>
            <a:pPr marL="68580" indent="0">
              <a:buNone/>
            </a:pPr>
            <a:r>
              <a:rPr lang="fr-FR" sz="3800" dirty="0"/>
              <a:t> </a:t>
            </a:r>
            <a:r>
              <a:rPr lang="fr-FR" sz="3800" dirty="0" smtClean="0"/>
              <a:t>    à l'hôpital Cochin, la 1ère consultation de rhumatologie  en1949 </a:t>
            </a:r>
          </a:p>
          <a:p>
            <a:pPr marL="68580" indent="0">
              <a:buNone/>
            </a:pPr>
            <a:r>
              <a:rPr lang="fr-FR" sz="3800" dirty="0"/>
              <a:t> </a:t>
            </a:r>
            <a:r>
              <a:rPr lang="fr-FR" sz="3800" dirty="0" smtClean="0"/>
              <a:t>    à Beni </a:t>
            </a:r>
            <a:r>
              <a:rPr lang="fr-FR" sz="3800" dirty="0" err="1" smtClean="0"/>
              <a:t>Messous</a:t>
            </a:r>
            <a:r>
              <a:rPr lang="fr-FR" sz="3800" dirty="0" smtClean="0"/>
              <a:t>, en  1979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fr-FR" u="sng" dirty="0" smtClean="0"/>
              <a:t>La rhumatologie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204864"/>
            <a:ext cx="7488832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dirty="0" smtClean="0"/>
              <a:t>Un vaste champ d’application</a:t>
            </a:r>
          </a:p>
          <a:p>
            <a:pPr marL="0" indent="0">
              <a:buNone/>
            </a:pPr>
            <a:endParaRPr lang="fr-FR" b="1" dirty="0"/>
          </a:p>
          <a:p>
            <a:pPr marL="68580" indent="0">
              <a:buNone/>
            </a:pPr>
            <a:r>
              <a:rPr lang="fr-FR" sz="2000" dirty="0" smtClean="0"/>
              <a:t>concerne </a:t>
            </a:r>
            <a:r>
              <a:rPr lang="fr-FR" sz="2000" dirty="0"/>
              <a:t>toutes les </a:t>
            </a:r>
            <a:r>
              <a:rPr lang="fr-FR" sz="2000" dirty="0" smtClean="0"/>
              <a:t>maladies qui </a:t>
            </a:r>
            <a:r>
              <a:rPr lang="fr-FR" sz="2000" dirty="0"/>
              <a:t>touchent : </a:t>
            </a:r>
          </a:p>
          <a:p>
            <a:r>
              <a:rPr lang="fr-FR" sz="2000" dirty="0" smtClean="0"/>
              <a:t>les </a:t>
            </a:r>
            <a:r>
              <a:rPr lang="fr-FR" sz="2000" dirty="0"/>
              <a:t>articulations des </a:t>
            </a:r>
            <a:r>
              <a:rPr lang="fr-FR" sz="2000" dirty="0" smtClean="0"/>
              <a:t>membres: </a:t>
            </a:r>
            <a:r>
              <a:rPr lang="fr-FR" sz="2000" b="1" dirty="0" smtClean="0"/>
              <a:t>arthropathies </a:t>
            </a:r>
            <a:r>
              <a:rPr lang="fr-FR" sz="2000" dirty="0" smtClean="0"/>
              <a:t>et </a:t>
            </a:r>
            <a:r>
              <a:rPr lang="fr-FR" sz="2000" b="1" dirty="0"/>
              <a:t>maladies péri </a:t>
            </a:r>
            <a:r>
              <a:rPr lang="fr-FR" sz="2000" b="1" dirty="0" smtClean="0"/>
              <a:t>articulaires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la </a:t>
            </a:r>
            <a:r>
              <a:rPr lang="fr-FR" sz="2000" dirty="0"/>
              <a:t>colonne </a:t>
            </a:r>
            <a:r>
              <a:rPr lang="fr-FR" sz="2000" dirty="0" smtClean="0"/>
              <a:t>vertébrale (ou </a:t>
            </a:r>
            <a:r>
              <a:rPr lang="fr-FR" sz="2000" dirty="0"/>
              <a:t>rachis</a:t>
            </a:r>
            <a:r>
              <a:rPr lang="fr-FR" sz="2000" dirty="0" smtClean="0"/>
              <a:t>): </a:t>
            </a:r>
            <a:r>
              <a:rPr lang="fr-FR" sz="2000" b="1" dirty="0" smtClean="0"/>
              <a:t>pathologies rachidiennes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les os: </a:t>
            </a:r>
            <a:r>
              <a:rPr lang="fr-FR" sz="2000" b="1" dirty="0"/>
              <a:t>pathologies </a:t>
            </a:r>
            <a:r>
              <a:rPr lang="fr-FR" sz="2000" b="1" dirty="0" smtClean="0"/>
              <a:t>osseuses</a:t>
            </a:r>
            <a:r>
              <a:rPr lang="fr-FR" sz="2000" dirty="0" smtClean="0"/>
              <a:t> </a:t>
            </a:r>
            <a:endParaRPr lang="fr-FR" sz="2000" dirty="0"/>
          </a:p>
          <a:p>
            <a:pPr marL="6858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Les </a:t>
            </a:r>
            <a:r>
              <a:rPr lang="fr-FR" sz="3100" b="1" dirty="0"/>
              <a:t>maladies articulaires : Arthropathies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marL="6858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  <p:pic>
        <p:nvPicPr>
          <p:cNvPr id="4" name="Picture 2" descr="Arthropath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128792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3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maladies </a:t>
            </a:r>
            <a:r>
              <a:rPr lang="fr-FR" b="1" dirty="0" smtClean="0"/>
              <a:t>péri articulaires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768752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8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Les pathologies rachidiennes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4032448"/>
          </a:xfrm>
        </p:spPr>
        <p:txBody>
          <a:bodyPr/>
          <a:lstStyle/>
          <a:p>
            <a:pPr marL="6858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2" descr="pathologies rachidien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48072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/>
          </a:bodyPr>
          <a:lstStyle/>
          <a:p>
            <a:r>
              <a:rPr lang="fr-FR" b="1" dirty="0"/>
              <a:t>Les pathologies </a:t>
            </a:r>
            <a:r>
              <a:rPr lang="fr-FR" b="1" dirty="0" smtClean="0"/>
              <a:t>osseuses</a:t>
            </a:r>
            <a:endParaRPr lang="fr-FR" dirty="0"/>
          </a:p>
        </p:txBody>
      </p:sp>
      <p:pic>
        <p:nvPicPr>
          <p:cNvPr id="4" name="Picture 2" descr="maladies des 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04867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6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19550"/>
            <a:ext cx="8842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53</Words>
  <Application>Microsoft Office PowerPoint</Application>
  <PresentationFormat>Affichage à l'écran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Austin</vt:lpstr>
      <vt:lpstr>La rhumatologie</vt:lpstr>
      <vt:lpstr>La rhumatologie</vt:lpstr>
      <vt:lpstr>La rhumatologie</vt:lpstr>
      <vt:lpstr>        Les maladies articulaires : Arthropathies </vt:lpstr>
      <vt:lpstr>Les maladies péri articulaires</vt:lpstr>
      <vt:lpstr>      Les pathologies rachidiennes </vt:lpstr>
      <vt:lpstr>Les pathologies osseuses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rhumatologie</dc:title>
  <dc:creator>ency-education.com</dc:creator>
  <cp:lastModifiedBy>Imen</cp:lastModifiedBy>
  <cp:revision>10</cp:revision>
  <dcterms:created xsi:type="dcterms:W3CDTF">2013-02-23T16:54:23Z</dcterms:created>
  <dcterms:modified xsi:type="dcterms:W3CDTF">2013-02-23T18:35:51Z</dcterms:modified>
</cp:coreProperties>
</file>