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8" r:id="rId13"/>
    <p:sldId id="267" r:id="rId14"/>
    <p:sldId id="268" r:id="rId15"/>
    <p:sldId id="269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CF52A5-EF65-42DC-8EC5-66B217658465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2F736B0-3602-4A40-8AC8-3102119C8250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SYNDROME MEDIASTINAL 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Dr Bouferoum tests\radio test 4\sarcoidose type 1-2 lymp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Dr Bouferoum tests\radio test 9\10.sarco type 1( 2lym-3TBC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328592" cy="656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162200" cy="1143000"/>
          </a:xfrm>
        </p:spPr>
        <p:txBody>
          <a:bodyPr/>
          <a:lstStyle/>
          <a:p>
            <a:r>
              <a:rPr lang="fr-FR" sz="2400" dirty="0" err="1" smtClean="0"/>
              <a:t>Mediastin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posterieur</a:t>
            </a:r>
            <a:endParaRPr lang="fr-F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6048672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61662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69" y="116632"/>
            <a:ext cx="64495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Dr Bouferoum tests\radio test 119\hernie hiata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55272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Dr Bouferoum tests\radio test 102\hernie hiata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60648"/>
            <a:ext cx="727280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Dr Bouferoum tests\radio test 1\sd M .lumphome ou thym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58" y="0"/>
            <a:ext cx="5896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INTRODUCTION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37112"/>
          </a:xfrm>
        </p:spPr>
        <p:txBody>
          <a:bodyPr/>
          <a:lstStyle/>
          <a:p>
            <a:r>
              <a:rPr lang="fr-FR" sz="1800" dirty="0"/>
              <a:t> C’est l’ensemble des manifestations radiologiques qui témoignent de l’atteinte du médiastin par des cellules anormales (tumeurs, inflammation, calcification).</a:t>
            </a:r>
          </a:p>
          <a:p>
            <a:r>
              <a:rPr lang="fr-FR" sz="1800" dirty="0"/>
              <a:t>Il peut s’agir d’opacité habituellement de tonalité hydrique, rarement calcifiée ou bien une clarté (présence anormale d’air).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8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:\Dr Bouferoum tests\radio test 7\9. lymphome ou thymom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84"/>
            <a:ext cx="5832648" cy="67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:\Dr Bouferoum tests\radio test 15\423237_334756819880895_10272328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6093296"/>
            <a:ext cx="7924800" cy="557808"/>
          </a:xfrm>
        </p:spPr>
        <p:txBody>
          <a:bodyPr/>
          <a:lstStyle/>
          <a:p>
            <a:pPr marL="0" lvl="0" indent="0" algn="ctr">
              <a:buClr>
                <a:srgbClr val="DC9E1F"/>
              </a:buClr>
              <a:buNone/>
            </a:pPr>
            <a:r>
              <a:rPr lang="fr-FR" sz="1800" b="1" dirty="0">
                <a:solidFill>
                  <a:srgbClr val="FFC000"/>
                </a:solidFill>
              </a:rPr>
              <a:t>Best of  </a:t>
            </a:r>
            <a:r>
              <a:rPr lang="fr-FR" sz="1800" b="1" dirty="0" err="1">
                <a:solidFill>
                  <a:srgbClr val="FFC000"/>
                </a:solidFill>
              </a:rPr>
              <a:t>luck</a:t>
            </a:r>
            <a:r>
              <a:rPr lang="fr-FR" sz="1800" b="1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C:\Users\Echema\Desktop\hu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88640"/>
            <a:ext cx="6621475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8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773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301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2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64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0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74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3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RAPPEL ANATOMIQUE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4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médiastin est un espace anatomique exiguë limité en haut par le trou cervico-thoracique, en bas par les </a:t>
            </a:r>
            <a:r>
              <a:rPr lang="fr-FR" dirty="0" err="1"/>
              <a:t>hemi</a:t>
            </a:r>
            <a:r>
              <a:rPr lang="fr-FR" dirty="0"/>
              <a:t>-coupoles diaphragmatiques, en arrière par le rachis dorsal, en avant par la face post du sternum,  latéralement par les plèvres médiatisnales.</a:t>
            </a:r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De haut en bas </a:t>
            </a:r>
            <a:r>
              <a:rPr lang="fr-FR" dirty="0"/>
              <a:t>: par rapport à la bifurcation trachéale</a:t>
            </a:r>
          </a:p>
          <a:p>
            <a:r>
              <a:rPr lang="fr-FR" b="1" dirty="0"/>
              <a:t>                                    	</a:t>
            </a:r>
            <a:r>
              <a:rPr lang="fr-FR" b="1" dirty="0" smtClean="0"/>
              <a:t>                     </a:t>
            </a:r>
            <a:r>
              <a:rPr lang="fr-FR" b="1" dirty="0"/>
              <a:t>Sup </a:t>
            </a:r>
            <a:r>
              <a:rPr lang="fr-FR" dirty="0"/>
              <a:t>: au-dessus de la bifurcation</a:t>
            </a:r>
          </a:p>
          <a:p>
            <a:r>
              <a:rPr lang="fr-FR" b="1" dirty="0"/>
              <a:t>			     	  </a:t>
            </a:r>
            <a:r>
              <a:rPr lang="fr-FR" b="1" dirty="0" err="1"/>
              <a:t>Moy</a:t>
            </a:r>
            <a:r>
              <a:rPr lang="fr-FR" b="1" dirty="0"/>
              <a:t> </a:t>
            </a:r>
            <a:r>
              <a:rPr lang="fr-FR" dirty="0"/>
              <a:t>: au niveau de la bifurcation</a:t>
            </a:r>
          </a:p>
          <a:p>
            <a:r>
              <a:rPr lang="fr-FR" b="1" dirty="0"/>
              <a:t>			     	  Inf </a:t>
            </a:r>
            <a:r>
              <a:rPr lang="fr-FR" dirty="0"/>
              <a:t>: au-dessous de la bifurcation</a:t>
            </a:r>
          </a:p>
          <a:p>
            <a:r>
              <a:rPr lang="fr-FR" b="1" dirty="0"/>
              <a:t>D’avant en arrière </a:t>
            </a:r>
            <a:r>
              <a:rPr lang="fr-FR" dirty="0"/>
              <a:t>:</a:t>
            </a:r>
          </a:p>
          <a:p>
            <a:r>
              <a:rPr lang="fr-FR" b="1" dirty="0"/>
              <a:t>              		      	 </a:t>
            </a:r>
            <a:r>
              <a:rPr lang="fr-FR" b="1" dirty="0" err="1"/>
              <a:t>Ant</a:t>
            </a:r>
            <a:r>
              <a:rPr lang="fr-FR" b="1" dirty="0"/>
              <a:t> </a:t>
            </a:r>
            <a:r>
              <a:rPr lang="fr-FR" dirty="0"/>
              <a:t>: avant la bifurcation</a:t>
            </a:r>
          </a:p>
          <a:p>
            <a:r>
              <a:rPr lang="fr-FR" b="1" dirty="0"/>
              <a:t>			      	 </a:t>
            </a:r>
            <a:r>
              <a:rPr lang="fr-FR" b="1" dirty="0" err="1"/>
              <a:t>Moy</a:t>
            </a:r>
            <a:r>
              <a:rPr lang="fr-FR" b="1" dirty="0"/>
              <a:t> </a:t>
            </a:r>
            <a:r>
              <a:rPr lang="fr-FR" dirty="0"/>
              <a:t>: au niveau de la bifurcation</a:t>
            </a:r>
          </a:p>
          <a:p>
            <a:r>
              <a:rPr lang="fr-FR" b="1" dirty="0"/>
              <a:t>			     	 Post </a:t>
            </a:r>
            <a:r>
              <a:rPr lang="fr-FR" dirty="0"/>
              <a:t>: en arrière de la bifurcation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82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47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06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929"/>
            <a:ext cx="8748464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59" y="116632"/>
            <a:ext cx="2232248" cy="1368152"/>
          </a:xfrm>
        </p:spPr>
        <p:txBody>
          <a:bodyPr/>
          <a:lstStyle/>
          <a:p>
            <a:r>
              <a:rPr lang="fr-FR" cap="none" dirty="0"/>
              <a:t>Médiastin antérieur </a:t>
            </a:r>
          </a:p>
        </p:txBody>
      </p:sp>
      <p:pic>
        <p:nvPicPr>
          <p:cNvPr id="2050" name="Picture 2" descr="M:\Dr Bouferoum tests\radio test 0\15.goitre-thymome-neurin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624"/>
            <a:ext cx="594015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32859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7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Dr Bouferoum tests\radio test 7\9. lymphome ou thymom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2646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76064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090192" cy="1143000"/>
          </a:xfrm>
        </p:spPr>
        <p:txBody>
          <a:bodyPr/>
          <a:lstStyle/>
          <a:p>
            <a:r>
              <a:rPr lang="fr-FR" dirty="0" smtClean="0"/>
              <a:t>Médiastin moyen </a:t>
            </a:r>
            <a:endParaRPr lang="fr-FR" dirty="0"/>
          </a:p>
        </p:txBody>
      </p:sp>
      <p:pic>
        <p:nvPicPr>
          <p:cNvPr id="6146" name="Picture 2" descr="C:\Users\m\Desktop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48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</TotalTime>
  <Words>100</Words>
  <Application>Microsoft Office PowerPoint</Application>
  <PresentationFormat>Affichage à l'écran (4:3)</PresentationFormat>
  <Paragraphs>19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Horizon</vt:lpstr>
      <vt:lpstr>SYNDROME MEDIASTINAL </vt:lpstr>
      <vt:lpstr>INTRODUCTION</vt:lpstr>
      <vt:lpstr>RAPPEL ANATOMIQUE </vt:lpstr>
      <vt:lpstr>Présentation PowerPoint</vt:lpstr>
      <vt:lpstr>Médiastin antérieur </vt:lpstr>
      <vt:lpstr>Présentation PowerPoint</vt:lpstr>
      <vt:lpstr>Présentation PowerPoint</vt:lpstr>
      <vt:lpstr>Présentation PowerPoint</vt:lpstr>
      <vt:lpstr>Médiastin moyen </vt:lpstr>
      <vt:lpstr>Présentation PowerPoint</vt:lpstr>
      <vt:lpstr>Présentation PowerPoint</vt:lpstr>
      <vt:lpstr>Présentation PowerPoint</vt:lpstr>
      <vt:lpstr>Mediastin posterieur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bouldjadj</dc:creator>
  <cp:lastModifiedBy>m bouldjadj</cp:lastModifiedBy>
  <cp:revision>8</cp:revision>
  <dcterms:created xsi:type="dcterms:W3CDTF">2015-03-03T20:07:10Z</dcterms:created>
  <dcterms:modified xsi:type="dcterms:W3CDTF">2015-03-03T21:39:48Z</dcterms:modified>
</cp:coreProperties>
</file>