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7" r:id="rId1"/>
  </p:sldMasterIdLst>
  <p:notesMasterIdLst>
    <p:notesMasterId r:id="rId28"/>
  </p:notesMasterIdLst>
  <p:sldIdLst>
    <p:sldId id="262" r:id="rId2"/>
    <p:sldId id="311" r:id="rId3"/>
    <p:sldId id="258" r:id="rId4"/>
    <p:sldId id="312" r:id="rId5"/>
    <p:sldId id="265" r:id="rId6"/>
    <p:sldId id="263" r:id="rId7"/>
    <p:sldId id="260" r:id="rId8"/>
    <p:sldId id="320" r:id="rId9"/>
    <p:sldId id="297" r:id="rId10"/>
    <p:sldId id="276" r:id="rId11"/>
    <p:sldId id="298" r:id="rId12"/>
    <p:sldId id="286" r:id="rId13"/>
    <p:sldId id="287" r:id="rId14"/>
    <p:sldId id="303" r:id="rId15"/>
    <p:sldId id="308" r:id="rId16"/>
    <p:sldId id="321" r:id="rId17"/>
    <p:sldId id="299" r:id="rId18"/>
    <p:sldId id="290" r:id="rId19"/>
    <p:sldId id="277" r:id="rId20"/>
    <p:sldId id="294" r:id="rId21"/>
    <p:sldId id="292" r:id="rId22"/>
    <p:sldId id="305" r:id="rId23"/>
    <p:sldId id="293" r:id="rId24"/>
    <p:sldId id="306" r:id="rId25"/>
    <p:sldId id="278" r:id="rId26"/>
    <p:sldId id="272" r:id="rId27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941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3C40A-FBC6-4BCE-8312-AAA5F732FFB7}" type="doc">
      <dgm:prSet loTypeId="urn:microsoft.com/office/officeart/2005/8/layout/hierarchy2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52254351-B39E-463A-8C2C-6012D5B4053E}">
      <dgm:prSet phldrT="[Texte]"/>
      <dgm:spPr/>
      <dgm:t>
        <a:bodyPr/>
        <a:lstStyle/>
        <a:p>
          <a:pPr rtl="1"/>
          <a:r>
            <a:rPr lang="fr-FR" dirty="0" smtClean="0"/>
            <a:t>Différents types de récepteurs</a:t>
          </a:r>
          <a:endParaRPr lang="ar-DZ" dirty="0"/>
        </a:p>
      </dgm:t>
    </dgm:pt>
    <dgm:pt modelId="{EAC9798B-C6C8-4C9A-BEB0-EFD43CF26A2C}" type="parTrans" cxnId="{8F537611-E2FE-4E25-90B4-52CFEA0BDC13}">
      <dgm:prSet/>
      <dgm:spPr/>
      <dgm:t>
        <a:bodyPr/>
        <a:lstStyle/>
        <a:p>
          <a:pPr rtl="1"/>
          <a:endParaRPr lang="ar-DZ"/>
        </a:p>
      </dgm:t>
    </dgm:pt>
    <dgm:pt modelId="{A3D4F3BA-6AE6-4C6F-866D-CC09FDC21226}" type="sibTrans" cxnId="{8F537611-E2FE-4E25-90B4-52CFEA0BDC13}">
      <dgm:prSet/>
      <dgm:spPr/>
      <dgm:t>
        <a:bodyPr/>
        <a:lstStyle/>
        <a:p>
          <a:pPr rtl="1"/>
          <a:endParaRPr lang="ar-DZ"/>
        </a:p>
      </dgm:t>
    </dgm:pt>
    <dgm:pt modelId="{A631B5FF-0DFC-4A6B-93E9-898720D541CE}">
      <dgm:prSet phldrT="[Texte]"/>
      <dgm:spPr/>
      <dgm:t>
        <a:bodyPr/>
        <a:lstStyle/>
        <a:p>
          <a:pPr rtl="0"/>
          <a:r>
            <a:rPr lang="fr-FR" smtClean="0"/>
            <a:t>R cholinergiques</a:t>
          </a:r>
          <a:endParaRPr lang="ar-DZ" dirty="0"/>
        </a:p>
      </dgm:t>
    </dgm:pt>
    <dgm:pt modelId="{D6C1A3E8-F2EE-4478-8432-8FF236EF5053}" type="parTrans" cxnId="{651BA2D0-2DFB-43AB-A887-6537B1BDFC6A}">
      <dgm:prSet/>
      <dgm:spPr/>
      <dgm:t>
        <a:bodyPr/>
        <a:lstStyle/>
        <a:p>
          <a:pPr rtl="1"/>
          <a:endParaRPr lang="ar-DZ"/>
        </a:p>
      </dgm:t>
    </dgm:pt>
    <dgm:pt modelId="{55C5721D-5994-4591-A28C-590E54624256}" type="sibTrans" cxnId="{651BA2D0-2DFB-43AB-A887-6537B1BDFC6A}">
      <dgm:prSet/>
      <dgm:spPr/>
      <dgm:t>
        <a:bodyPr/>
        <a:lstStyle/>
        <a:p>
          <a:pPr rtl="1"/>
          <a:endParaRPr lang="ar-DZ"/>
        </a:p>
      </dgm:t>
    </dgm:pt>
    <dgm:pt modelId="{46A70820-F1FC-4B24-9DA4-200B3ED92A95}">
      <dgm:prSet phldrT="[Texte]"/>
      <dgm:spPr/>
      <dgm:t>
        <a:bodyPr/>
        <a:lstStyle/>
        <a:p>
          <a:pPr rtl="1"/>
          <a:r>
            <a:rPr lang="fr-FR" dirty="0" smtClean="0"/>
            <a:t>R adrénergiques</a:t>
          </a:r>
          <a:endParaRPr lang="ar-DZ" dirty="0"/>
        </a:p>
      </dgm:t>
    </dgm:pt>
    <dgm:pt modelId="{8B9D6069-F072-4E21-9A45-CC960075284F}" type="parTrans" cxnId="{484E75C2-82B6-443C-8272-32288CC088BC}">
      <dgm:prSet/>
      <dgm:spPr/>
      <dgm:t>
        <a:bodyPr/>
        <a:lstStyle/>
        <a:p>
          <a:pPr rtl="1"/>
          <a:endParaRPr lang="ar-DZ"/>
        </a:p>
      </dgm:t>
    </dgm:pt>
    <dgm:pt modelId="{F3834594-E22C-4602-9952-3C83C9094213}" type="sibTrans" cxnId="{484E75C2-82B6-443C-8272-32288CC088BC}">
      <dgm:prSet/>
      <dgm:spPr/>
      <dgm:t>
        <a:bodyPr/>
        <a:lstStyle/>
        <a:p>
          <a:pPr rtl="1"/>
          <a:endParaRPr lang="ar-DZ"/>
        </a:p>
      </dgm:t>
    </dgm:pt>
    <dgm:pt modelId="{EEF6B61C-29A3-468B-9D5D-94BEFF0A74C7}" type="pres">
      <dgm:prSet presAssocID="{2D03C40A-FBC6-4BCE-8312-AAA5F732FF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C07E727E-2118-4290-9BA9-9149DCA92162}" type="pres">
      <dgm:prSet presAssocID="{52254351-B39E-463A-8C2C-6012D5B4053E}" presName="root1" presStyleCnt="0"/>
      <dgm:spPr/>
      <dgm:t>
        <a:bodyPr/>
        <a:lstStyle/>
        <a:p>
          <a:endParaRPr lang="fr-FR"/>
        </a:p>
      </dgm:t>
    </dgm:pt>
    <dgm:pt modelId="{20CFE5A7-48B3-4BFE-9B45-DA2DB8DCA46F}" type="pres">
      <dgm:prSet presAssocID="{52254351-B39E-463A-8C2C-6012D5B405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0123628E-338F-49D3-89B0-A428C3795270}" type="pres">
      <dgm:prSet presAssocID="{52254351-B39E-463A-8C2C-6012D5B4053E}" presName="level2hierChild" presStyleCnt="0"/>
      <dgm:spPr/>
      <dgm:t>
        <a:bodyPr/>
        <a:lstStyle/>
        <a:p>
          <a:endParaRPr lang="fr-FR"/>
        </a:p>
      </dgm:t>
    </dgm:pt>
    <dgm:pt modelId="{08C56865-2007-4C41-B66B-8D1E6ED5A3A8}" type="pres">
      <dgm:prSet presAssocID="{D6C1A3E8-F2EE-4478-8432-8FF236EF5053}" presName="conn2-1" presStyleLbl="parChTrans1D2" presStyleIdx="0" presStyleCnt="2"/>
      <dgm:spPr/>
      <dgm:t>
        <a:bodyPr/>
        <a:lstStyle/>
        <a:p>
          <a:pPr rtl="1"/>
          <a:endParaRPr lang="ar-DZ"/>
        </a:p>
      </dgm:t>
    </dgm:pt>
    <dgm:pt modelId="{AF5A2E6D-7028-4918-9851-2C6C861AE067}" type="pres">
      <dgm:prSet presAssocID="{D6C1A3E8-F2EE-4478-8432-8FF236EF5053}" presName="connTx" presStyleLbl="parChTrans1D2" presStyleIdx="0" presStyleCnt="2"/>
      <dgm:spPr/>
      <dgm:t>
        <a:bodyPr/>
        <a:lstStyle/>
        <a:p>
          <a:pPr rtl="1"/>
          <a:endParaRPr lang="ar-DZ"/>
        </a:p>
      </dgm:t>
    </dgm:pt>
    <dgm:pt modelId="{E565CFD2-C435-4F1A-9CDC-4600B1622D1E}" type="pres">
      <dgm:prSet presAssocID="{A631B5FF-0DFC-4A6B-93E9-898720D541CE}" presName="root2" presStyleCnt="0"/>
      <dgm:spPr/>
      <dgm:t>
        <a:bodyPr/>
        <a:lstStyle/>
        <a:p>
          <a:endParaRPr lang="fr-FR"/>
        </a:p>
      </dgm:t>
    </dgm:pt>
    <dgm:pt modelId="{9082FDDC-5570-4F69-98B0-0E2863AC8DED}" type="pres">
      <dgm:prSet presAssocID="{A631B5FF-0DFC-4A6B-93E9-898720D541C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41B55B0F-FE9F-4485-9AF2-8C66F8ACE36D}" type="pres">
      <dgm:prSet presAssocID="{A631B5FF-0DFC-4A6B-93E9-898720D541CE}" presName="level3hierChild" presStyleCnt="0"/>
      <dgm:spPr/>
      <dgm:t>
        <a:bodyPr/>
        <a:lstStyle/>
        <a:p>
          <a:endParaRPr lang="fr-FR"/>
        </a:p>
      </dgm:t>
    </dgm:pt>
    <dgm:pt modelId="{03163B10-8C58-47C1-88C6-994731AE09CD}" type="pres">
      <dgm:prSet presAssocID="{8B9D6069-F072-4E21-9A45-CC960075284F}" presName="conn2-1" presStyleLbl="parChTrans1D2" presStyleIdx="1" presStyleCnt="2"/>
      <dgm:spPr/>
      <dgm:t>
        <a:bodyPr/>
        <a:lstStyle/>
        <a:p>
          <a:pPr rtl="1"/>
          <a:endParaRPr lang="ar-DZ"/>
        </a:p>
      </dgm:t>
    </dgm:pt>
    <dgm:pt modelId="{B9E64850-EC1E-4835-B941-5666080CBFC5}" type="pres">
      <dgm:prSet presAssocID="{8B9D6069-F072-4E21-9A45-CC960075284F}" presName="connTx" presStyleLbl="parChTrans1D2" presStyleIdx="1" presStyleCnt="2"/>
      <dgm:spPr/>
      <dgm:t>
        <a:bodyPr/>
        <a:lstStyle/>
        <a:p>
          <a:pPr rtl="1"/>
          <a:endParaRPr lang="ar-DZ"/>
        </a:p>
      </dgm:t>
    </dgm:pt>
    <dgm:pt modelId="{CA4E15C3-E269-48AF-9D49-FE91C7D8ABCC}" type="pres">
      <dgm:prSet presAssocID="{46A70820-F1FC-4B24-9DA4-200B3ED92A95}" presName="root2" presStyleCnt="0"/>
      <dgm:spPr/>
      <dgm:t>
        <a:bodyPr/>
        <a:lstStyle/>
        <a:p>
          <a:endParaRPr lang="fr-FR"/>
        </a:p>
      </dgm:t>
    </dgm:pt>
    <dgm:pt modelId="{4E2FD40A-C83C-4062-BD4E-ADFB3E56DB31}" type="pres">
      <dgm:prSet presAssocID="{46A70820-F1FC-4B24-9DA4-200B3ED92A9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C9864734-BB2E-44F2-A48F-0DBA3ED1B009}" type="pres">
      <dgm:prSet presAssocID="{46A70820-F1FC-4B24-9DA4-200B3ED92A95}" presName="level3hierChild" presStyleCnt="0"/>
      <dgm:spPr/>
      <dgm:t>
        <a:bodyPr/>
        <a:lstStyle/>
        <a:p>
          <a:endParaRPr lang="fr-FR"/>
        </a:p>
      </dgm:t>
    </dgm:pt>
  </dgm:ptLst>
  <dgm:cxnLst>
    <dgm:cxn modelId="{5B845DCB-9E0A-4CD9-A6B0-ED1D03E2D68B}" type="presOf" srcId="{52254351-B39E-463A-8C2C-6012D5B4053E}" destId="{20CFE5A7-48B3-4BFE-9B45-DA2DB8DCA46F}" srcOrd="0" destOrd="0" presId="urn:microsoft.com/office/officeart/2005/8/layout/hierarchy2"/>
    <dgm:cxn modelId="{391BBD78-6305-4AF3-947F-C3EDE6BA9C04}" type="presOf" srcId="{2D03C40A-FBC6-4BCE-8312-AAA5F732FFB7}" destId="{EEF6B61C-29A3-468B-9D5D-94BEFF0A74C7}" srcOrd="0" destOrd="0" presId="urn:microsoft.com/office/officeart/2005/8/layout/hierarchy2"/>
    <dgm:cxn modelId="{69FFBA77-0265-4624-A9D6-9DCCF3846936}" type="presOf" srcId="{46A70820-F1FC-4B24-9DA4-200B3ED92A95}" destId="{4E2FD40A-C83C-4062-BD4E-ADFB3E56DB31}" srcOrd="0" destOrd="0" presId="urn:microsoft.com/office/officeart/2005/8/layout/hierarchy2"/>
    <dgm:cxn modelId="{1739BA9E-5347-4733-AC5F-036331976FD7}" type="presOf" srcId="{8B9D6069-F072-4E21-9A45-CC960075284F}" destId="{03163B10-8C58-47C1-88C6-994731AE09CD}" srcOrd="0" destOrd="0" presId="urn:microsoft.com/office/officeart/2005/8/layout/hierarchy2"/>
    <dgm:cxn modelId="{D62F1060-A5DA-447B-857F-121DD3DB5230}" type="presOf" srcId="{8B9D6069-F072-4E21-9A45-CC960075284F}" destId="{B9E64850-EC1E-4835-B941-5666080CBFC5}" srcOrd="1" destOrd="0" presId="urn:microsoft.com/office/officeart/2005/8/layout/hierarchy2"/>
    <dgm:cxn modelId="{8F537611-E2FE-4E25-90B4-52CFEA0BDC13}" srcId="{2D03C40A-FBC6-4BCE-8312-AAA5F732FFB7}" destId="{52254351-B39E-463A-8C2C-6012D5B4053E}" srcOrd="0" destOrd="0" parTransId="{EAC9798B-C6C8-4C9A-BEB0-EFD43CF26A2C}" sibTransId="{A3D4F3BA-6AE6-4C6F-866D-CC09FDC21226}"/>
    <dgm:cxn modelId="{87BF3A4C-BCBF-480A-A270-B830E2CB4237}" type="presOf" srcId="{A631B5FF-0DFC-4A6B-93E9-898720D541CE}" destId="{9082FDDC-5570-4F69-98B0-0E2863AC8DED}" srcOrd="0" destOrd="0" presId="urn:microsoft.com/office/officeart/2005/8/layout/hierarchy2"/>
    <dgm:cxn modelId="{722FD41E-3BA2-403C-B47F-1EA1AABE7BD0}" type="presOf" srcId="{D6C1A3E8-F2EE-4478-8432-8FF236EF5053}" destId="{AF5A2E6D-7028-4918-9851-2C6C861AE067}" srcOrd="1" destOrd="0" presId="urn:microsoft.com/office/officeart/2005/8/layout/hierarchy2"/>
    <dgm:cxn modelId="{0C314D42-F081-40DC-B989-F9CCD06D370F}" type="presOf" srcId="{D6C1A3E8-F2EE-4478-8432-8FF236EF5053}" destId="{08C56865-2007-4C41-B66B-8D1E6ED5A3A8}" srcOrd="0" destOrd="0" presId="urn:microsoft.com/office/officeart/2005/8/layout/hierarchy2"/>
    <dgm:cxn modelId="{484E75C2-82B6-443C-8272-32288CC088BC}" srcId="{52254351-B39E-463A-8C2C-6012D5B4053E}" destId="{46A70820-F1FC-4B24-9DA4-200B3ED92A95}" srcOrd="1" destOrd="0" parTransId="{8B9D6069-F072-4E21-9A45-CC960075284F}" sibTransId="{F3834594-E22C-4602-9952-3C83C9094213}"/>
    <dgm:cxn modelId="{651BA2D0-2DFB-43AB-A887-6537B1BDFC6A}" srcId="{52254351-B39E-463A-8C2C-6012D5B4053E}" destId="{A631B5FF-0DFC-4A6B-93E9-898720D541CE}" srcOrd="0" destOrd="0" parTransId="{D6C1A3E8-F2EE-4478-8432-8FF236EF5053}" sibTransId="{55C5721D-5994-4591-A28C-590E54624256}"/>
    <dgm:cxn modelId="{BDE75E51-755A-44A3-AF60-68F4F61D6B6E}" type="presParOf" srcId="{EEF6B61C-29A3-468B-9D5D-94BEFF0A74C7}" destId="{C07E727E-2118-4290-9BA9-9149DCA92162}" srcOrd="0" destOrd="0" presId="urn:microsoft.com/office/officeart/2005/8/layout/hierarchy2"/>
    <dgm:cxn modelId="{C4F8467A-1300-46C2-9F68-863B182C0A34}" type="presParOf" srcId="{C07E727E-2118-4290-9BA9-9149DCA92162}" destId="{20CFE5A7-48B3-4BFE-9B45-DA2DB8DCA46F}" srcOrd="0" destOrd="0" presId="urn:microsoft.com/office/officeart/2005/8/layout/hierarchy2"/>
    <dgm:cxn modelId="{D34F6E95-72C6-4F8F-B9E6-1AC385DB1F9B}" type="presParOf" srcId="{C07E727E-2118-4290-9BA9-9149DCA92162}" destId="{0123628E-338F-49D3-89B0-A428C3795270}" srcOrd="1" destOrd="0" presId="urn:microsoft.com/office/officeart/2005/8/layout/hierarchy2"/>
    <dgm:cxn modelId="{9FD6CBD0-783C-4DB7-97AF-1C55B87DBF84}" type="presParOf" srcId="{0123628E-338F-49D3-89B0-A428C3795270}" destId="{08C56865-2007-4C41-B66B-8D1E6ED5A3A8}" srcOrd="0" destOrd="0" presId="urn:microsoft.com/office/officeart/2005/8/layout/hierarchy2"/>
    <dgm:cxn modelId="{08937DCE-1067-4A85-8D95-9CA9A768EAC4}" type="presParOf" srcId="{08C56865-2007-4C41-B66B-8D1E6ED5A3A8}" destId="{AF5A2E6D-7028-4918-9851-2C6C861AE067}" srcOrd="0" destOrd="0" presId="urn:microsoft.com/office/officeart/2005/8/layout/hierarchy2"/>
    <dgm:cxn modelId="{688A7985-8773-470D-9501-B43F908957BE}" type="presParOf" srcId="{0123628E-338F-49D3-89B0-A428C3795270}" destId="{E565CFD2-C435-4F1A-9CDC-4600B1622D1E}" srcOrd="1" destOrd="0" presId="urn:microsoft.com/office/officeart/2005/8/layout/hierarchy2"/>
    <dgm:cxn modelId="{B90AAE9C-1280-42F1-8776-E55CF088A67F}" type="presParOf" srcId="{E565CFD2-C435-4F1A-9CDC-4600B1622D1E}" destId="{9082FDDC-5570-4F69-98B0-0E2863AC8DED}" srcOrd="0" destOrd="0" presId="urn:microsoft.com/office/officeart/2005/8/layout/hierarchy2"/>
    <dgm:cxn modelId="{9830CF90-E4B4-464D-9BA9-347E45213DC1}" type="presParOf" srcId="{E565CFD2-C435-4F1A-9CDC-4600B1622D1E}" destId="{41B55B0F-FE9F-4485-9AF2-8C66F8ACE36D}" srcOrd="1" destOrd="0" presId="urn:microsoft.com/office/officeart/2005/8/layout/hierarchy2"/>
    <dgm:cxn modelId="{7C1CB2AE-95DA-4080-88E5-1305BA63C400}" type="presParOf" srcId="{0123628E-338F-49D3-89B0-A428C3795270}" destId="{03163B10-8C58-47C1-88C6-994731AE09CD}" srcOrd="2" destOrd="0" presId="urn:microsoft.com/office/officeart/2005/8/layout/hierarchy2"/>
    <dgm:cxn modelId="{1331F144-CB17-442E-9C3C-4B5653163218}" type="presParOf" srcId="{03163B10-8C58-47C1-88C6-994731AE09CD}" destId="{B9E64850-EC1E-4835-B941-5666080CBFC5}" srcOrd="0" destOrd="0" presId="urn:microsoft.com/office/officeart/2005/8/layout/hierarchy2"/>
    <dgm:cxn modelId="{CB4D7E0A-4A74-4D65-85FF-2C2F335124AE}" type="presParOf" srcId="{0123628E-338F-49D3-89B0-A428C3795270}" destId="{CA4E15C3-E269-48AF-9D49-FE91C7D8ABCC}" srcOrd="3" destOrd="0" presId="urn:microsoft.com/office/officeart/2005/8/layout/hierarchy2"/>
    <dgm:cxn modelId="{F0FE6C30-C2E9-4563-9903-0D87A094FD67}" type="presParOf" srcId="{CA4E15C3-E269-48AF-9D49-FE91C7D8ABCC}" destId="{4E2FD40A-C83C-4062-BD4E-ADFB3E56DB31}" srcOrd="0" destOrd="0" presId="urn:microsoft.com/office/officeart/2005/8/layout/hierarchy2"/>
    <dgm:cxn modelId="{8922F107-2987-4BE3-862B-F7C177E60562}" type="presParOf" srcId="{CA4E15C3-E269-48AF-9D49-FE91C7D8ABCC}" destId="{C9864734-BB2E-44F2-A48F-0DBA3ED1B0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DCF66-928A-4F4D-85B6-B3C1BE0D17A1}" type="doc">
      <dgm:prSet loTypeId="urn:microsoft.com/office/officeart/2005/8/layout/hierarchy2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pPr rtl="1"/>
          <a:endParaRPr lang="ar-DZ"/>
        </a:p>
      </dgm:t>
    </dgm:pt>
    <dgm:pt modelId="{19147FD9-65E2-48FA-8534-6CD68C5EA276}">
      <dgm:prSet phldrT="[Texte]"/>
      <dgm:spPr/>
      <dgm:t>
        <a:bodyPr/>
        <a:lstStyle/>
        <a:p>
          <a:pPr rtl="0"/>
          <a:r>
            <a:rPr lang="fr-FR" dirty="0" smtClean="0"/>
            <a:t>R cholinergiques</a:t>
          </a:r>
          <a:endParaRPr lang="ar-DZ" dirty="0"/>
        </a:p>
      </dgm:t>
    </dgm:pt>
    <dgm:pt modelId="{65B47B16-3FF1-467D-A611-C534D4EBAF73}" type="parTrans" cxnId="{21E29ED0-7BC5-40CF-9728-005A537FF733}">
      <dgm:prSet/>
      <dgm:spPr/>
      <dgm:t>
        <a:bodyPr/>
        <a:lstStyle/>
        <a:p>
          <a:pPr rtl="1"/>
          <a:endParaRPr lang="ar-DZ"/>
        </a:p>
      </dgm:t>
    </dgm:pt>
    <dgm:pt modelId="{1E28B1E2-4D5A-4414-8D1D-EF3286801814}" type="sibTrans" cxnId="{21E29ED0-7BC5-40CF-9728-005A537FF733}">
      <dgm:prSet/>
      <dgm:spPr/>
      <dgm:t>
        <a:bodyPr/>
        <a:lstStyle/>
        <a:p>
          <a:pPr rtl="1"/>
          <a:endParaRPr lang="ar-DZ"/>
        </a:p>
      </dgm:t>
    </dgm:pt>
    <dgm:pt modelId="{47CC9E1F-D37C-49DB-872F-2AE6B6173FEA}">
      <dgm:prSet phldrT="[Texte]"/>
      <dgm:spPr/>
      <dgm:t>
        <a:bodyPr/>
        <a:lstStyle/>
        <a:p>
          <a:pPr rtl="1"/>
          <a:r>
            <a:rPr lang="fr-FR" dirty="0" smtClean="0"/>
            <a:t>R nicotiniques (N) </a:t>
          </a:r>
          <a:endParaRPr lang="ar-DZ" dirty="0"/>
        </a:p>
      </dgm:t>
    </dgm:pt>
    <dgm:pt modelId="{CAECDE1E-86ED-426A-BE30-CCF1A168D6CF}" type="parTrans" cxnId="{B00046B6-5970-46AD-9256-BE441468D0DC}">
      <dgm:prSet/>
      <dgm:spPr/>
      <dgm:t>
        <a:bodyPr/>
        <a:lstStyle/>
        <a:p>
          <a:pPr rtl="1"/>
          <a:endParaRPr lang="ar-DZ"/>
        </a:p>
      </dgm:t>
    </dgm:pt>
    <dgm:pt modelId="{99BDA2DC-4CB6-4490-8049-396530207B87}" type="sibTrans" cxnId="{B00046B6-5970-46AD-9256-BE441468D0DC}">
      <dgm:prSet/>
      <dgm:spPr/>
      <dgm:t>
        <a:bodyPr/>
        <a:lstStyle/>
        <a:p>
          <a:pPr rtl="1"/>
          <a:endParaRPr lang="ar-DZ"/>
        </a:p>
      </dgm:t>
    </dgm:pt>
    <dgm:pt modelId="{E14477E8-FE6E-46F7-B348-A210849EA72C}">
      <dgm:prSet phldrT="[Texte]"/>
      <dgm:spPr/>
      <dgm:t>
        <a:bodyPr/>
        <a:lstStyle/>
        <a:p>
          <a:pPr rtl="1"/>
          <a:r>
            <a:rPr lang="fr-FR" dirty="0" smtClean="0"/>
            <a:t>R </a:t>
          </a:r>
          <a:r>
            <a:rPr lang="fr-FR" dirty="0" err="1" smtClean="0"/>
            <a:t>muscariniques</a:t>
          </a:r>
          <a:r>
            <a:rPr lang="fr-FR" dirty="0" smtClean="0"/>
            <a:t> (M) </a:t>
          </a:r>
          <a:endParaRPr lang="ar-DZ" dirty="0"/>
        </a:p>
      </dgm:t>
    </dgm:pt>
    <dgm:pt modelId="{F7BB0FDB-4F85-42CA-97F5-125903CC8DF9}" type="parTrans" cxnId="{C35F2F2A-47A7-4FFF-AEFB-E796FF297077}">
      <dgm:prSet/>
      <dgm:spPr/>
      <dgm:t>
        <a:bodyPr/>
        <a:lstStyle/>
        <a:p>
          <a:pPr rtl="1"/>
          <a:endParaRPr lang="ar-DZ"/>
        </a:p>
      </dgm:t>
    </dgm:pt>
    <dgm:pt modelId="{43DA81EF-123D-4ED3-8D0B-183B2DCC0494}" type="sibTrans" cxnId="{C35F2F2A-47A7-4FFF-AEFB-E796FF297077}">
      <dgm:prSet/>
      <dgm:spPr/>
      <dgm:t>
        <a:bodyPr/>
        <a:lstStyle/>
        <a:p>
          <a:pPr rtl="1"/>
          <a:endParaRPr lang="ar-DZ"/>
        </a:p>
      </dgm:t>
    </dgm:pt>
    <dgm:pt modelId="{BF3F1610-B53E-44D9-BA2A-6590C34A746C}" type="pres">
      <dgm:prSet presAssocID="{EA3DCF66-928A-4F4D-85B6-B3C1BE0D17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B0701B15-9D46-4B61-97CF-C8A425051520}" type="pres">
      <dgm:prSet presAssocID="{19147FD9-65E2-48FA-8534-6CD68C5EA276}" presName="root1" presStyleCnt="0"/>
      <dgm:spPr/>
    </dgm:pt>
    <dgm:pt modelId="{85230B2F-4ACE-48A2-B1A8-45D8348E0167}" type="pres">
      <dgm:prSet presAssocID="{19147FD9-65E2-48FA-8534-6CD68C5EA2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ABDA97B7-DFD3-423D-ACA4-4FF66B8043A9}" type="pres">
      <dgm:prSet presAssocID="{19147FD9-65E2-48FA-8534-6CD68C5EA276}" presName="level2hierChild" presStyleCnt="0"/>
      <dgm:spPr/>
    </dgm:pt>
    <dgm:pt modelId="{75208F8A-66DB-4BA0-B6C8-AFFDE5648A28}" type="pres">
      <dgm:prSet presAssocID="{CAECDE1E-86ED-426A-BE30-CCF1A168D6CF}" presName="conn2-1" presStyleLbl="parChTrans1D2" presStyleIdx="0" presStyleCnt="2"/>
      <dgm:spPr/>
      <dgm:t>
        <a:bodyPr/>
        <a:lstStyle/>
        <a:p>
          <a:pPr rtl="1"/>
          <a:endParaRPr lang="ar-DZ"/>
        </a:p>
      </dgm:t>
    </dgm:pt>
    <dgm:pt modelId="{1067C394-CADB-4FA9-92A1-0C4677FC8B27}" type="pres">
      <dgm:prSet presAssocID="{CAECDE1E-86ED-426A-BE30-CCF1A168D6CF}" presName="connTx" presStyleLbl="parChTrans1D2" presStyleIdx="0" presStyleCnt="2"/>
      <dgm:spPr/>
      <dgm:t>
        <a:bodyPr/>
        <a:lstStyle/>
        <a:p>
          <a:pPr rtl="1"/>
          <a:endParaRPr lang="ar-DZ"/>
        </a:p>
      </dgm:t>
    </dgm:pt>
    <dgm:pt modelId="{BED57F31-3667-441E-B60A-5974F84C4BB7}" type="pres">
      <dgm:prSet presAssocID="{47CC9E1F-D37C-49DB-872F-2AE6B6173FEA}" presName="root2" presStyleCnt="0"/>
      <dgm:spPr/>
    </dgm:pt>
    <dgm:pt modelId="{7166B2C0-BC20-4B98-9933-9D503D98E5AB}" type="pres">
      <dgm:prSet presAssocID="{47CC9E1F-D37C-49DB-872F-2AE6B6173FE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35C86185-9699-444E-97FC-7C12D700A974}" type="pres">
      <dgm:prSet presAssocID="{47CC9E1F-D37C-49DB-872F-2AE6B6173FEA}" presName="level3hierChild" presStyleCnt="0"/>
      <dgm:spPr/>
    </dgm:pt>
    <dgm:pt modelId="{2A2AB0E6-EA7B-4E61-B557-F7A79788E15D}" type="pres">
      <dgm:prSet presAssocID="{F7BB0FDB-4F85-42CA-97F5-125903CC8DF9}" presName="conn2-1" presStyleLbl="parChTrans1D2" presStyleIdx="1" presStyleCnt="2"/>
      <dgm:spPr/>
      <dgm:t>
        <a:bodyPr/>
        <a:lstStyle/>
        <a:p>
          <a:pPr rtl="1"/>
          <a:endParaRPr lang="ar-DZ"/>
        </a:p>
      </dgm:t>
    </dgm:pt>
    <dgm:pt modelId="{129F2FD8-35BB-45E7-998C-91177C026EFF}" type="pres">
      <dgm:prSet presAssocID="{F7BB0FDB-4F85-42CA-97F5-125903CC8DF9}" presName="connTx" presStyleLbl="parChTrans1D2" presStyleIdx="1" presStyleCnt="2"/>
      <dgm:spPr/>
      <dgm:t>
        <a:bodyPr/>
        <a:lstStyle/>
        <a:p>
          <a:pPr rtl="1"/>
          <a:endParaRPr lang="ar-DZ"/>
        </a:p>
      </dgm:t>
    </dgm:pt>
    <dgm:pt modelId="{A93F1738-CCBE-4788-A002-88FC8C38A83C}" type="pres">
      <dgm:prSet presAssocID="{E14477E8-FE6E-46F7-B348-A210849EA72C}" presName="root2" presStyleCnt="0"/>
      <dgm:spPr/>
    </dgm:pt>
    <dgm:pt modelId="{119054B5-A365-402B-8529-2638A9041AE8}" type="pres">
      <dgm:prSet presAssocID="{E14477E8-FE6E-46F7-B348-A210849EA72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044B5AC8-AC73-441F-9462-609988154D6E}" type="pres">
      <dgm:prSet presAssocID="{E14477E8-FE6E-46F7-B348-A210849EA72C}" presName="level3hierChild" presStyleCnt="0"/>
      <dgm:spPr/>
    </dgm:pt>
  </dgm:ptLst>
  <dgm:cxnLst>
    <dgm:cxn modelId="{AE6BF7C8-3559-411B-87E5-2DD5E39B8BD4}" type="presOf" srcId="{E14477E8-FE6E-46F7-B348-A210849EA72C}" destId="{119054B5-A365-402B-8529-2638A9041AE8}" srcOrd="0" destOrd="0" presId="urn:microsoft.com/office/officeart/2005/8/layout/hierarchy2"/>
    <dgm:cxn modelId="{C35F2F2A-47A7-4FFF-AEFB-E796FF297077}" srcId="{19147FD9-65E2-48FA-8534-6CD68C5EA276}" destId="{E14477E8-FE6E-46F7-B348-A210849EA72C}" srcOrd="1" destOrd="0" parTransId="{F7BB0FDB-4F85-42CA-97F5-125903CC8DF9}" sibTransId="{43DA81EF-123D-4ED3-8D0B-183B2DCC0494}"/>
    <dgm:cxn modelId="{CEC96E92-8A6B-49A3-AF26-87BFD954D441}" type="presOf" srcId="{47CC9E1F-D37C-49DB-872F-2AE6B6173FEA}" destId="{7166B2C0-BC20-4B98-9933-9D503D98E5AB}" srcOrd="0" destOrd="0" presId="urn:microsoft.com/office/officeart/2005/8/layout/hierarchy2"/>
    <dgm:cxn modelId="{E20FE6BA-DD7B-438E-A191-160A122F7258}" type="presOf" srcId="{CAECDE1E-86ED-426A-BE30-CCF1A168D6CF}" destId="{75208F8A-66DB-4BA0-B6C8-AFFDE5648A28}" srcOrd="0" destOrd="0" presId="urn:microsoft.com/office/officeart/2005/8/layout/hierarchy2"/>
    <dgm:cxn modelId="{5CF9390B-13A8-470F-AD9E-2497ABA979D9}" type="presOf" srcId="{19147FD9-65E2-48FA-8534-6CD68C5EA276}" destId="{85230B2F-4ACE-48A2-B1A8-45D8348E0167}" srcOrd="0" destOrd="0" presId="urn:microsoft.com/office/officeart/2005/8/layout/hierarchy2"/>
    <dgm:cxn modelId="{F0FBEBB5-5064-45BC-AB76-F1CBCB79996A}" type="presOf" srcId="{CAECDE1E-86ED-426A-BE30-CCF1A168D6CF}" destId="{1067C394-CADB-4FA9-92A1-0C4677FC8B27}" srcOrd="1" destOrd="0" presId="urn:microsoft.com/office/officeart/2005/8/layout/hierarchy2"/>
    <dgm:cxn modelId="{77F6833B-2C3F-4760-92CA-DC8E5EA45784}" type="presOf" srcId="{F7BB0FDB-4F85-42CA-97F5-125903CC8DF9}" destId="{2A2AB0E6-EA7B-4E61-B557-F7A79788E15D}" srcOrd="0" destOrd="0" presId="urn:microsoft.com/office/officeart/2005/8/layout/hierarchy2"/>
    <dgm:cxn modelId="{B00046B6-5970-46AD-9256-BE441468D0DC}" srcId="{19147FD9-65E2-48FA-8534-6CD68C5EA276}" destId="{47CC9E1F-D37C-49DB-872F-2AE6B6173FEA}" srcOrd="0" destOrd="0" parTransId="{CAECDE1E-86ED-426A-BE30-CCF1A168D6CF}" sibTransId="{99BDA2DC-4CB6-4490-8049-396530207B87}"/>
    <dgm:cxn modelId="{C2AAAAD6-5B38-451B-A8E0-9E89FC563212}" type="presOf" srcId="{EA3DCF66-928A-4F4D-85B6-B3C1BE0D17A1}" destId="{BF3F1610-B53E-44D9-BA2A-6590C34A746C}" srcOrd="0" destOrd="0" presId="urn:microsoft.com/office/officeart/2005/8/layout/hierarchy2"/>
    <dgm:cxn modelId="{08B03D97-ECEC-4C08-8740-FEDE372C2921}" type="presOf" srcId="{F7BB0FDB-4F85-42CA-97F5-125903CC8DF9}" destId="{129F2FD8-35BB-45E7-998C-91177C026EFF}" srcOrd="1" destOrd="0" presId="urn:microsoft.com/office/officeart/2005/8/layout/hierarchy2"/>
    <dgm:cxn modelId="{21E29ED0-7BC5-40CF-9728-005A537FF733}" srcId="{EA3DCF66-928A-4F4D-85B6-B3C1BE0D17A1}" destId="{19147FD9-65E2-48FA-8534-6CD68C5EA276}" srcOrd="0" destOrd="0" parTransId="{65B47B16-3FF1-467D-A611-C534D4EBAF73}" sibTransId="{1E28B1E2-4D5A-4414-8D1D-EF3286801814}"/>
    <dgm:cxn modelId="{AAE37232-4298-4700-8D5F-EA3F049F380C}" type="presParOf" srcId="{BF3F1610-B53E-44D9-BA2A-6590C34A746C}" destId="{B0701B15-9D46-4B61-97CF-C8A425051520}" srcOrd="0" destOrd="0" presId="urn:microsoft.com/office/officeart/2005/8/layout/hierarchy2"/>
    <dgm:cxn modelId="{B8B0E07C-E1B5-4746-9C43-085511AF8795}" type="presParOf" srcId="{B0701B15-9D46-4B61-97CF-C8A425051520}" destId="{85230B2F-4ACE-48A2-B1A8-45D8348E0167}" srcOrd="0" destOrd="0" presId="urn:microsoft.com/office/officeart/2005/8/layout/hierarchy2"/>
    <dgm:cxn modelId="{436F038B-CDC9-4621-A845-61AE5028C021}" type="presParOf" srcId="{B0701B15-9D46-4B61-97CF-C8A425051520}" destId="{ABDA97B7-DFD3-423D-ACA4-4FF66B8043A9}" srcOrd="1" destOrd="0" presId="urn:microsoft.com/office/officeart/2005/8/layout/hierarchy2"/>
    <dgm:cxn modelId="{10C6B078-3CC5-4CF9-B57D-F5A2DFEE1BA6}" type="presParOf" srcId="{ABDA97B7-DFD3-423D-ACA4-4FF66B8043A9}" destId="{75208F8A-66DB-4BA0-B6C8-AFFDE5648A28}" srcOrd="0" destOrd="0" presId="urn:microsoft.com/office/officeart/2005/8/layout/hierarchy2"/>
    <dgm:cxn modelId="{5D0767B5-A818-40BF-875B-350677E90F3F}" type="presParOf" srcId="{75208F8A-66DB-4BA0-B6C8-AFFDE5648A28}" destId="{1067C394-CADB-4FA9-92A1-0C4677FC8B27}" srcOrd="0" destOrd="0" presId="urn:microsoft.com/office/officeart/2005/8/layout/hierarchy2"/>
    <dgm:cxn modelId="{4C043BF0-F69F-455A-AFD0-799C2A8BC060}" type="presParOf" srcId="{ABDA97B7-DFD3-423D-ACA4-4FF66B8043A9}" destId="{BED57F31-3667-441E-B60A-5974F84C4BB7}" srcOrd="1" destOrd="0" presId="urn:microsoft.com/office/officeart/2005/8/layout/hierarchy2"/>
    <dgm:cxn modelId="{016EE61B-8119-4965-88C2-88DC589364D9}" type="presParOf" srcId="{BED57F31-3667-441E-B60A-5974F84C4BB7}" destId="{7166B2C0-BC20-4B98-9933-9D503D98E5AB}" srcOrd="0" destOrd="0" presId="urn:microsoft.com/office/officeart/2005/8/layout/hierarchy2"/>
    <dgm:cxn modelId="{E79105C1-4A72-4019-90B8-1DB7906954B5}" type="presParOf" srcId="{BED57F31-3667-441E-B60A-5974F84C4BB7}" destId="{35C86185-9699-444E-97FC-7C12D700A974}" srcOrd="1" destOrd="0" presId="urn:microsoft.com/office/officeart/2005/8/layout/hierarchy2"/>
    <dgm:cxn modelId="{64283D9B-4E06-423D-8246-E7D741ABEDD6}" type="presParOf" srcId="{ABDA97B7-DFD3-423D-ACA4-4FF66B8043A9}" destId="{2A2AB0E6-EA7B-4E61-B557-F7A79788E15D}" srcOrd="2" destOrd="0" presId="urn:microsoft.com/office/officeart/2005/8/layout/hierarchy2"/>
    <dgm:cxn modelId="{CB3925BC-0133-4423-B4F9-0B712B34C396}" type="presParOf" srcId="{2A2AB0E6-EA7B-4E61-B557-F7A79788E15D}" destId="{129F2FD8-35BB-45E7-998C-91177C026EFF}" srcOrd="0" destOrd="0" presId="urn:microsoft.com/office/officeart/2005/8/layout/hierarchy2"/>
    <dgm:cxn modelId="{929CC9AD-4B7D-4693-AFD3-FE9823025B6C}" type="presParOf" srcId="{ABDA97B7-DFD3-423D-ACA4-4FF66B8043A9}" destId="{A93F1738-CCBE-4788-A002-88FC8C38A83C}" srcOrd="3" destOrd="0" presId="urn:microsoft.com/office/officeart/2005/8/layout/hierarchy2"/>
    <dgm:cxn modelId="{188193B3-CD48-4E19-8B6F-C7B0E8F38FC4}" type="presParOf" srcId="{A93F1738-CCBE-4788-A002-88FC8C38A83C}" destId="{119054B5-A365-402B-8529-2638A9041AE8}" srcOrd="0" destOrd="0" presId="urn:microsoft.com/office/officeart/2005/8/layout/hierarchy2"/>
    <dgm:cxn modelId="{5C174D5E-BC9D-46BB-AFEE-F875058929AB}" type="presParOf" srcId="{A93F1738-CCBE-4788-A002-88FC8C38A83C}" destId="{044B5AC8-AC73-441F-9462-609988154D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DABE4-4EDE-490D-886B-AD86C27F1B72}" type="doc">
      <dgm:prSet loTypeId="urn:microsoft.com/office/officeart/2005/8/layout/hierarchy1" loCatId="hierarchy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pPr rtl="1"/>
          <a:endParaRPr lang="ar-DZ"/>
        </a:p>
      </dgm:t>
    </dgm:pt>
    <dgm:pt modelId="{2B0E866F-BF0F-493E-BBCC-E52DFFABA9BE}">
      <dgm:prSet phldrT="[Texte]" custT="1"/>
      <dgm:spPr/>
      <dgm:t>
        <a:bodyPr/>
        <a:lstStyle/>
        <a:p>
          <a:pPr rtl="0"/>
          <a:r>
            <a:rPr lang="fr-FR" sz="2800" dirty="0" smtClean="0"/>
            <a:t>R adrénergiques</a:t>
          </a:r>
          <a:endParaRPr lang="ar-DZ" sz="2800" dirty="0"/>
        </a:p>
      </dgm:t>
    </dgm:pt>
    <dgm:pt modelId="{A91BEED2-C102-4543-A21B-8520A65D1457}" type="parTrans" cxnId="{A56FDB0B-04C4-4957-B93E-4D45861C2766}">
      <dgm:prSet/>
      <dgm:spPr/>
      <dgm:t>
        <a:bodyPr/>
        <a:lstStyle/>
        <a:p>
          <a:pPr rtl="1"/>
          <a:endParaRPr lang="ar-DZ"/>
        </a:p>
      </dgm:t>
    </dgm:pt>
    <dgm:pt modelId="{0B57661D-E1E1-439C-8C5F-D06F4408FFA6}" type="sibTrans" cxnId="{A56FDB0B-04C4-4957-B93E-4D45861C2766}">
      <dgm:prSet/>
      <dgm:spPr/>
      <dgm:t>
        <a:bodyPr/>
        <a:lstStyle/>
        <a:p>
          <a:pPr rtl="1"/>
          <a:endParaRPr lang="ar-DZ"/>
        </a:p>
      </dgm:t>
    </dgm:pt>
    <dgm:pt modelId="{AD599E78-C91D-4DAC-BF66-685C20C96106}">
      <dgm:prSet phldrT="[Texte]"/>
      <dgm:spPr/>
      <dgm:t>
        <a:bodyPr/>
        <a:lstStyle/>
        <a:p>
          <a:pPr rtl="1"/>
          <a:r>
            <a:rPr lang="fr-FR" dirty="0" smtClean="0"/>
            <a:t>R alpha</a:t>
          </a:r>
          <a:endParaRPr lang="ar-DZ" dirty="0"/>
        </a:p>
      </dgm:t>
    </dgm:pt>
    <dgm:pt modelId="{A61F05FC-E1E5-4616-92E9-81672FD7AD93}" type="parTrans" cxnId="{9CF815F3-2C32-4C52-8222-C39A6A13D5F3}">
      <dgm:prSet/>
      <dgm:spPr/>
      <dgm:t>
        <a:bodyPr/>
        <a:lstStyle/>
        <a:p>
          <a:pPr rtl="1"/>
          <a:endParaRPr lang="ar-DZ"/>
        </a:p>
      </dgm:t>
    </dgm:pt>
    <dgm:pt modelId="{88279EE9-7BF6-4953-B6FF-E01FDC184A97}" type="sibTrans" cxnId="{9CF815F3-2C32-4C52-8222-C39A6A13D5F3}">
      <dgm:prSet/>
      <dgm:spPr/>
      <dgm:t>
        <a:bodyPr/>
        <a:lstStyle/>
        <a:p>
          <a:pPr rtl="1"/>
          <a:endParaRPr lang="ar-DZ"/>
        </a:p>
      </dgm:t>
    </dgm:pt>
    <dgm:pt modelId="{10CE750F-7737-43D3-9AAF-E4C3FC4F2D9B}">
      <dgm:prSet phldrT="[Texte]"/>
      <dgm:spPr/>
      <dgm:t>
        <a:bodyPr/>
        <a:lstStyle/>
        <a:p>
          <a:pPr rtl="1"/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fr-FR" dirty="0" smtClean="0">
              <a:latin typeface="Times New Roman"/>
              <a:cs typeface="Times New Roman"/>
            </a:rPr>
            <a:t> 1</a:t>
          </a:r>
          <a:endParaRPr lang="ar-DZ" dirty="0"/>
        </a:p>
      </dgm:t>
    </dgm:pt>
    <dgm:pt modelId="{C4798996-B559-4736-AA13-422969A234FD}" type="parTrans" cxnId="{AAE8FDF3-EA5D-4E74-9104-0840CF83F331}">
      <dgm:prSet/>
      <dgm:spPr/>
      <dgm:t>
        <a:bodyPr/>
        <a:lstStyle/>
        <a:p>
          <a:pPr rtl="1"/>
          <a:endParaRPr lang="ar-DZ"/>
        </a:p>
      </dgm:t>
    </dgm:pt>
    <dgm:pt modelId="{95DD5051-BB78-4327-8154-1E2F48850B9D}" type="sibTrans" cxnId="{AAE8FDF3-EA5D-4E74-9104-0840CF83F331}">
      <dgm:prSet/>
      <dgm:spPr/>
      <dgm:t>
        <a:bodyPr/>
        <a:lstStyle/>
        <a:p>
          <a:pPr rtl="1"/>
          <a:endParaRPr lang="ar-DZ"/>
        </a:p>
      </dgm:t>
    </dgm:pt>
    <dgm:pt modelId="{9A4B7F18-4B9C-48C8-91E7-A1A8E0F36F2F}">
      <dgm:prSet phldrT="[Texte]"/>
      <dgm:spPr/>
      <dgm:t>
        <a:bodyPr/>
        <a:lstStyle/>
        <a:p>
          <a:pPr rtl="1"/>
          <a:r>
            <a:rPr lang="el-GR" dirty="0" smtClean="0">
              <a:latin typeface="Times New Roman"/>
              <a:cs typeface="Times New Roman"/>
            </a:rPr>
            <a:t>α</a:t>
          </a:r>
          <a:r>
            <a:rPr lang="fr-FR" dirty="0" smtClean="0">
              <a:latin typeface="Times New Roman"/>
              <a:cs typeface="Times New Roman"/>
            </a:rPr>
            <a:t>2</a:t>
          </a:r>
          <a:endParaRPr lang="ar-DZ" dirty="0"/>
        </a:p>
      </dgm:t>
    </dgm:pt>
    <dgm:pt modelId="{136A6AB9-9407-4FD3-BBC6-0A6F7A079B0C}" type="parTrans" cxnId="{CBC737BD-D846-4B11-8241-B06DAAE8C27D}">
      <dgm:prSet/>
      <dgm:spPr/>
      <dgm:t>
        <a:bodyPr/>
        <a:lstStyle/>
        <a:p>
          <a:pPr rtl="1"/>
          <a:endParaRPr lang="ar-DZ"/>
        </a:p>
      </dgm:t>
    </dgm:pt>
    <dgm:pt modelId="{7E9F0297-86F4-45FD-A145-5891302E7223}" type="sibTrans" cxnId="{CBC737BD-D846-4B11-8241-B06DAAE8C27D}">
      <dgm:prSet/>
      <dgm:spPr/>
      <dgm:t>
        <a:bodyPr/>
        <a:lstStyle/>
        <a:p>
          <a:pPr rtl="1"/>
          <a:endParaRPr lang="ar-DZ"/>
        </a:p>
      </dgm:t>
    </dgm:pt>
    <dgm:pt modelId="{ECD9CDEE-E94C-4FC3-9796-1085E28BF15C}">
      <dgm:prSet phldrT="[Texte]"/>
      <dgm:spPr/>
      <dgm:t>
        <a:bodyPr/>
        <a:lstStyle/>
        <a:p>
          <a:pPr rtl="1"/>
          <a:r>
            <a:rPr lang="fr-FR" dirty="0" smtClean="0"/>
            <a:t>R bêta </a:t>
          </a:r>
          <a:endParaRPr lang="ar-DZ" dirty="0"/>
        </a:p>
      </dgm:t>
    </dgm:pt>
    <dgm:pt modelId="{6E716C3C-B144-40D1-860E-1F9D55698347}" type="parTrans" cxnId="{F4A6B88A-459A-4751-8B6D-D402F0194E30}">
      <dgm:prSet/>
      <dgm:spPr/>
      <dgm:t>
        <a:bodyPr/>
        <a:lstStyle/>
        <a:p>
          <a:pPr rtl="1"/>
          <a:endParaRPr lang="ar-DZ"/>
        </a:p>
      </dgm:t>
    </dgm:pt>
    <dgm:pt modelId="{DC591C14-D034-4B21-8346-DE94EC4F9CDA}" type="sibTrans" cxnId="{F4A6B88A-459A-4751-8B6D-D402F0194E30}">
      <dgm:prSet/>
      <dgm:spPr/>
      <dgm:t>
        <a:bodyPr/>
        <a:lstStyle/>
        <a:p>
          <a:pPr rtl="1"/>
          <a:endParaRPr lang="ar-DZ"/>
        </a:p>
      </dgm:t>
    </dgm:pt>
    <dgm:pt modelId="{AA2C98E0-9D5D-4EF5-B43D-10DBEDA4E328}">
      <dgm:prSet phldrT="[Texte]"/>
      <dgm:spPr/>
      <dgm:t>
        <a:bodyPr/>
        <a:lstStyle/>
        <a:p>
          <a:pPr rtl="1"/>
          <a:r>
            <a:rPr lang="el-GR" dirty="0" smtClean="0">
              <a:latin typeface="Times New Roman"/>
              <a:cs typeface="Times New Roman"/>
            </a:rPr>
            <a:t>β</a:t>
          </a:r>
          <a:r>
            <a:rPr lang="fr-FR" dirty="0" smtClean="0">
              <a:latin typeface="Times New Roman"/>
              <a:cs typeface="Times New Roman"/>
            </a:rPr>
            <a:t>1</a:t>
          </a:r>
          <a:endParaRPr lang="ar-DZ" dirty="0"/>
        </a:p>
      </dgm:t>
    </dgm:pt>
    <dgm:pt modelId="{D2998EBF-4B82-4590-942C-CFF1A3932A51}" type="parTrans" cxnId="{67CB6AA4-B9C4-4A8C-824F-63A717C57CA1}">
      <dgm:prSet/>
      <dgm:spPr/>
      <dgm:t>
        <a:bodyPr/>
        <a:lstStyle/>
        <a:p>
          <a:pPr rtl="1"/>
          <a:endParaRPr lang="ar-DZ"/>
        </a:p>
      </dgm:t>
    </dgm:pt>
    <dgm:pt modelId="{E0335EF0-9DE6-4FC1-9659-2B8935359403}" type="sibTrans" cxnId="{67CB6AA4-B9C4-4A8C-824F-63A717C57CA1}">
      <dgm:prSet/>
      <dgm:spPr/>
      <dgm:t>
        <a:bodyPr/>
        <a:lstStyle/>
        <a:p>
          <a:pPr rtl="1"/>
          <a:endParaRPr lang="ar-DZ"/>
        </a:p>
      </dgm:t>
    </dgm:pt>
    <dgm:pt modelId="{19F1E68E-4A7E-4A38-A572-421621F9568C}">
      <dgm:prSet phldrT="[Texte]"/>
      <dgm:spPr/>
      <dgm:t>
        <a:bodyPr/>
        <a:lstStyle/>
        <a:p>
          <a:pPr rtl="1"/>
          <a:r>
            <a:rPr lang="el-GR" dirty="0" smtClean="0">
              <a:latin typeface="Times New Roman"/>
              <a:cs typeface="Times New Roman"/>
            </a:rPr>
            <a:t>β</a:t>
          </a:r>
          <a:r>
            <a:rPr lang="fr-FR" dirty="0" smtClean="0">
              <a:latin typeface="Times New Roman"/>
              <a:cs typeface="Times New Roman"/>
            </a:rPr>
            <a:t>2</a:t>
          </a:r>
          <a:endParaRPr lang="ar-DZ" dirty="0"/>
        </a:p>
      </dgm:t>
    </dgm:pt>
    <dgm:pt modelId="{2877FB90-BEA1-494A-BFBB-C1DB4A045477}" type="parTrans" cxnId="{13EB2A16-F4D6-479D-B284-713C6FFA69FF}">
      <dgm:prSet/>
      <dgm:spPr/>
      <dgm:t>
        <a:bodyPr/>
        <a:lstStyle/>
        <a:p>
          <a:pPr rtl="1"/>
          <a:endParaRPr lang="ar-DZ"/>
        </a:p>
      </dgm:t>
    </dgm:pt>
    <dgm:pt modelId="{B53445D5-F608-4C14-94C5-FCEDF653765D}" type="sibTrans" cxnId="{13EB2A16-F4D6-479D-B284-713C6FFA69FF}">
      <dgm:prSet/>
      <dgm:spPr/>
      <dgm:t>
        <a:bodyPr/>
        <a:lstStyle/>
        <a:p>
          <a:pPr rtl="1"/>
          <a:endParaRPr lang="ar-DZ"/>
        </a:p>
      </dgm:t>
    </dgm:pt>
    <dgm:pt modelId="{F9E7A6E9-68BA-4B7F-9F1D-36F8D70AF93A}" type="pres">
      <dgm:prSet presAssocID="{92ADABE4-4EDE-490D-886B-AD86C27F1B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DZ"/>
        </a:p>
      </dgm:t>
    </dgm:pt>
    <dgm:pt modelId="{91D95096-1E44-46CA-A600-BF9A595B90CC}" type="pres">
      <dgm:prSet presAssocID="{2B0E866F-BF0F-493E-BBCC-E52DFFABA9BE}" presName="hierRoot1" presStyleCnt="0"/>
      <dgm:spPr/>
    </dgm:pt>
    <dgm:pt modelId="{5FF8FEDA-02EB-4B3D-B67D-28EDA0A71B3F}" type="pres">
      <dgm:prSet presAssocID="{2B0E866F-BF0F-493E-BBCC-E52DFFABA9BE}" presName="composite" presStyleCnt="0"/>
      <dgm:spPr/>
    </dgm:pt>
    <dgm:pt modelId="{934B4149-FA7A-484A-8BA4-0053A41BF58D}" type="pres">
      <dgm:prSet presAssocID="{2B0E866F-BF0F-493E-BBCC-E52DFFABA9BE}" presName="background" presStyleLbl="node0" presStyleIdx="0" presStyleCnt="1"/>
      <dgm:spPr/>
    </dgm:pt>
    <dgm:pt modelId="{A7A1174F-D446-477A-84F2-CFD59F623D6B}" type="pres">
      <dgm:prSet presAssocID="{2B0E866F-BF0F-493E-BBCC-E52DFFABA9BE}" presName="text" presStyleLbl="fgAcc0" presStyleIdx="0" presStyleCnt="1" custScaleX="289228" custLinFactNeighborY="-34396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F624B9BF-50BA-427E-8B6F-F6054E7F7C8F}" type="pres">
      <dgm:prSet presAssocID="{2B0E866F-BF0F-493E-BBCC-E52DFFABA9BE}" presName="hierChild2" presStyleCnt="0"/>
      <dgm:spPr/>
    </dgm:pt>
    <dgm:pt modelId="{156130CA-6D60-4FE7-83F3-A5431E758C53}" type="pres">
      <dgm:prSet presAssocID="{A61F05FC-E1E5-4616-92E9-81672FD7AD93}" presName="Name10" presStyleLbl="parChTrans1D2" presStyleIdx="0" presStyleCnt="2"/>
      <dgm:spPr/>
      <dgm:t>
        <a:bodyPr/>
        <a:lstStyle/>
        <a:p>
          <a:pPr rtl="1"/>
          <a:endParaRPr lang="ar-DZ"/>
        </a:p>
      </dgm:t>
    </dgm:pt>
    <dgm:pt modelId="{EE38B97A-0EEF-432B-9368-06DBB3392CB2}" type="pres">
      <dgm:prSet presAssocID="{AD599E78-C91D-4DAC-BF66-685C20C96106}" presName="hierRoot2" presStyleCnt="0"/>
      <dgm:spPr/>
    </dgm:pt>
    <dgm:pt modelId="{5D01970E-14D6-4275-B22F-CE57C6380144}" type="pres">
      <dgm:prSet presAssocID="{AD599E78-C91D-4DAC-BF66-685C20C96106}" presName="composite2" presStyleCnt="0"/>
      <dgm:spPr/>
    </dgm:pt>
    <dgm:pt modelId="{7681736A-0803-46FD-A222-A3D4D3A94CD5}" type="pres">
      <dgm:prSet presAssocID="{AD599E78-C91D-4DAC-BF66-685C20C96106}" presName="background2" presStyleLbl="node2" presStyleIdx="0" presStyleCnt="2"/>
      <dgm:spPr/>
    </dgm:pt>
    <dgm:pt modelId="{1283987D-0774-452A-887E-24BBE0740888}" type="pres">
      <dgm:prSet presAssocID="{AD599E78-C91D-4DAC-BF66-685C20C9610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69D38D32-78C2-4ADD-9009-47FED457FB15}" type="pres">
      <dgm:prSet presAssocID="{AD599E78-C91D-4DAC-BF66-685C20C96106}" presName="hierChild3" presStyleCnt="0"/>
      <dgm:spPr/>
    </dgm:pt>
    <dgm:pt modelId="{DE151858-4CEF-4960-98A5-AB0AD62A051E}" type="pres">
      <dgm:prSet presAssocID="{C4798996-B559-4736-AA13-422969A234FD}" presName="Name17" presStyleLbl="parChTrans1D3" presStyleIdx="0" presStyleCnt="4"/>
      <dgm:spPr/>
      <dgm:t>
        <a:bodyPr/>
        <a:lstStyle/>
        <a:p>
          <a:pPr rtl="1"/>
          <a:endParaRPr lang="ar-DZ"/>
        </a:p>
      </dgm:t>
    </dgm:pt>
    <dgm:pt modelId="{0EFB9019-9E62-4752-8C60-1801005B4D87}" type="pres">
      <dgm:prSet presAssocID="{10CE750F-7737-43D3-9AAF-E4C3FC4F2D9B}" presName="hierRoot3" presStyleCnt="0"/>
      <dgm:spPr/>
    </dgm:pt>
    <dgm:pt modelId="{427E607B-F8A6-4E2D-8BA2-94E91F6C4FA8}" type="pres">
      <dgm:prSet presAssocID="{10CE750F-7737-43D3-9AAF-E4C3FC4F2D9B}" presName="composite3" presStyleCnt="0"/>
      <dgm:spPr/>
    </dgm:pt>
    <dgm:pt modelId="{07C38E23-9C8E-4135-BA08-F95BA2FE271D}" type="pres">
      <dgm:prSet presAssocID="{10CE750F-7737-43D3-9AAF-E4C3FC4F2D9B}" presName="background3" presStyleLbl="node3" presStyleIdx="0" presStyleCnt="4"/>
      <dgm:spPr/>
    </dgm:pt>
    <dgm:pt modelId="{5BEF7706-DD3F-4F3F-AD44-CDD23BCF3F71}" type="pres">
      <dgm:prSet presAssocID="{10CE750F-7737-43D3-9AAF-E4C3FC4F2D9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84AF68AA-D611-4231-9FF6-C61112B7CDD0}" type="pres">
      <dgm:prSet presAssocID="{10CE750F-7737-43D3-9AAF-E4C3FC4F2D9B}" presName="hierChild4" presStyleCnt="0"/>
      <dgm:spPr/>
    </dgm:pt>
    <dgm:pt modelId="{3B65884F-ED38-4E29-907E-8BBD095B45EB}" type="pres">
      <dgm:prSet presAssocID="{136A6AB9-9407-4FD3-BBC6-0A6F7A079B0C}" presName="Name17" presStyleLbl="parChTrans1D3" presStyleIdx="1" presStyleCnt="4"/>
      <dgm:spPr/>
      <dgm:t>
        <a:bodyPr/>
        <a:lstStyle/>
        <a:p>
          <a:pPr rtl="1"/>
          <a:endParaRPr lang="ar-DZ"/>
        </a:p>
      </dgm:t>
    </dgm:pt>
    <dgm:pt modelId="{A05A9A06-EB33-4F16-B0BB-DAF284EA1D07}" type="pres">
      <dgm:prSet presAssocID="{9A4B7F18-4B9C-48C8-91E7-A1A8E0F36F2F}" presName="hierRoot3" presStyleCnt="0"/>
      <dgm:spPr/>
    </dgm:pt>
    <dgm:pt modelId="{66689ABF-1D17-474A-9FBB-7617380FE9A6}" type="pres">
      <dgm:prSet presAssocID="{9A4B7F18-4B9C-48C8-91E7-A1A8E0F36F2F}" presName="composite3" presStyleCnt="0"/>
      <dgm:spPr/>
    </dgm:pt>
    <dgm:pt modelId="{37B07F93-B49A-44B4-BF49-B38D26152D2C}" type="pres">
      <dgm:prSet presAssocID="{9A4B7F18-4B9C-48C8-91E7-A1A8E0F36F2F}" presName="background3" presStyleLbl="node3" presStyleIdx="1" presStyleCnt="4"/>
      <dgm:spPr/>
    </dgm:pt>
    <dgm:pt modelId="{EBA4BED0-0391-4CEA-B929-85C376CB1D58}" type="pres">
      <dgm:prSet presAssocID="{9A4B7F18-4B9C-48C8-91E7-A1A8E0F36F2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B5E8B597-C343-4F70-AADE-694941B5E074}" type="pres">
      <dgm:prSet presAssocID="{9A4B7F18-4B9C-48C8-91E7-A1A8E0F36F2F}" presName="hierChild4" presStyleCnt="0"/>
      <dgm:spPr/>
    </dgm:pt>
    <dgm:pt modelId="{0F5BA1F4-C073-4399-885F-90FD9A7393D0}" type="pres">
      <dgm:prSet presAssocID="{6E716C3C-B144-40D1-860E-1F9D55698347}" presName="Name10" presStyleLbl="parChTrans1D2" presStyleIdx="1" presStyleCnt="2"/>
      <dgm:spPr/>
      <dgm:t>
        <a:bodyPr/>
        <a:lstStyle/>
        <a:p>
          <a:pPr rtl="1"/>
          <a:endParaRPr lang="ar-DZ"/>
        </a:p>
      </dgm:t>
    </dgm:pt>
    <dgm:pt modelId="{BA6741EC-4959-49B7-9058-B79C684A318B}" type="pres">
      <dgm:prSet presAssocID="{ECD9CDEE-E94C-4FC3-9796-1085E28BF15C}" presName="hierRoot2" presStyleCnt="0"/>
      <dgm:spPr/>
    </dgm:pt>
    <dgm:pt modelId="{24702F61-CFD7-4779-889B-EC9F542E9828}" type="pres">
      <dgm:prSet presAssocID="{ECD9CDEE-E94C-4FC3-9796-1085E28BF15C}" presName="composite2" presStyleCnt="0"/>
      <dgm:spPr/>
    </dgm:pt>
    <dgm:pt modelId="{D7C559B0-A3BF-4DFC-A38D-EAAEB7C960DD}" type="pres">
      <dgm:prSet presAssocID="{ECD9CDEE-E94C-4FC3-9796-1085E28BF15C}" presName="background2" presStyleLbl="node2" presStyleIdx="1" presStyleCnt="2"/>
      <dgm:spPr/>
    </dgm:pt>
    <dgm:pt modelId="{86985A01-2301-4232-A8F3-0B33AB3D28BC}" type="pres">
      <dgm:prSet presAssocID="{ECD9CDEE-E94C-4FC3-9796-1085E28BF1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B1019CED-5E4C-49EE-9976-8A6C16FD3B2B}" type="pres">
      <dgm:prSet presAssocID="{ECD9CDEE-E94C-4FC3-9796-1085E28BF15C}" presName="hierChild3" presStyleCnt="0"/>
      <dgm:spPr/>
    </dgm:pt>
    <dgm:pt modelId="{0104C111-17E7-43C9-877B-46F4738AB3FF}" type="pres">
      <dgm:prSet presAssocID="{D2998EBF-4B82-4590-942C-CFF1A3932A51}" presName="Name17" presStyleLbl="parChTrans1D3" presStyleIdx="2" presStyleCnt="4"/>
      <dgm:spPr/>
      <dgm:t>
        <a:bodyPr/>
        <a:lstStyle/>
        <a:p>
          <a:pPr rtl="1"/>
          <a:endParaRPr lang="ar-DZ"/>
        </a:p>
      </dgm:t>
    </dgm:pt>
    <dgm:pt modelId="{F08D3FA1-8FA3-4C15-9A92-0CE320649407}" type="pres">
      <dgm:prSet presAssocID="{AA2C98E0-9D5D-4EF5-B43D-10DBEDA4E328}" presName="hierRoot3" presStyleCnt="0"/>
      <dgm:spPr/>
    </dgm:pt>
    <dgm:pt modelId="{0C62A37F-B924-4594-8327-59D65A627AA6}" type="pres">
      <dgm:prSet presAssocID="{AA2C98E0-9D5D-4EF5-B43D-10DBEDA4E328}" presName="composite3" presStyleCnt="0"/>
      <dgm:spPr/>
    </dgm:pt>
    <dgm:pt modelId="{D97DE904-1B31-4C57-BFFE-83AB8CF630AD}" type="pres">
      <dgm:prSet presAssocID="{AA2C98E0-9D5D-4EF5-B43D-10DBEDA4E328}" presName="background3" presStyleLbl="node3" presStyleIdx="2" presStyleCnt="4"/>
      <dgm:spPr/>
    </dgm:pt>
    <dgm:pt modelId="{A7B707DE-3FB1-480D-9F3E-3090A32AD72D}" type="pres">
      <dgm:prSet presAssocID="{AA2C98E0-9D5D-4EF5-B43D-10DBEDA4E32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B4D722AD-1F4C-4EF5-BE51-409E6E669454}" type="pres">
      <dgm:prSet presAssocID="{AA2C98E0-9D5D-4EF5-B43D-10DBEDA4E328}" presName="hierChild4" presStyleCnt="0"/>
      <dgm:spPr/>
    </dgm:pt>
    <dgm:pt modelId="{77BACF51-AC73-4115-8432-E12E97D2BD76}" type="pres">
      <dgm:prSet presAssocID="{2877FB90-BEA1-494A-BFBB-C1DB4A045477}" presName="Name17" presStyleLbl="parChTrans1D3" presStyleIdx="3" presStyleCnt="4"/>
      <dgm:spPr/>
      <dgm:t>
        <a:bodyPr/>
        <a:lstStyle/>
        <a:p>
          <a:pPr rtl="1"/>
          <a:endParaRPr lang="ar-DZ"/>
        </a:p>
      </dgm:t>
    </dgm:pt>
    <dgm:pt modelId="{CE384411-4C66-4BCF-8716-6531ED2F8A5A}" type="pres">
      <dgm:prSet presAssocID="{19F1E68E-4A7E-4A38-A572-421621F9568C}" presName="hierRoot3" presStyleCnt="0"/>
      <dgm:spPr/>
    </dgm:pt>
    <dgm:pt modelId="{540D9836-D253-4CFF-9EEF-EB53CBAA6B39}" type="pres">
      <dgm:prSet presAssocID="{19F1E68E-4A7E-4A38-A572-421621F9568C}" presName="composite3" presStyleCnt="0"/>
      <dgm:spPr/>
    </dgm:pt>
    <dgm:pt modelId="{403B79C5-2841-44AC-9F58-B4746C339A07}" type="pres">
      <dgm:prSet presAssocID="{19F1E68E-4A7E-4A38-A572-421621F9568C}" presName="background3" presStyleLbl="node3" presStyleIdx="3" presStyleCnt="4"/>
      <dgm:spPr/>
    </dgm:pt>
    <dgm:pt modelId="{3244C87C-30C1-4040-95EC-72CB6FE23817}" type="pres">
      <dgm:prSet presAssocID="{19F1E68E-4A7E-4A38-A572-421621F9568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DZ"/>
        </a:p>
      </dgm:t>
    </dgm:pt>
    <dgm:pt modelId="{8BA44E6D-7B3A-4104-BD11-34151F6550E1}" type="pres">
      <dgm:prSet presAssocID="{19F1E68E-4A7E-4A38-A572-421621F9568C}" presName="hierChild4" presStyleCnt="0"/>
      <dgm:spPr/>
    </dgm:pt>
  </dgm:ptLst>
  <dgm:cxnLst>
    <dgm:cxn modelId="{67CB6AA4-B9C4-4A8C-824F-63A717C57CA1}" srcId="{ECD9CDEE-E94C-4FC3-9796-1085E28BF15C}" destId="{AA2C98E0-9D5D-4EF5-B43D-10DBEDA4E328}" srcOrd="0" destOrd="0" parTransId="{D2998EBF-4B82-4590-942C-CFF1A3932A51}" sibTransId="{E0335EF0-9DE6-4FC1-9659-2B8935359403}"/>
    <dgm:cxn modelId="{13EB2A16-F4D6-479D-B284-713C6FFA69FF}" srcId="{ECD9CDEE-E94C-4FC3-9796-1085E28BF15C}" destId="{19F1E68E-4A7E-4A38-A572-421621F9568C}" srcOrd="1" destOrd="0" parTransId="{2877FB90-BEA1-494A-BFBB-C1DB4A045477}" sibTransId="{B53445D5-F608-4C14-94C5-FCEDF653765D}"/>
    <dgm:cxn modelId="{1DCA2270-5F5C-4A9A-84CC-75FA0C905C8D}" type="presOf" srcId="{AA2C98E0-9D5D-4EF5-B43D-10DBEDA4E328}" destId="{A7B707DE-3FB1-480D-9F3E-3090A32AD72D}" srcOrd="0" destOrd="0" presId="urn:microsoft.com/office/officeart/2005/8/layout/hierarchy1"/>
    <dgm:cxn modelId="{4564C257-F686-4169-9EE9-321812164B51}" type="presOf" srcId="{2B0E866F-BF0F-493E-BBCC-E52DFFABA9BE}" destId="{A7A1174F-D446-477A-84F2-CFD59F623D6B}" srcOrd="0" destOrd="0" presId="urn:microsoft.com/office/officeart/2005/8/layout/hierarchy1"/>
    <dgm:cxn modelId="{9CF815F3-2C32-4C52-8222-C39A6A13D5F3}" srcId="{2B0E866F-BF0F-493E-BBCC-E52DFFABA9BE}" destId="{AD599E78-C91D-4DAC-BF66-685C20C96106}" srcOrd="0" destOrd="0" parTransId="{A61F05FC-E1E5-4616-92E9-81672FD7AD93}" sibTransId="{88279EE9-7BF6-4953-B6FF-E01FDC184A97}"/>
    <dgm:cxn modelId="{A39410DD-BF49-41F3-83AA-AA428D2C4342}" type="presOf" srcId="{10CE750F-7737-43D3-9AAF-E4C3FC4F2D9B}" destId="{5BEF7706-DD3F-4F3F-AD44-CDD23BCF3F71}" srcOrd="0" destOrd="0" presId="urn:microsoft.com/office/officeart/2005/8/layout/hierarchy1"/>
    <dgm:cxn modelId="{1E276023-601F-43C1-A014-6862579D5C8F}" type="presOf" srcId="{19F1E68E-4A7E-4A38-A572-421621F9568C}" destId="{3244C87C-30C1-4040-95EC-72CB6FE23817}" srcOrd="0" destOrd="0" presId="urn:microsoft.com/office/officeart/2005/8/layout/hierarchy1"/>
    <dgm:cxn modelId="{D7EDA87A-5CAE-4524-A7ED-9A696DD197CA}" type="presOf" srcId="{92ADABE4-4EDE-490D-886B-AD86C27F1B72}" destId="{F9E7A6E9-68BA-4B7F-9F1D-36F8D70AF93A}" srcOrd="0" destOrd="0" presId="urn:microsoft.com/office/officeart/2005/8/layout/hierarchy1"/>
    <dgm:cxn modelId="{F6947305-3B49-42D7-B049-2530EC24539E}" type="presOf" srcId="{136A6AB9-9407-4FD3-BBC6-0A6F7A079B0C}" destId="{3B65884F-ED38-4E29-907E-8BBD095B45EB}" srcOrd="0" destOrd="0" presId="urn:microsoft.com/office/officeart/2005/8/layout/hierarchy1"/>
    <dgm:cxn modelId="{CBC737BD-D846-4B11-8241-B06DAAE8C27D}" srcId="{AD599E78-C91D-4DAC-BF66-685C20C96106}" destId="{9A4B7F18-4B9C-48C8-91E7-A1A8E0F36F2F}" srcOrd="1" destOrd="0" parTransId="{136A6AB9-9407-4FD3-BBC6-0A6F7A079B0C}" sibTransId="{7E9F0297-86F4-45FD-A145-5891302E7223}"/>
    <dgm:cxn modelId="{F234D71A-F92F-4364-9216-A18D966A6572}" type="presOf" srcId="{ECD9CDEE-E94C-4FC3-9796-1085E28BF15C}" destId="{86985A01-2301-4232-A8F3-0B33AB3D28BC}" srcOrd="0" destOrd="0" presId="urn:microsoft.com/office/officeart/2005/8/layout/hierarchy1"/>
    <dgm:cxn modelId="{E2DBE9DA-A4F0-417F-A6EC-4517F3599393}" type="presOf" srcId="{D2998EBF-4B82-4590-942C-CFF1A3932A51}" destId="{0104C111-17E7-43C9-877B-46F4738AB3FF}" srcOrd="0" destOrd="0" presId="urn:microsoft.com/office/officeart/2005/8/layout/hierarchy1"/>
    <dgm:cxn modelId="{06A212D3-23CE-49D8-9BB6-C50DC58151B7}" type="presOf" srcId="{6E716C3C-B144-40D1-860E-1F9D55698347}" destId="{0F5BA1F4-C073-4399-885F-90FD9A7393D0}" srcOrd="0" destOrd="0" presId="urn:microsoft.com/office/officeart/2005/8/layout/hierarchy1"/>
    <dgm:cxn modelId="{AAE8FDF3-EA5D-4E74-9104-0840CF83F331}" srcId="{AD599E78-C91D-4DAC-BF66-685C20C96106}" destId="{10CE750F-7737-43D3-9AAF-E4C3FC4F2D9B}" srcOrd="0" destOrd="0" parTransId="{C4798996-B559-4736-AA13-422969A234FD}" sibTransId="{95DD5051-BB78-4327-8154-1E2F48850B9D}"/>
    <dgm:cxn modelId="{D3991B78-9F5E-47DB-942F-8CED16CE11F3}" type="presOf" srcId="{C4798996-B559-4736-AA13-422969A234FD}" destId="{DE151858-4CEF-4960-98A5-AB0AD62A051E}" srcOrd="0" destOrd="0" presId="urn:microsoft.com/office/officeart/2005/8/layout/hierarchy1"/>
    <dgm:cxn modelId="{03F4CB34-A1CF-4746-895B-8DA3859E019A}" type="presOf" srcId="{A61F05FC-E1E5-4616-92E9-81672FD7AD93}" destId="{156130CA-6D60-4FE7-83F3-A5431E758C53}" srcOrd="0" destOrd="0" presId="urn:microsoft.com/office/officeart/2005/8/layout/hierarchy1"/>
    <dgm:cxn modelId="{0D78DA22-C4D5-452A-9DE8-4EBEDC5B51AB}" type="presOf" srcId="{9A4B7F18-4B9C-48C8-91E7-A1A8E0F36F2F}" destId="{EBA4BED0-0391-4CEA-B929-85C376CB1D58}" srcOrd="0" destOrd="0" presId="urn:microsoft.com/office/officeart/2005/8/layout/hierarchy1"/>
    <dgm:cxn modelId="{A56FDB0B-04C4-4957-B93E-4D45861C2766}" srcId="{92ADABE4-4EDE-490D-886B-AD86C27F1B72}" destId="{2B0E866F-BF0F-493E-BBCC-E52DFFABA9BE}" srcOrd="0" destOrd="0" parTransId="{A91BEED2-C102-4543-A21B-8520A65D1457}" sibTransId="{0B57661D-E1E1-439C-8C5F-D06F4408FFA6}"/>
    <dgm:cxn modelId="{F4A6B88A-459A-4751-8B6D-D402F0194E30}" srcId="{2B0E866F-BF0F-493E-BBCC-E52DFFABA9BE}" destId="{ECD9CDEE-E94C-4FC3-9796-1085E28BF15C}" srcOrd="1" destOrd="0" parTransId="{6E716C3C-B144-40D1-860E-1F9D55698347}" sibTransId="{DC591C14-D034-4B21-8346-DE94EC4F9CDA}"/>
    <dgm:cxn modelId="{2B8BE9B4-66C1-4C30-B9A9-170CB6A832F9}" type="presOf" srcId="{AD599E78-C91D-4DAC-BF66-685C20C96106}" destId="{1283987D-0774-452A-887E-24BBE0740888}" srcOrd="0" destOrd="0" presId="urn:microsoft.com/office/officeart/2005/8/layout/hierarchy1"/>
    <dgm:cxn modelId="{C0A747A4-621D-4163-B14B-47DB62526B46}" type="presOf" srcId="{2877FB90-BEA1-494A-BFBB-C1DB4A045477}" destId="{77BACF51-AC73-4115-8432-E12E97D2BD76}" srcOrd="0" destOrd="0" presId="urn:microsoft.com/office/officeart/2005/8/layout/hierarchy1"/>
    <dgm:cxn modelId="{00EB38D4-1EC3-4434-AC6C-7459F33DB15C}" type="presParOf" srcId="{F9E7A6E9-68BA-4B7F-9F1D-36F8D70AF93A}" destId="{91D95096-1E44-46CA-A600-BF9A595B90CC}" srcOrd="0" destOrd="0" presId="urn:microsoft.com/office/officeart/2005/8/layout/hierarchy1"/>
    <dgm:cxn modelId="{1D460F86-DF24-427B-A794-F8AF6729B7B4}" type="presParOf" srcId="{91D95096-1E44-46CA-A600-BF9A595B90CC}" destId="{5FF8FEDA-02EB-4B3D-B67D-28EDA0A71B3F}" srcOrd="0" destOrd="0" presId="urn:microsoft.com/office/officeart/2005/8/layout/hierarchy1"/>
    <dgm:cxn modelId="{CD0FA55D-35E6-4E59-A2A3-F0751E62DF57}" type="presParOf" srcId="{5FF8FEDA-02EB-4B3D-B67D-28EDA0A71B3F}" destId="{934B4149-FA7A-484A-8BA4-0053A41BF58D}" srcOrd="0" destOrd="0" presId="urn:microsoft.com/office/officeart/2005/8/layout/hierarchy1"/>
    <dgm:cxn modelId="{D7143975-8556-4730-B157-EA53BABAB083}" type="presParOf" srcId="{5FF8FEDA-02EB-4B3D-B67D-28EDA0A71B3F}" destId="{A7A1174F-D446-477A-84F2-CFD59F623D6B}" srcOrd="1" destOrd="0" presId="urn:microsoft.com/office/officeart/2005/8/layout/hierarchy1"/>
    <dgm:cxn modelId="{DF13BE93-A2AF-4C80-A0F2-E5239E465D82}" type="presParOf" srcId="{91D95096-1E44-46CA-A600-BF9A595B90CC}" destId="{F624B9BF-50BA-427E-8B6F-F6054E7F7C8F}" srcOrd="1" destOrd="0" presId="urn:microsoft.com/office/officeart/2005/8/layout/hierarchy1"/>
    <dgm:cxn modelId="{11326FA3-4152-4C12-A8CC-446BA4A1C5BA}" type="presParOf" srcId="{F624B9BF-50BA-427E-8B6F-F6054E7F7C8F}" destId="{156130CA-6D60-4FE7-83F3-A5431E758C53}" srcOrd="0" destOrd="0" presId="urn:microsoft.com/office/officeart/2005/8/layout/hierarchy1"/>
    <dgm:cxn modelId="{2CE1BE33-46CF-48B7-BD62-4A2626F15096}" type="presParOf" srcId="{F624B9BF-50BA-427E-8B6F-F6054E7F7C8F}" destId="{EE38B97A-0EEF-432B-9368-06DBB3392CB2}" srcOrd="1" destOrd="0" presId="urn:microsoft.com/office/officeart/2005/8/layout/hierarchy1"/>
    <dgm:cxn modelId="{B21F22E0-33C4-43D2-ABDC-BD5E0D3C335A}" type="presParOf" srcId="{EE38B97A-0EEF-432B-9368-06DBB3392CB2}" destId="{5D01970E-14D6-4275-B22F-CE57C6380144}" srcOrd="0" destOrd="0" presId="urn:microsoft.com/office/officeart/2005/8/layout/hierarchy1"/>
    <dgm:cxn modelId="{72F0FCD4-C293-4FDA-B697-17B71CC309A6}" type="presParOf" srcId="{5D01970E-14D6-4275-B22F-CE57C6380144}" destId="{7681736A-0803-46FD-A222-A3D4D3A94CD5}" srcOrd="0" destOrd="0" presId="urn:microsoft.com/office/officeart/2005/8/layout/hierarchy1"/>
    <dgm:cxn modelId="{06E501E4-A67E-436F-8EA7-07F1170E57E7}" type="presParOf" srcId="{5D01970E-14D6-4275-B22F-CE57C6380144}" destId="{1283987D-0774-452A-887E-24BBE0740888}" srcOrd="1" destOrd="0" presId="urn:microsoft.com/office/officeart/2005/8/layout/hierarchy1"/>
    <dgm:cxn modelId="{986CBAE9-71BE-465D-B9B7-D86F98DD2672}" type="presParOf" srcId="{EE38B97A-0EEF-432B-9368-06DBB3392CB2}" destId="{69D38D32-78C2-4ADD-9009-47FED457FB15}" srcOrd="1" destOrd="0" presId="urn:microsoft.com/office/officeart/2005/8/layout/hierarchy1"/>
    <dgm:cxn modelId="{2F9DEC8A-559E-4D5E-95B9-ED8F3999C853}" type="presParOf" srcId="{69D38D32-78C2-4ADD-9009-47FED457FB15}" destId="{DE151858-4CEF-4960-98A5-AB0AD62A051E}" srcOrd="0" destOrd="0" presId="urn:microsoft.com/office/officeart/2005/8/layout/hierarchy1"/>
    <dgm:cxn modelId="{ED16F2D9-29AC-483D-8F29-443E4B0D9EEE}" type="presParOf" srcId="{69D38D32-78C2-4ADD-9009-47FED457FB15}" destId="{0EFB9019-9E62-4752-8C60-1801005B4D87}" srcOrd="1" destOrd="0" presId="urn:microsoft.com/office/officeart/2005/8/layout/hierarchy1"/>
    <dgm:cxn modelId="{79E06832-AD62-4A34-9C9B-B1533FB695EF}" type="presParOf" srcId="{0EFB9019-9E62-4752-8C60-1801005B4D87}" destId="{427E607B-F8A6-4E2D-8BA2-94E91F6C4FA8}" srcOrd="0" destOrd="0" presId="urn:microsoft.com/office/officeart/2005/8/layout/hierarchy1"/>
    <dgm:cxn modelId="{DB524DCD-C511-402C-830A-028683CEACFB}" type="presParOf" srcId="{427E607B-F8A6-4E2D-8BA2-94E91F6C4FA8}" destId="{07C38E23-9C8E-4135-BA08-F95BA2FE271D}" srcOrd="0" destOrd="0" presId="urn:microsoft.com/office/officeart/2005/8/layout/hierarchy1"/>
    <dgm:cxn modelId="{EC29A8C4-CD00-471C-A29E-F7A76262E53C}" type="presParOf" srcId="{427E607B-F8A6-4E2D-8BA2-94E91F6C4FA8}" destId="{5BEF7706-DD3F-4F3F-AD44-CDD23BCF3F71}" srcOrd="1" destOrd="0" presId="urn:microsoft.com/office/officeart/2005/8/layout/hierarchy1"/>
    <dgm:cxn modelId="{11407EFD-EEE4-41EF-A056-D9BB7698E416}" type="presParOf" srcId="{0EFB9019-9E62-4752-8C60-1801005B4D87}" destId="{84AF68AA-D611-4231-9FF6-C61112B7CDD0}" srcOrd="1" destOrd="0" presId="urn:microsoft.com/office/officeart/2005/8/layout/hierarchy1"/>
    <dgm:cxn modelId="{FE3403C2-A71F-40B3-9B66-CACA21F6698F}" type="presParOf" srcId="{69D38D32-78C2-4ADD-9009-47FED457FB15}" destId="{3B65884F-ED38-4E29-907E-8BBD095B45EB}" srcOrd="2" destOrd="0" presId="urn:microsoft.com/office/officeart/2005/8/layout/hierarchy1"/>
    <dgm:cxn modelId="{18DEF698-5B51-4AB5-930F-A04BD5E81E1E}" type="presParOf" srcId="{69D38D32-78C2-4ADD-9009-47FED457FB15}" destId="{A05A9A06-EB33-4F16-B0BB-DAF284EA1D07}" srcOrd="3" destOrd="0" presId="urn:microsoft.com/office/officeart/2005/8/layout/hierarchy1"/>
    <dgm:cxn modelId="{D01D60DF-344A-4F18-9BDE-B0589ECB39D2}" type="presParOf" srcId="{A05A9A06-EB33-4F16-B0BB-DAF284EA1D07}" destId="{66689ABF-1D17-474A-9FBB-7617380FE9A6}" srcOrd="0" destOrd="0" presId="urn:microsoft.com/office/officeart/2005/8/layout/hierarchy1"/>
    <dgm:cxn modelId="{6843DBF7-FB2E-4861-B36A-49830C4D647F}" type="presParOf" srcId="{66689ABF-1D17-474A-9FBB-7617380FE9A6}" destId="{37B07F93-B49A-44B4-BF49-B38D26152D2C}" srcOrd="0" destOrd="0" presId="urn:microsoft.com/office/officeart/2005/8/layout/hierarchy1"/>
    <dgm:cxn modelId="{1506F85E-E2DC-45B4-9CB6-7CEC642E98D4}" type="presParOf" srcId="{66689ABF-1D17-474A-9FBB-7617380FE9A6}" destId="{EBA4BED0-0391-4CEA-B929-85C376CB1D58}" srcOrd="1" destOrd="0" presId="urn:microsoft.com/office/officeart/2005/8/layout/hierarchy1"/>
    <dgm:cxn modelId="{6A73BD1A-6CCE-42C4-9417-5A1A1AFA3EAB}" type="presParOf" srcId="{A05A9A06-EB33-4F16-B0BB-DAF284EA1D07}" destId="{B5E8B597-C343-4F70-AADE-694941B5E074}" srcOrd="1" destOrd="0" presId="urn:microsoft.com/office/officeart/2005/8/layout/hierarchy1"/>
    <dgm:cxn modelId="{F9A889BF-6602-4507-BCDD-00E2275198D6}" type="presParOf" srcId="{F624B9BF-50BA-427E-8B6F-F6054E7F7C8F}" destId="{0F5BA1F4-C073-4399-885F-90FD9A7393D0}" srcOrd="2" destOrd="0" presId="urn:microsoft.com/office/officeart/2005/8/layout/hierarchy1"/>
    <dgm:cxn modelId="{78D38506-D06C-42F7-A768-7FF72FDEEB31}" type="presParOf" srcId="{F624B9BF-50BA-427E-8B6F-F6054E7F7C8F}" destId="{BA6741EC-4959-49B7-9058-B79C684A318B}" srcOrd="3" destOrd="0" presId="urn:microsoft.com/office/officeart/2005/8/layout/hierarchy1"/>
    <dgm:cxn modelId="{EAB81692-C487-4D84-9543-86EF994FD196}" type="presParOf" srcId="{BA6741EC-4959-49B7-9058-B79C684A318B}" destId="{24702F61-CFD7-4779-889B-EC9F542E9828}" srcOrd="0" destOrd="0" presId="urn:microsoft.com/office/officeart/2005/8/layout/hierarchy1"/>
    <dgm:cxn modelId="{A4ABB21B-376C-4B6A-85CB-F486F9E9A673}" type="presParOf" srcId="{24702F61-CFD7-4779-889B-EC9F542E9828}" destId="{D7C559B0-A3BF-4DFC-A38D-EAAEB7C960DD}" srcOrd="0" destOrd="0" presId="urn:microsoft.com/office/officeart/2005/8/layout/hierarchy1"/>
    <dgm:cxn modelId="{0612DAB0-7178-4D1C-8A20-9282E7A7D9BC}" type="presParOf" srcId="{24702F61-CFD7-4779-889B-EC9F542E9828}" destId="{86985A01-2301-4232-A8F3-0B33AB3D28BC}" srcOrd="1" destOrd="0" presId="urn:microsoft.com/office/officeart/2005/8/layout/hierarchy1"/>
    <dgm:cxn modelId="{F8A5299A-C99B-4220-AC6D-486605AEF437}" type="presParOf" srcId="{BA6741EC-4959-49B7-9058-B79C684A318B}" destId="{B1019CED-5E4C-49EE-9976-8A6C16FD3B2B}" srcOrd="1" destOrd="0" presId="urn:microsoft.com/office/officeart/2005/8/layout/hierarchy1"/>
    <dgm:cxn modelId="{7DFCEA83-C64A-4053-BD23-CC6A741D9605}" type="presParOf" srcId="{B1019CED-5E4C-49EE-9976-8A6C16FD3B2B}" destId="{0104C111-17E7-43C9-877B-46F4738AB3FF}" srcOrd="0" destOrd="0" presId="urn:microsoft.com/office/officeart/2005/8/layout/hierarchy1"/>
    <dgm:cxn modelId="{071F0081-3A7D-4A6C-9BE5-38AABC8B718F}" type="presParOf" srcId="{B1019CED-5E4C-49EE-9976-8A6C16FD3B2B}" destId="{F08D3FA1-8FA3-4C15-9A92-0CE320649407}" srcOrd="1" destOrd="0" presId="urn:microsoft.com/office/officeart/2005/8/layout/hierarchy1"/>
    <dgm:cxn modelId="{A12528D5-333E-480D-A56B-95D0796BB07C}" type="presParOf" srcId="{F08D3FA1-8FA3-4C15-9A92-0CE320649407}" destId="{0C62A37F-B924-4594-8327-59D65A627AA6}" srcOrd="0" destOrd="0" presId="urn:microsoft.com/office/officeart/2005/8/layout/hierarchy1"/>
    <dgm:cxn modelId="{3F1A21C3-A5D4-4145-932A-026297A251DA}" type="presParOf" srcId="{0C62A37F-B924-4594-8327-59D65A627AA6}" destId="{D97DE904-1B31-4C57-BFFE-83AB8CF630AD}" srcOrd="0" destOrd="0" presId="urn:microsoft.com/office/officeart/2005/8/layout/hierarchy1"/>
    <dgm:cxn modelId="{99732311-8FD9-48C3-A5A3-0DA2C3CA0903}" type="presParOf" srcId="{0C62A37F-B924-4594-8327-59D65A627AA6}" destId="{A7B707DE-3FB1-480D-9F3E-3090A32AD72D}" srcOrd="1" destOrd="0" presId="urn:microsoft.com/office/officeart/2005/8/layout/hierarchy1"/>
    <dgm:cxn modelId="{28B44CB7-F447-4D11-AA93-49FA555CC066}" type="presParOf" srcId="{F08D3FA1-8FA3-4C15-9A92-0CE320649407}" destId="{B4D722AD-1F4C-4EF5-BE51-409E6E669454}" srcOrd="1" destOrd="0" presId="urn:microsoft.com/office/officeart/2005/8/layout/hierarchy1"/>
    <dgm:cxn modelId="{1C7FAEB2-EC1E-43D9-8CCB-36354B676533}" type="presParOf" srcId="{B1019CED-5E4C-49EE-9976-8A6C16FD3B2B}" destId="{77BACF51-AC73-4115-8432-E12E97D2BD76}" srcOrd="2" destOrd="0" presId="urn:microsoft.com/office/officeart/2005/8/layout/hierarchy1"/>
    <dgm:cxn modelId="{A668F618-16A2-4154-868C-CB3D2E589D20}" type="presParOf" srcId="{B1019CED-5E4C-49EE-9976-8A6C16FD3B2B}" destId="{CE384411-4C66-4BCF-8716-6531ED2F8A5A}" srcOrd="3" destOrd="0" presId="urn:microsoft.com/office/officeart/2005/8/layout/hierarchy1"/>
    <dgm:cxn modelId="{0295B02E-C19F-4FEB-8781-994740AC1122}" type="presParOf" srcId="{CE384411-4C66-4BCF-8716-6531ED2F8A5A}" destId="{540D9836-D253-4CFF-9EEF-EB53CBAA6B39}" srcOrd="0" destOrd="0" presId="urn:microsoft.com/office/officeart/2005/8/layout/hierarchy1"/>
    <dgm:cxn modelId="{83D854A2-0184-4FC7-9E80-994CD5725FCF}" type="presParOf" srcId="{540D9836-D253-4CFF-9EEF-EB53CBAA6B39}" destId="{403B79C5-2841-44AC-9F58-B4746C339A07}" srcOrd="0" destOrd="0" presId="urn:microsoft.com/office/officeart/2005/8/layout/hierarchy1"/>
    <dgm:cxn modelId="{6340D556-7F0A-4467-896B-2A61D9F856B9}" type="presParOf" srcId="{540D9836-D253-4CFF-9EEF-EB53CBAA6B39}" destId="{3244C87C-30C1-4040-95EC-72CB6FE23817}" srcOrd="1" destOrd="0" presId="urn:microsoft.com/office/officeart/2005/8/layout/hierarchy1"/>
    <dgm:cxn modelId="{D8162BBB-AC68-4349-88D1-CD9A0AF7E4F8}" type="presParOf" srcId="{CE384411-4C66-4BCF-8716-6531ED2F8A5A}" destId="{8BA44E6D-7B3A-4104-BD11-34151F6550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FE5A7-48B3-4BFE-9B45-DA2DB8DCA46F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Différents types de récepteurs</a:t>
          </a:r>
          <a:endParaRPr lang="ar-DZ" sz="2800" kern="1200" dirty="0"/>
        </a:p>
      </dsp:txBody>
      <dsp:txXfrm>
        <a:off x="0" y="1397000"/>
        <a:ext cx="2539999" cy="1269999"/>
      </dsp:txXfrm>
    </dsp:sp>
    <dsp:sp modelId="{08C56865-2007-4C41-B66B-8D1E6ED5A3A8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500" kern="1200"/>
        </a:p>
      </dsp:txBody>
      <dsp:txXfrm rot="19457599">
        <a:off x="3016719" y="1635594"/>
        <a:ext cx="62560" cy="62560"/>
      </dsp:txXfrm>
    </dsp:sp>
    <dsp:sp modelId="{9082FDDC-5570-4F69-98B0-0E2863AC8DED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smtClean="0"/>
            <a:t>R cholinergiques</a:t>
          </a:r>
          <a:endParaRPr lang="ar-DZ" sz="2800" kern="1200" dirty="0"/>
        </a:p>
      </dsp:txBody>
      <dsp:txXfrm>
        <a:off x="3556000" y="666750"/>
        <a:ext cx="2539999" cy="1269999"/>
      </dsp:txXfrm>
    </dsp:sp>
    <dsp:sp modelId="{03163B10-8C58-47C1-88C6-994731AE09CD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500" kern="1200"/>
        </a:p>
      </dsp:txBody>
      <dsp:txXfrm rot="2142401">
        <a:off x="3016719" y="2365844"/>
        <a:ext cx="62560" cy="62560"/>
      </dsp:txXfrm>
    </dsp:sp>
    <dsp:sp modelId="{4E2FD40A-C83C-4062-BD4E-ADFB3E56DB31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R adrénergiques</a:t>
          </a:r>
          <a:endParaRPr lang="ar-DZ" sz="2800" kern="1200" dirty="0"/>
        </a:p>
      </dsp:txBody>
      <dsp:txXfrm>
        <a:off x="3556000" y="2127250"/>
        <a:ext cx="2539999" cy="1269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30B2F-4ACE-48A2-B1A8-45D8348E0167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R cholinergiques</a:t>
          </a:r>
          <a:endParaRPr lang="ar-DZ" sz="2800" kern="1200" dirty="0"/>
        </a:p>
      </dsp:txBody>
      <dsp:txXfrm>
        <a:off x="0" y="1397000"/>
        <a:ext cx="2539999" cy="1269999"/>
      </dsp:txXfrm>
    </dsp:sp>
    <dsp:sp modelId="{75208F8A-66DB-4BA0-B6C8-AFFDE5648A28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500" kern="1200"/>
        </a:p>
      </dsp:txBody>
      <dsp:txXfrm rot="19457599">
        <a:off x="3016719" y="1635594"/>
        <a:ext cx="62560" cy="62560"/>
      </dsp:txXfrm>
    </dsp:sp>
    <dsp:sp modelId="{7166B2C0-BC20-4B98-9933-9D503D98E5AB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R nicotiniques (N) </a:t>
          </a:r>
          <a:endParaRPr lang="ar-DZ" sz="2800" kern="1200" dirty="0"/>
        </a:p>
      </dsp:txBody>
      <dsp:txXfrm>
        <a:off x="3556000" y="666750"/>
        <a:ext cx="2539999" cy="1269999"/>
      </dsp:txXfrm>
    </dsp:sp>
    <dsp:sp modelId="{2A2AB0E6-EA7B-4E61-B557-F7A79788E15D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500" kern="1200"/>
        </a:p>
      </dsp:txBody>
      <dsp:txXfrm rot="2142401">
        <a:off x="3016719" y="2365844"/>
        <a:ext cx="62560" cy="62560"/>
      </dsp:txXfrm>
    </dsp:sp>
    <dsp:sp modelId="{119054B5-A365-402B-8529-2638A9041AE8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R </a:t>
          </a:r>
          <a:r>
            <a:rPr lang="fr-FR" sz="2800" kern="1200" dirty="0" err="1" smtClean="0"/>
            <a:t>muscariniques</a:t>
          </a:r>
          <a:r>
            <a:rPr lang="fr-FR" sz="2800" kern="1200" dirty="0" smtClean="0"/>
            <a:t> (M) </a:t>
          </a:r>
          <a:endParaRPr lang="ar-DZ" sz="2800" kern="1200" dirty="0"/>
        </a:p>
      </dsp:txBody>
      <dsp:txXfrm>
        <a:off x="3556000" y="2127250"/>
        <a:ext cx="2539999" cy="1269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ACF51-AC73-4115-8432-E12E97D2BD76}">
      <dsp:nvSpPr>
        <dsp:cNvPr id="0" name=""/>
        <dsp:cNvSpPr/>
      </dsp:nvSpPr>
      <dsp:spPr>
        <a:xfrm>
          <a:off x="5244407" y="2422308"/>
          <a:ext cx="901027" cy="42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19"/>
              </a:lnTo>
              <a:lnTo>
                <a:pt x="901027" y="292219"/>
              </a:lnTo>
              <a:lnTo>
                <a:pt x="901027" y="428807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4C111-17E7-43C9-877B-46F4738AB3FF}">
      <dsp:nvSpPr>
        <dsp:cNvPr id="0" name=""/>
        <dsp:cNvSpPr/>
      </dsp:nvSpPr>
      <dsp:spPr>
        <a:xfrm>
          <a:off x="4343380" y="2422308"/>
          <a:ext cx="901027" cy="428807"/>
        </a:xfrm>
        <a:custGeom>
          <a:avLst/>
          <a:gdLst/>
          <a:ahLst/>
          <a:cxnLst/>
          <a:rect l="0" t="0" r="0" b="0"/>
          <a:pathLst>
            <a:path>
              <a:moveTo>
                <a:pt x="901027" y="0"/>
              </a:moveTo>
              <a:lnTo>
                <a:pt x="901027" y="292219"/>
              </a:lnTo>
              <a:lnTo>
                <a:pt x="0" y="292219"/>
              </a:lnTo>
              <a:lnTo>
                <a:pt x="0" y="428807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BA1F4-C073-4399-885F-90FD9A7393D0}">
      <dsp:nvSpPr>
        <dsp:cNvPr id="0" name=""/>
        <dsp:cNvSpPr/>
      </dsp:nvSpPr>
      <dsp:spPr>
        <a:xfrm>
          <a:off x="3442352" y="780617"/>
          <a:ext cx="1802055" cy="70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853"/>
              </a:lnTo>
              <a:lnTo>
                <a:pt x="1802055" y="568853"/>
              </a:lnTo>
              <a:lnTo>
                <a:pt x="1802055" y="70544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5884F-ED38-4E29-907E-8BBD095B45EB}">
      <dsp:nvSpPr>
        <dsp:cNvPr id="0" name=""/>
        <dsp:cNvSpPr/>
      </dsp:nvSpPr>
      <dsp:spPr>
        <a:xfrm>
          <a:off x="1640297" y="2422308"/>
          <a:ext cx="901027" cy="42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19"/>
              </a:lnTo>
              <a:lnTo>
                <a:pt x="901027" y="292219"/>
              </a:lnTo>
              <a:lnTo>
                <a:pt x="901027" y="428807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51858-4CEF-4960-98A5-AB0AD62A051E}">
      <dsp:nvSpPr>
        <dsp:cNvPr id="0" name=""/>
        <dsp:cNvSpPr/>
      </dsp:nvSpPr>
      <dsp:spPr>
        <a:xfrm>
          <a:off x="739269" y="2422308"/>
          <a:ext cx="901027" cy="428807"/>
        </a:xfrm>
        <a:custGeom>
          <a:avLst/>
          <a:gdLst/>
          <a:ahLst/>
          <a:cxnLst/>
          <a:rect l="0" t="0" r="0" b="0"/>
          <a:pathLst>
            <a:path>
              <a:moveTo>
                <a:pt x="901027" y="0"/>
              </a:moveTo>
              <a:lnTo>
                <a:pt x="901027" y="292219"/>
              </a:lnTo>
              <a:lnTo>
                <a:pt x="0" y="292219"/>
              </a:lnTo>
              <a:lnTo>
                <a:pt x="0" y="428807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130CA-6D60-4FE7-83F3-A5431E758C53}">
      <dsp:nvSpPr>
        <dsp:cNvPr id="0" name=""/>
        <dsp:cNvSpPr/>
      </dsp:nvSpPr>
      <dsp:spPr>
        <a:xfrm>
          <a:off x="1640297" y="780617"/>
          <a:ext cx="1802055" cy="705441"/>
        </a:xfrm>
        <a:custGeom>
          <a:avLst/>
          <a:gdLst/>
          <a:ahLst/>
          <a:cxnLst/>
          <a:rect l="0" t="0" r="0" b="0"/>
          <a:pathLst>
            <a:path>
              <a:moveTo>
                <a:pt x="1802055" y="0"/>
              </a:moveTo>
              <a:lnTo>
                <a:pt x="1802055" y="568853"/>
              </a:lnTo>
              <a:lnTo>
                <a:pt x="0" y="568853"/>
              </a:lnTo>
              <a:lnTo>
                <a:pt x="0" y="70544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B4149-FA7A-484A-8BA4-0053A41BF58D}">
      <dsp:nvSpPr>
        <dsp:cNvPr id="0" name=""/>
        <dsp:cNvSpPr/>
      </dsp:nvSpPr>
      <dsp:spPr>
        <a:xfrm>
          <a:off x="1310150" y="-155632"/>
          <a:ext cx="4264403" cy="9362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A1174F-D446-477A-84F2-CFD59F623D6B}">
      <dsp:nvSpPr>
        <dsp:cNvPr id="0" name=""/>
        <dsp:cNvSpPr/>
      </dsp:nvSpPr>
      <dsp:spPr>
        <a:xfrm>
          <a:off x="1473973" y="0"/>
          <a:ext cx="4264403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R adrénergiques</a:t>
          </a:r>
          <a:endParaRPr lang="ar-DZ" sz="2800" kern="1200" dirty="0"/>
        </a:p>
      </dsp:txBody>
      <dsp:txXfrm>
        <a:off x="1473973" y="0"/>
        <a:ext cx="4264403" cy="936249"/>
      </dsp:txXfrm>
    </dsp:sp>
    <dsp:sp modelId="{7681736A-0803-46FD-A222-A3D4D3A94CD5}">
      <dsp:nvSpPr>
        <dsp:cNvPr id="0" name=""/>
        <dsp:cNvSpPr/>
      </dsp:nvSpPr>
      <dsp:spPr>
        <a:xfrm>
          <a:off x="903092" y="1486059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99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83987D-0774-452A-887E-24BBE0740888}">
      <dsp:nvSpPr>
        <dsp:cNvPr id="0" name=""/>
        <dsp:cNvSpPr/>
      </dsp:nvSpPr>
      <dsp:spPr>
        <a:xfrm>
          <a:off x="1066915" y="1641691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R alpha</a:t>
          </a:r>
          <a:endParaRPr lang="ar-DZ" sz="3000" kern="1200" dirty="0"/>
        </a:p>
      </dsp:txBody>
      <dsp:txXfrm>
        <a:off x="1066915" y="1641691"/>
        <a:ext cx="1474408" cy="936249"/>
      </dsp:txXfrm>
    </dsp:sp>
    <dsp:sp modelId="{07C38E23-9C8E-4135-BA08-F95BA2FE271D}">
      <dsp:nvSpPr>
        <dsp:cNvPr id="0" name=""/>
        <dsp:cNvSpPr/>
      </dsp:nvSpPr>
      <dsp:spPr>
        <a:xfrm>
          <a:off x="2064" y="2851116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F7706-DD3F-4F3F-AD44-CDD23BCF3F71}">
      <dsp:nvSpPr>
        <dsp:cNvPr id="0" name=""/>
        <dsp:cNvSpPr/>
      </dsp:nvSpPr>
      <dsp:spPr>
        <a:xfrm>
          <a:off x="165888" y="3006748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>
              <a:latin typeface="Times New Roman"/>
              <a:cs typeface="Times New Roman"/>
            </a:rPr>
            <a:t>α</a:t>
          </a:r>
          <a:r>
            <a:rPr lang="fr-FR" sz="3000" kern="1200" dirty="0" smtClean="0">
              <a:latin typeface="Times New Roman"/>
              <a:cs typeface="Times New Roman"/>
            </a:rPr>
            <a:t> 1</a:t>
          </a:r>
          <a:endParaRPr lang="ar-DZ" sz="3000" kern="1200" dirty="0"/>
        </a:p>
      </dsp:txBody>
      <dsp:txXfrm>
        <a:off x="165888" y="3006748"/>
        <a:ext cx="1474408" cy="936249"/>
      </dsp:txXfrm>
    </dsp:sp>
    <dsp:sp modelId="{37B07F93-B49A-44B4-BF49-B38D26152D2C}">
      <dsp:nvSpPr>
        <dsp:cNvPr id="0" name=""/>
        <dsp:cNvSpPr/>
      </dsp:nvSpPr>
      <dsp:spPr>
        <a:xfrm>
          <a:off x="1804120" y="2851116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A4BED0-0391-4CEA-B929-85C376CB1D58}">
      <dsp:nvSpPr>
        <dsp:cNvPr id="0" name=""/>
        <dsp:cNvSpPr/>
      </dsp:nvSpPr>
      <dsp:spPr>
        <a:xfrm>
          <a:off x="1967943" y="3006748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>
              <a:latin typeface="Times New Roman"/>
              <a:cs typeface="Times New Roman"/>
            </a:rPr>
            <a:t>α</a:t>
          </a:r>
          <a:r>
            <a:rPr lang="fr-FR" sz="3000" kern="1200" dirty="0" smtClean="0">
              <a:latin typeface="Times New Roman"/>
              <a:cs typeface="Times New Roman"/>
            </a:rPr>
            <a:t>2</a:t>
          </a:r>
          <a:endParaRPr lang="ar-DZ" sz="3000" kern="1200" dirty="0"/>
        </a:p>
      </dsp:txBody>
      <dsp:txXfrm>
        <a:off x="1967943" y="3006748"/>
        <a:ext cx="1474408" cy="936249"/>
      </dsp:txXfrm>
    </dsp:sp>
    <dsp:sp modelId="{D7C559B0-A3BF-4DFC-A38D-EAAEB7C960DD}">
      <dsp:nvSpPr>
        <dsp:cNvPr id="0" name=""/>
        <dsp:cNvSpPr/>
      </dsp:nvSpPr>
      <dsp:spPr>
        <a:xfrm>
          <a:off x="4507203" y="1486059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99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985A01-2301-4232-A8F3-0B33AB3D28BC}">
      <dsp:nvSpPr>
        <dsp:cNvPr id="0" name=""/>
        <dsp:cNvSpPr/>
      </dsp:nvSpPr>
      <dsp:spPr>
        <a:xfrm>
          <a:off x="4671026" y="1641691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R bêta </a:t>
          </a:r>
          <a:endParaRPr lang="ar-DZ" sz="3000" kern="1200" dirty="0"/>
        </a:p>
      </dsp:txBody>
      <dsp:txXfrm>
        <a:off x="4671026" y="1641691"/>
        <a:ext cx="1474408" cy="936249"/>
      </dsp:txXfrm>
    </dsp:sp>
    <dsp:sp modelId="{D97DE904-1B31-4C57-BFFE-83AB8CF630AD}">
      <dsp:nvSpPr>
        <dsp:cNvPr id="0" name=""/>
        <dsp:cNvSpPr/>
      </dsp:nvSpPr>
      <dsp:spPr>
        <a:xfrm>
          <a:off x="3606175" y="2851116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707DE-3FB1-480D-9F3E-3090A32AD72D}">
      <dsp:nvSpPr>
        <dsp:cNvPr id="0" name=""/>
        <dsp:cNvSpPr/>
      </dsp:nvSpPr>
      <dsp:spPr>
        <a:xfrm>
          <a:off x="3769998" y="3006748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>
              <a:latin typeface="Times New Roman"/>
              <a:cs typeface="Times New Roman"/>
            </a:rPr>
            <a:t>β</a:t>
          </a:r>
          <a:r>
            <a:rPr lang="fr-FR" sz="3000" kern="1200" dirty="0" smtClean="0">
              <a:latin typeface="Times New Roman"/>
              <a:cs typeface="Times New Roman"/>
            </a:rPr>
            <a:t>1</a:t>
          </a:r>
          <a:endParaRPr lang="ar-DZ" sz="3000" kern="1200" dirty="0"/>
        </a:p>
      </dsp:txBody>
      <dsp:txXfrm>
        <a:off x="3769998" y="3006748"/>
        <a:ext cx="1474408" cy="936249"/>
      </dsp:txXfrm>
    </dsp:sp>
    <dsp:sp modelId="{403B79C5-2841-44AC-9F58-B4746C339A07}">
      <dsp:nvSpPr>
        <dsp:cNvPr id="0" name=""/>
        <dsp:cNvSpPr/>
      </dsp:nvSpPr>
      <dsp:spPr>
        <a:xfrm>
          <a:off x="5408230" y="2851116"/>
          <a:ext cx="1474408" cy="93624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44C87C-30C1-4040-95EC-72CB6FE23817}">
      <dsp:nvSpPr>
        <dsp:cNvPr id="0" name=""/>
        <dsp:cNvSpPr/>
      </dsp:nvSpPr>
      <dsp:spPr>
        <a:xfrm>
          <a:off x="5572054" y="3006748"/>
          <a:ext cx="1474408" cy="93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>
              <a:latin typeface="Times New Roman"/>
              <a:cs typeface="Times New Roman"/>
            </a:rPr>
            <a:t>β</a:t>
          </a:r>
          <a:r>
            <a:rPr lang="fr-FR" sz="3000" kern="1200" dirty="0" smtClean="0">
              <a:latin typeface="Times New Roman"/>
              <a:cs typeface="Times New Roman"/>
            </a:rPr>
            <a:t>2</a:t>
          </a:r>
          <a:endParaRPr lang="ar-DZ" sz="3000" kern="1200" dirty="0"/>
        </a:p>
      </dsp:txBody>
      <dsp:txXfrm>
        <a:off x="5572054" y="3006748"/>
        <a:ext cx="1474408" cy="93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439C02-D7A9-4627-B1A5-A93E060AFC2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34FFB-FBD8-4CA3-B5F2-CC4319CF3F27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50686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</a:t>
            </a:fld>
            <a:endParaRPr lang="ar-D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18</a:t>
            </a:fld>
            <a:endParaRPr lang="ar-D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19</a:t>
            </a:fld>
            <a:endParaRPr lang="ar-D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20</a:t>
            </a:fld>
            <a:endParaRPr lang="ar-D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21</a:t>
            </a:fld>
            <a:endParaRPr lang="ar-D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23</a:t>
            </a:fld>
            <a:endParaRPr lang="ar-D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25</a:t>
            </a:fld>
            <a:endParaRPr lang="ar-D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26</a:t>
            </a:fld>
            <a:endParaRPr lang="ar-D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3</a:t>
            </a:fld>
            <a:endParaRPr lang="ar-D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5</a:t>
            </a:fld>
            <a:endParaRPr lang="ar-D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6</a:t>
            </a:fld>
            <a:endParaRPr lang="ar-D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7</a:t>
            </a:fld>
            <a:endParaRPr lang="ar-D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DF80-124F-498D-9DE3-7EB50DD3F498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10</a:t>
            </a:fld>
            <a:endParaRPr lang="ar-D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12</a:t>
            </a:fld>
            <a:endParaRPr lang="ar-D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FFB-FBD8-4CA3-B5F2-CC4319CF3F27}" type="slidenum">
              <a:rPr lang="ar-DZ" smtClean="0"/>
              <a:pPr/>
              <a:t>13</a:t>
            </a:fld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EAFE8F-D046-4163-82DD-408136772784}" type="datetimeFigureOut">
              <a:rPr lang="ar-DZ" smtClean="0"/>
              <a:pPr/>
              <a:t>10-08-1437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DZ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4EFCD06-A776-4234-8E53-B99D0EC8106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357298"/>
            <a:ext cx="8352928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PHYSIOLOGIE Du SYSTÈME  </a:t>
            </a:r>
          </a:p>
          <a:p>
            <a:pPr algn="ctr"/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NERVEUX AUTONOME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86346" y="4057908"/>
            <a:ext cx="44718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 smtClean="0"/>
              <a:t>Dr. </a:t>
            </a:r>
            <a:r>
              <a:rPr lang="fr-FR" sz="3200" b="1" dirty="0" err="1" smtClean="0"/>
              <a:t>Bendaoud</a:t>
            </a:r>
            <a:r>
              <a:rPr lang="fr-FR" sz="3200" b="1" dirty="0" smtClean="0"/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51062" y="188640"/>
            <a:ext cx="63579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4400" b="1" dirty="0" smtClean="0"/>
              <a:t>Les neurotransmetteurs</a:t>
            </a:r>
            <a:endParaRPr lang="ar-DZ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980728"/>
            <a:ext cx="298030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/>
              <a:t>Neurone pré-ganglionnaire = </a:t>
            </a:r>
            <a:r>
              <a:rPr lang="fr-FR" b="1" dirty="0" smtClean="0">
                <a:solidFill>
                  <a:srgbClr val="FF0000"/>
                </a:solidFill>
              </a:rPr>
              <a:t>cholinergique</a:t>
            </a:r>
            <a:r>
              <a:rPr lang="fr-FR" b="1" dirty="0" smtClean="0"/>
              <a:t> (Acétylcholine)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1532" y="3068960"/>
            <a:ext cx="322431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/>
              <a:t>Neurone post - ganglionnaire </a:t>
            </a:r>
            <a:r>
              <a:rPr lang="fr-FR" b="1" dirty="0" smtClean="0">
                <a:solidFill>
                  <a:srgbClr val="FF0000"/>
                </a:solidFill>
              </a:rPr>
              <a:t>parasympathique </a:t>
            </a:r>
            <a:r>
              <a:rPr lang="fr-FR" b="1" dirty="0" smtClean="0"/>
              <a:t>= </a:t>
            </a:r>
            <a:r>
              <a:rPr lang="fr-FR" b="1" dirty="0" smtClean="0">
                <a:solidFill>
                  <a:srgbClr val="FF0000"/>
                </a:solidFill>
              </a:rPr>
              <a:t>cholinergique</a:t>
            </a:r>
            <a:r>
              <a:rPr lang="fr-FR" b="1" dirty="0" smtClean="0"/>
              <a:t> (Acétylcholine)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52145" y="3068960"/>
            <a:ext cx="322431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/>
              <a:t>Neurone post - ganglionnaire </a:t>
            </a:r>
            <a:r>
              <a:rPr lang="fr-FR" b="1" dirty="0" smtClean="0">
                <a:solidFill>
                  <a:srgbClr val="FF0000"/>
                </a:solidFill>
              </a:rPr>
              <a:t>sympathique </a:t>
            </a:r>
            <a:r>
              <a:rPr lang="fr-FR" b="1" dirty="0" smtClean="0"/>
              <a:t>= </a:t>
            </a:r>
            <a:r>
              <a:rPr lang="fr-FR" b="1" dirty="0" smtClean="0">
                <a:solidFill>
                  <a:srgbClr val="FF0000"/>
                </a:solidFill>
              </a:rPr>
              <a:t>adrénergique</a:t>
            </a:r>
            <a:r>
              <a:rPr lang="fr-FR" b="1" dirty="0" smtClean="0"/>
              <a:t> </a:t>
            </a:r>
            <a:endParaRPr lang="fr-FR" b="1" dirty="0" smtClean="0"/>
          </a:p>
          <a:p>
            <a:pPr algn="l"/>
            <a:r>
              <a:rPr lang="fr-FR" b="1" dirty="0" smtClean="0"/>
              <a:t>(</a:t>
            </a:r>
            <a:r>
              <a:rPr lang="fr-FR" b="1" dirty="0" smtClean="0"/>
              <a:t>Noradrénaline-)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84775" cy="50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14348" y="357166"/>
            <a:ext cx="7643866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fr-FR" sz="3200" b="1" dirty="0" smtClean="0">
                <a:latin typeface="+mj-lt"/>
              </a:rPr>
              <a:t>Système nerveux sympathique  et parasympathique</a:t>
            </a:r>
            <a:endParaRPr lang="ar-DZ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6093296"/>
            <a:ext cx="295232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Double innervation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8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903" y="142852"/>
            <a:ext cx="6638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fr-FR" sz="3200" b="1" dirty="0" smtClean="0">
                <a:solidFill>
                  <a:schemeClr val="accent2"/>
                </a:solidFill>
                <a:latin typeface="+mj-lt"/>
              </a:rPr>
              <a:t>Moments de dominance sympathique</a:t>
            </a:r>
            <a:endParaRPr lang="ar-DZ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52" y="3286124"/>
            <a:ext cx="857252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dirty="0" smtClean="0">
                <a:latin typeface="Comic Sans MS" pitchFamily="66" charset="0"/>
              </a:rPr>
              <a:t>1. Dilatation de la pupille 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r>
              <a:rPr lang="fr-FR" sz="2400" dirty="0" smtClean="0">
                <a:latin typeface="Comic Sans MS" pitchFamily="66" charset="0"/>
              </a:rPr>
              <a:t>2. Bronchodilatation </a:t>
            </a:r>
            <a:endParaRPr lang="en-US" sz="2400" dirty="0" smtClean="0">
              <a:latin typeface="Comic Sans MS" pitchFamily="66" charset="0"/>
            </a:endParaRPr>
          </a:p>
          <a:p>
            <a:pPr marL="457200" indent="-457200" algn="ctr" rtl="0">
              <a:buAutoNum type="arabicPeriod" startAt="3"/>
            </a:pPr>
            <a:r>
              <a:rPr lang="fr-FR" sz="2400" dirty="0" smtClean="0">
                <a:latin typeface="Comic Sans MS" pitchFamily="66" charset="0"/>
              </a:rPr>
              <a:t>      vitesse et de l'activité cardiaque</a:t>
            </a:r>
          </a:p>
          <a:p>
            <a:pPr marL="457200" indent="-457200" algn="ctr" rtl="0">
              <a:buAutoNum type="arabicPeriod" startAt="3"/>
            </a:pPr>
            <a:r>
              <a:rPr lang="fr-FR" sz="2400" dirty="0" smtClean="0">
                <a:latin typeface="Comic Sans MS" pitchFamily="66" charset="0"/>
              </a:rPr>
              <a:t>      pression sanguine  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r>
              <a:rPr lang="fr-FR" sz="2400" dirty="0" smtClean="0">
                <a:latin typeface="Comic Sans MS" pitchFamily="66" charset="0"/>
              </a:rPr>
              <a:t>4. Vasoconstriction (peau et viscères) et vasodilatation (muscle squelettique)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r>
              <a:rPr lang="fr-FR" sz="2400" dirty="0" smtClean="0">
                <a:latin typeface="Comic Sans MS" pitchFamily="66" charset="0"/>
              </a:rPr>
              <a:t>5. Stimulation de la glycogénolyse et        glycémie 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r>
              <a:rPr lang="fr-FR" sz="2400" dirty="0" smtClean="0">
                <a:latin typeface="Comic Sans MS" pitchFamily="66" charset="0"/>
              </a:rPr>
              <a:t>6. Relâchement du tractus gastro-intestinal et de la vessie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endParaRPr lang="ar-DZ" sz="2400" dirty="0"/>
          </a:p>
        </p:txBody>
      </p:sp>
      <p:sp>
        <p:nvSpPr>
          <p:cNvPr id="4" name="Flèche vers le haut 3"/>
          <p:cNvSpPr/>
          <p:nvPr/>
        </p:nvSpPr>
        <p:spPr>
          <a:xfrm>
            <a:off x="2214546" y="4045438"/>
            <a:ext cx="402124" cy="312256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dirty="0" smtClean="0"/>
              <a:t>    </a:t>
            </a:r>
            <a:endParaRPr lang="ar-DZ" dirty="0"/>
          </a:p>
        </p:txBody>
      </p:sp>
      <p:sp>
        <p:nvSpPr>
          <p:cNvPr id="5" name="Flèche vers le haut 4"/>
          <p:cNvSpPr/>
          <p:nvPr/>
        </p:nvSpPr>
        <p:spPr>
          <a:xfrm>
            <a:off x="3286116" y="4402628"/>
            <a:ext cx="402124" cy="312256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dirty="0" smtClean="0"/>
              <a:t>    </a:t>
            </a:r>
            <a:endParaRPr lang="ar-DZ" dirty="0"/>
          </a:p>
        </p:txBody>
      </p:sp>
      <p:sp>
        <p:nvSpPr>
          <p:cNvPr id="6" name="Flèche vers le haut 5"/>
          <p:cNvSpPr/>
          <p:nvPr/>
        </p:nvSpPr>
        <p:spPr>
          <a:xfrm>
            <a:off x="6357950" y="5500702"/>
            <a:ext cx="402124" cy="312256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dirty="0" smtClean="0"/>
              <a:t>    </a:t>
            </a:r>
            <a:endParaRPr lang="ar-DZ" dirty="0"/>
          </a:p>
        </p:txBody>
      </p:sp>
      <p:sp>
        <p:nvSpPr>
          <p:cNvPr id="7" name="Flèche droite rayée 6"/>
          <p:cNvSpPr/>
          <p:nvPr/>
        </p:nvSpPr>
        <p:spPr>
          <a:xfrm rot="5400000">
            <a:off x="4000496" y="1714488"/>
            <a:ext cx="1143008" cy="17145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Rectangle à coins arrondis 7"/>
          <p:cNvSpPr/>
          <p:nvPr/>
        </p:nvSpPr>
        <p:spPr>
          <a:xfrm>
            <a:off x="2143108" y="1214422"/>
            <a:ext cx="500066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ZoneTexte 8"/>
          <p:cNvSpPr txBox="1"/>
          <p:nvPr/>
        </p:nvSpPr>
        <p:spPr>
          <a:xfrm>
            <a:off x="2357422" y="107154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DZ" dirty="0"/>
          </a:p>
        </p:txBody>
      </p:sp>
      <p:sp>
        <p:nvSpPr>
          <p:cNvPr id="10" name="ZoneTexte 9"/>
          <p:cNvSpPr txBox="1"/>
          <p:nvPr/>
        </p:nvSpPr>
        <p:spPr>
          <a:xfrm>
            <a:off x="2304414" y="1252823"/>
            <a:ext cx="462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Réactions de peur et de fuite</a:t>
            </a:r>
            <a:endParaRPr lang="ar-DZ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795" y="1571612"/>
            <a:ext cx="7399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fr-FR" sz="3200" b="1" dirty="0" smtClean="0">
                <a:solidFill>
                  <a:schemeClr val="accent2"/>
                </a:solidFill>
                <a:latin typeface="+mj-lt"/>
              </a:rPr>
              <a:t>Moments de dominance parasympathique</a:t>
            </a:r>
            <a:endParaRPr lang="ar-DZ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143108" y="4786322"/>
            <a:ext cx="5000660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4" name="ZoneTexte 3"/>
          <p:cNvSpPr txBox="1"/>
          <p:nvPr/>
        </p:nvSpPr>
        <p:spPr>
          <a:xfrm>
            <a:off x="2304414" y="4824723"/>
            <a:ext cx="462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Repos et digestion</a:t>
            </a:r>
            <a:endParaRPr lang="ar-DZ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7290" y="2786058"/>
            <a:ext cx="6500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dirty="0" smtClean="0">
                <a:latin typeface="Comic Sans MS" pitchFamily="66" charset="0"/>
              </a:rPr>
              <a:t>Situation de calme (absence de menace)</a:t>
            </a:r>
            <a:endParaRPr lang="ar-DZ" sz="2400" dirty="0">
              <a:latin typeface="Comic Sans MS" pitchFamily="66" charset="0"/>
            </a:endParaRPr>
          </a:p>
        </p:txBody>
      </p:sp>
      <p:sp>
        <p:nvSpPr>
          <p:cNvPr id="6" name="Flèche droite rayée 5"/>
          <p:cNvSpPr/>
          <p:nvPr/>
        </p:nvSpPr>
        <p:spPr>
          <a:xfrm rot="5400000">
            <a:off x="4107653" y="3107529"/>
            <a:ext cx="928694" cy="171451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199" y="14469"/>
            <a:ext cx="8229600" cy="744821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Effets physiologiques du SNA</a:t>
            </a:r>
            <a:endParaRPr lang="fr-FR" sz="36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593926411"/>
              </p:ext>
            </p:extLst>
          </p:nvPr>
        </p:nvGraphicFramePr>
        <p:xfrm>
          <a:off x="107950" y="836613"/>
          <a:ext cx="9036497" cy="539148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92979"/>
                <a:gridCol w="3399935"/>
                <a:gridCol w="3343583"/>
              </a:tblGrid>
              <a:tr h="55033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Organe 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Effet  de</a:t>
                      </a:r>
                      <a:r>
                        <a:rPr lang="fr-FR" sz="1400" baseline="0" dirty="0" smtClean="0"/>
                        <a:t> la stimulation </a:t>
                      </a:r>
                      <a:r>
                        <a:rPr lang="fr-FR" sz="1400" dirty="0" smtClean="0"/>
                        <a:t>sympathique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Effet de</a:t>
                      </a:r>
                      <a:r>
                        <a:rPr lang="fr-FR" sz="1400" baseline="0" dirty="0" smtClean="0"/>
                        <a:t> la stimulation </a:t>
                      </a:r>
                      <a:r>
                        <a:rPr lang="fr-FR" sz="1400" dirty="0" smtClean="0"/>
                        <a:t>parasympathique </a:t>
                      </a:r>
                      <a:endParaRPr lang="fr-FR" sz="1400" b="0" dirty="0">
                        <a:latin typeface="+mj-lt"/>
                      </a:endParaRPr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Œil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r>
                        <a:rPr lang="fr-FR" sz="1400" baseline="0" dirty="0" smtClean="0"/>
                        <a:t>- Pupille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Mydriase (Dilatation)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Myosis  (constriction)</a:t>
                      </a:r>
                    </a:p>
                    <a:p>
                      <a:r>
                        <a:rPr lang="fr-FR" sz="1400" dirty="0" smtClean="0"/>
                        <a:t>↘ pression intraoculaire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100298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Cœur 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Tachycardie  : ↗ </a:t>
                      </a:r>
                      <a:r>
                        <a:rPr lang="fr-FR" sz="1400" kern="1200" dirty="0" smtClean="0"/>
                        <a:t>fréquence cardiaque et contractilité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Bradycardie : ↘ fréquence cardiaque et contractilité</a:t>
                      </a:r>
                    </a:p>
                    <a:p>
                      <a:r>
                        <a:rPr lang="fr-FR" sz="1400" dirty="0" smtClean="0"/>
                        <a:t>Hypotension 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77650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Vaisseaux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Vasoconstriction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r>
                        <a:rPr lang="fr-FR" sz="1400" dirty="0" smtClean="0"/>
                        <a:t>Vasodilatation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 smtClean="0"/>
                        <a:t>-</a:t>
                      </a:r>
                      <a:endParaRPr lang="fr-FR" sz="1400" b="1" baseline="0" dirty="0" smtClean="0"/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Poumons (bronches)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Broncho dilatation  </a:t>
                      </a:r>
                    </a:p>
                    <a:p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broncho constriction </a:t>
                      </a:r>
                      <a:endParaRPr lang="fr-FR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122946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Intestin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/>
                        <a:t>Péristaltisme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/>
                        <a:t>Secrétions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/>
                        <a:t>Sphincter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↘ ou relâchement</a:t>
                      </a:r>
                      <a:r>
                        <a:rPr lang="fr-FR" sz="1400" baseline="0" dirty="0" smtClean="0"/>
                        <a:t> (constipation)</a:t>
                      </a:r>
                    </a:p>
                    <a:p>
                      <a:endParaRPr lang="fr-FR" sz="1400" kern="1200" dirty="0" smtClean="0"/>
                    </a:p>
                    <a:p>
                      <a:r>
                        <a:rPr lang="fr-FR" sz="1400" kern="1200" dirty="0" smtClean="0"/>
                        <a:t>Diminution des secrétions </a:t>
                      </a:r>
                      <a:endParaRPr lang="fr-FR" sz="1400" baseline="0" dirty="0" smtClean="0"/>
                    </a:p>
                    <a:p>
                      <a:r>
                        <a:rPr lang="fr-FR" sz="1400" dirty="0" smtClean="0"/>
                        <a:t>↗ du tonus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kern="1200" dirty="0" smtClean="0"/>
                        <a:t>↗ ou contraction </a:t>
                      </a:r>
                      <a:r>
                        <a:rPr lang="fr-FR" sz="1400" dirty="0" smtClean="0"/>
                        <a:t>(diarrhées) </a:t>
                      </a:r>
                    </a:p>
                    <a:p>
                      <a:endParaRPr lang="fr-FR" sz="1400" kern="1200" dirty="0" smtClean="0"/>
                    </a:p>
                    <a:p>
                      <a:r>
                        <a:rPr lang="fr-FR" sz="1400" kern="1200" dirty="0" smtClean="0"/>
                        <a:t>Augmentation  des sécrétions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↘ du tonus</a:t>
                      </a:r>
                      <a:endParaRPr lang="fr-F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400" dirty="0" smtClean="0"/>
                        <a:t>Rein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 smtClean="0"/>
                        <a:t>Macula </a:t>
                      </a:r>
                      <a:r>
                        <a:rPr lang="fr-FR" sz="1400" baseline="0" dirty="0" err="1" smtClean="0"/>
                        <a:t>densa</a:t>
                      </a:r>
                      <a:endParaRPr lang="fr-F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 smtClean="0"/>
                        <a:t>↗ sécrétion de rénine  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39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199" y="14469"/>
            <a:ext cx="8229600" cy="744821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Effets physiologiques du SNA</a:t>
            </a:r>
            <a:endParaRPr lang="fr-FR" sz="36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8480800"/>
              </p:ext>
            </p:extLst>
          </p:nvPr>
        </p:nvGraphicFramePr>
        <p:xfrm>
          <a:off x="323528" y="772898"/>
          <a:ext cx="8568951" cy="5158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2288"/>
                <a:gridCol w="3240360"/>
                <a:gridCol w="2736303"/>
              </a:tblGrid>
              <a:tr h="80517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Organe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Effet  de</a:t>
                      </a:r>
                      <a:r>
                        <a:rPr lang="fr-FR" sz="1400" baseline="0" dirty="0" smtClean="0"/>
                        <a:t> la stimulation </a:t>
                      </a:r>
                      <a:r>
                        <a:rPr lang="fr-FR" sz="1400" dirty="0" smtClean="0"/>
                        <a:t>sympathique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Effet de</a:t>
                      </a:r>
                      <a:r>
                        <a:rPr lang="fr-FR" sz="1400" baseline="0" dirty="0" smtClean="0"/>
                        <a:t> la stimulation </a:t>
                      </a:r>
                      <a:r>
                        <a:rPr lang="fr-FR" sz="1400" dirty="0" smtClean="0"/>
                        <a:t>parasympathique (muscarinique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)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</a:tr>
              <a:tr h="144155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400" u="none" strike="noStrike" kern="1200" baseline="0" dirty="0" smtClean="0"/>
                        <a:t>Vessie</a:t>
                      </a:r>
                      <a:endParaRPr lang="fr-FR" sz="1400" u="none" strike="noStrike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none" strike="noStrike" kern="1200" baseline="0" dirty="0" smtClean="0"/>
                        <a:t>Relâchement</a:t>
                      </a:r>
                      <a:endParaRPr lang="fr-FR" sz="1400" u="none" strike="noStrike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Contraction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 </a:t>
                      </a:r>
                    </a:p>
                  </a:txBody>
                  <a:tcPr/>
                </a:tc>
              </a:tr>
              <a:tr h="1509696">
                <a:tc>
                  <a:txBody>
                    <a:bodyPr/>
                    <a:lstStyle/>
                    <a:p>
                      <a:r>
                        <a:rPr lang="fr-FR" sz="1400" u="sng" dirty="0" smtClean="0"/>
                        <a:t>Fonctions métaboliques</a:t>
                      </a:r>
                    </a:p>
                    <a:p>
                      <a:r>
                        <a:rPr lang="fr-FR" sz="1400" dirty="0" smtClean="0"/>
                        <a:t>Foie</a:t>
                      </a:r>
                    </a:p>
                    <a:p>
                      <a:r>
                        <a:rPr lang="fr-FR" sz="1400" dirty="0" smtClean="0"/>
                        <a:t>Foie</a:t>
                      </a:r>
                    </a:p>
                    <a:p>
                      <a:r>
                        <a:rPr lang="fr-FR" sz="1400" dirty="0" smtClean="0"/>
                        <a:t>Tissus adipeux </a:t>
                      </a:r>
                    </a:p>
                    <a:p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 Néoglucogenèse  </a:t>
                      </a:r>
                    </a:p>
                    <a:p>
                      <a:r>
                        <a:rPr lang="fr-FR" sz="1400" dirty="0" smtClean="0"/>
                        <a:t>Glycogénolyse </a:t>
                      </a:r>
                    </a:p>
                    <a:p>
                      <a:r>
                        <a:rPr lang="fr-FR" sz="1400" dirty="0" smtClean="0"/>
                        <a:t>Lipolyse</a:t>
                      </a:r>
                      <a:endParaRPr lang="fr-FR" sz="1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</a:tr>
              <a:tr h="57033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Médullosurrénale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endParaRPr lang="fr-FR" sz="1400" b="1" baseline="0" dirty="0" smtClean="0">
                        <a:latin typeface="+mn-lt"/>
                      </a:endParaRPr>
                    </a:p>
                    <a:p>
                      <a:endParaRPr lang="fr-FR" sz="1400" b="1" baseline="0" dirty="0" smtClean="0">
                        <a:latin typeface="+mn-lt"/>
                      </a:endParaRPr>
                    </a:p>
                    <a:p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Augmentation de sécrétion des </a:t>
                      </a:r>
                      <a:r>
                        <a:rPr lang="fr-FR" sz="1400" b="1" dirty="0" smtClean="0"/>
                        <a:t>catécholamines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</a:tr>
              <a:tr h="45768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Activité mentale 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/>
                        <a:t>Vigilance accrue 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6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neurotransmetteurs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9168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  neuromédiateurs sont des  médiateurs synthétisés par les neurones pour transmettre l’influx nerveux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547664" y="3501008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choline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364088" y="357301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catécholamines 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AutoShape 5"/>
          <p:cNvSpPr>
            <a:spLocks noGrp="1" noChangeArrowheads="1"/>
          </p:cNvSpPr>
          <p:nvPr>
            <p:ph type="title"/>
          </p:nvPr>
        </p:nvSpPr>
        <p:spPr>
          <a:xfrm>
            <a:off x="1866478" y="1412776"/>
            <a:ext cx="4715298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Biosynthèse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/>
              <a:t>                         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11560" y="2476500"/>
            <a:ext cx="2538413" cy="876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3200" b="1" dirty="0" err="1" smtClean="0">
                <a:solidFill>
                  <a:schemeClr val="tx1"/>
                </a:solidFill>
              </a:rPr>
              <a:t>Acétyl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coA</a:t>
            </a:r>
            <a:r>
              <a:rPr lang="fr-FR" sz="3200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60032" y="2423356"/>
            <a:ext cx="2575942" cy="9825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Choline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476693" y="2683817"/>
            <a:ext cx="9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2400" b="1" dirty="0" smtClean="0"/>
              <a:t>  +</a:t>
            </a:r>
            <a:endParaRPr lang="fr-FR" sz="2400" b="1" dirty="0"/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3025552" y="4933714"/>
            <a:ext cx="2232248" cy="1015566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/>
            <a:r>
              <a:rPr lang="en-US" sz="2800" b="1" dirty="0" err="1">
                <a:solidFill>
                  <a:schemeClr val="tx1"/>
                </a:solidFill>
              </a:rPr>
              <a:t>A</a:t>
            </a:r>
            <a:r>
              <a:rPr lang="en-US" sz="2800" b="1" dirty="0" err="1" smtClean="0">
                <a:solidFill>
                  <a:schemeClr val="tx1"/>
                </a:solidFill>
              </a:rPr>
              <a:t>cétylcholine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 rot="5400000">
            <a:off x="3236913" y="3697287"/>
            <a:ext cx="1417638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233864" y="3532819"/>
            <a:ext cx="2362200" cy="90519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b="1" dirty="0"/>
              <a:t>Acétylcholine</a:t>
            </a:r>
          </a:p>
          <a:p>
            <a:pPr algn="ctr"/>
            <a:r>
              <a:rPr lang="fr-FR" b="1" dirty="0"/>
              <a:t>transférase</a:t>
            </a: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94238"/>
            <a:ext cx="3276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10414" y="315823"/>
            <a:ext cx="6673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fr-FR" sz="4000" b="1" dirty="0">
                <a:latin typeface="+mj-lt"/>
              </a:rPr>
              <a:t>L'acétylcholine (</a:t>
            </a:r>
            <a:r>
              <a:rPr lang="fr-FR" sz="4000" b="1" dirty="0" err="1">
                <a:latin typeface="+mj-lt"/>
              </a:rPr>
              <a:t>ACh</a:t>
            </a:r>
            <a:r>
              <a:rPr lang="fr-FR" sz="4000" b="1" dirty="0" smtClean="0">
                <a:latin typeface="+mj-lt"/>
              </a:rPr>
              <a:t>) 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483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00100" y="928670"/>
            <a:ext cx="72152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DZ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42852"/>
            <a:ext cx="8429684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r>
              <a:rPr lang="fr-FR" sz="4000" b="1" dirty="0" smtClean="0">
                <a:latin typeface="+mj-lt"/>
              </a:rPr>
              <a:t>La noradrénaline (NA): </a:t>
            </a:r>
            <a:endParaRPr lang="en-US" sz="4000" b="1" dirty="0" smtClean="0">
              <a:latin typeface="+mj-lt"/>
            </a:endParaRPr>
          </a:p>
          <a:p>
            <a:pPr algn="l" rtl="0"/>
            <a:r>
              <a:rPr lang="fr-FR" dirty="0" smtClean="0"/>
              <a:t> </a:t>
            </a:r>
            <a:endParaRPr lang="en-US" dirty="0" smtClean="0"/>
          </a:p>
          <a:p>
            <a:pPr marL="342900" lvl="0" indent="-342900" algn="l" rtl="0">
              <a:buFont typeface="+mj-lt"/>
              <a:buAutoNum type="arabicPeriod"/>
            </a:pPr>
            <a:endParaRPr lang="fr-FR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lvl="0" indent="-342900" algn="l" rtl="0">
              <a:buFont typeface="+mj-lt"/>
              <a:buAutoNum type="arabicPeriod"/>
            </a:pPr>
            <a:r>
              <a:rPr lang="fr-F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synthèse </a:t>
            </a:r>
            <a:r>
              <a:rPr lang="fr-FR" sz="2400" dirty="0" smtClean="0"/>
              <a:t>: </a:t>
            </a:r>
            <a:r>
              <a:rPr lang="fr-FR" sz="2400" b="1" dirty="0" smtClean="0"/>
              <a:t>cytoplasme des terminaisons nerveuses des nerfs adrénergiques.</a:t>
            </a:r>
            <a:endParaRPr lang="fr-FR" sz="2400" dirty="0" smtClean="0">
              <a:latin typeface="Comic Sans MS" pitchFamily="66" charset="0"/>
            </a:endParaRPr>
          </a:p>
          <a:p>
            <a:pPr marL="342900" lvl="0" indent="-342900" algn="l" rtl="0">
              <a:buFont typeface="+mj-lt"/>
              <a:buAutoNum type="arabicPeriod"/>
            </a:pPr>
            <a:endParaRPr lang="fr-FR" sz="2400" dirty="0" smtClean="0">
              <a:latin typeface="Comic Sans MS" pitchFamily="66" charset="0"/>
            </a:endParaRPr>
          </a:p>
          <a:p>
            <a:pPr marL="342900" lvl="0" indent="-342900" algn="l" rtl="0">
              <a:buFont typeface="+mj-lt"/>
              <a:buAutoNum type="arabicPeriod"/>
            </a:pPr>
            <a:endParaRPr lang="fr-FR" sz="2400" dirty="0" smtClean="0">
              <a:latin typeface="Comic Sans MS" pitchFamily="66" charset="0"/>
            </a:endParaRPr>
          </a:p>
          <a:p>
            <a:pPr marL="342900" lvl="0" indent="-342900" algn="l" rtl="0">
              <a:buFont typeface="+mj-lt"/>
              <a:buAutoNum type="arabicPeriod"/>
            </a:pPr>
            <a:endParaRPr lang="fr-FR" sz="2400" dirty="0" smtClean="0">
              <a:latin typeface="Comic Sans MS" pitchFamily="66" charset="0"/>
            </a:endParaRPr>
          </a:p>
          <a:p>
            <a:pPr marL="342900" lvl="0" indent="-342900" algn="l" rtl="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342900" lvl="0" indent="-342900" algn="l" rtl="0"/>
            <a:endParaRPr lang="en-US" sz="2400" dirty="0" smtClean="0">
              <a:latin typeface="+mj-lt"/>
            </a:endParaRPr>
          </a:p>
          <a:p>
            <a:pPr algn="l" rtl="0"/>
            <a:endParaRPr lang="ar-D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51" y="2348880"/>
            <a:ext cx="8036775" cy="38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6" y="353919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4000" b="1" dirty="0" smtClean="0"/>
              <a:t>Les récepteurs des neurotransmetteurs </a:t>
            </a:r>
            <a:endParaRPr lang="ar-DZ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4282" y="1457396"/>
            <a:ext cx="89297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Protéines intrinsèques situés dans la membrane plasmique des neurones post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Ganglionnaires et des cellules effectrices. </a:t>
            </a:r>
            <a:endParaRPr lang="en-US" sz="2400" dirty="0" smtClean="0">
              <a:latin typeface="Comic Sans MS" pitchFamily="66" charset="0"/>
            </a:endParaRPr>
          </a:p>
          <a:p>
            <a:pPr algn="ctr"/>
            <a:endParaRPr lang="ar-DZ" sz="2400" dirty="0">
              <a:latin typeface="Comic Sans MS" pitchFamily="66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="" xmlns:p14="http://schemas.microsoft.com/office/powerpoint/2010/main" val="2908739219"/>
              </p:ext>
            </p:extLst>
          </p:nvPr>
        </p:nvGraphicFramePr>
        <p:xfrm>
          <a:off x="1357290" y="20796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gure 48-1"/>
          <p:cNvPicPr>
            <a:picLocks noChangeAspect="1" noChangeArrowheads="1"/>
          </p:cNvPicPr>
          <p:nvPr/>
        </p:nvPicPr>
        <p:blipFill>
          <a:blip r:embed="rId2" cstate="print"/>
          <a:srcRect l="4526" t="13364" r="4526" b="10277"/>
          <a:stretch>
            <a:fillRect/>
          </a:stretch>
        </p:blipFill>
        <p:spPr>
          <a:xfrm>
            <a:off x="1083910" y="1639341"/>
            <a:ext cx="6976180" cy="45259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11189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7930" y="843961"/>
            <a:ext cx="69294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 récepteurs cholinergiques</a:t>
            </a:r>
            <a:endParaRPr lang="ar-DZ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987824" y="8771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5832648" cy="27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1547664" y="393305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35896" y="515719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6534" y="1412776"/>
            <a:ext cx="8501122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fr-FR" sz="2000" b="1" dirty="0" smtClean="0">
                <a:latin typeface="Comic Sans MS" pitchFamily="66" charset="0"/>
              </a:rPr>
              <a:t>Dénomination</a:t>
            </a:r>
            <a:r>
              <a:rPr lang="fr-F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:</a:t>
            </a:r>
            <a:r>
              <a:rPr lang="fr-FR" sz="2000" dirty="0" smtClean="0">
                <a:latin typeface="Comic Sans MS" pitchFamily="66" charset="0"/>
              </a:rPr>
              <a:t> la nicotine du tabac imite l'action de l'</a:t>
            </a:r>
            <a:r>
              <a:rPr lang="fr-FR" sz="2000" dirty="0" err="1" smtClean="0">
                <a:latin typeface="Comic Sans MS" pitchFamily="66" charset="0"/>
              </a:rPr>
              <a:t>ACh</a:t>
            </a:r>
            <a:r>
              <a:rPr lang="fr-FR" sz="2000" dirty="0" smtClean="0">
                <a:latin typeface="Comic Sans MS" pitchFamily="66" charset="0"/>
              </a:rPr>
              <a:t>.</a:t>
            </a:r>
          </a:p>
          <a:p>
            <a:pPr lvl="0" algn="ctr" rtl="0"/>
            <a:endParaRPr lang="fr-FR" sz="2000" b="1" dirty="0">
              <a:latin typeface="Comic Sans MS" pitchFamily="66" charset="0"/>
            </a:endParaRPr>
          </a:p>
          <a:p>
            <a:pPr lvl="0" algn="l" rtl="0"/>
            <a:r>
              <a:rPr lang="fr-FR" sz="2400" b="1" dirty="0" smtClean="0">
                <a:latin typeface="Comic Sans MS" pitchFamily="66" charset="0"/>
              </a:rPr>
              <a:t>Localisation </a:t>
            </a:r>
            <a:r>
              <a:rPr lang="fr-FR" sz="2000" b="1" dirty="0" smtClean="0">
                <a:latin typeface="Comic Sans MS" pitchFamily="66" charset="0"/>
              </a:rPr>
              <a:t>:</a:t>
            </a:r>
          </a:p>
          <a:p>
            <a:pPr lvl="0" algn="l" rtl="0"/>
            <a:endParaRPr lang="fr-FR" sz="2000" b="1" dirty="0" smtClean="0">
              <a:latin typeface="Comic Sans MS" pitchFamily="66" charset="0"/>
            </a:endParaRPr>
          </a:p>
          <a:p>
            <a:pPr lvl="0" algn="l" rtl="0"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Corps cellulaires des neurones post- ganglionnaires,</a:t>
            </a:r>
          </a:p>
          <a:p>
            <a:pPr lvl="0" algn="l" rtl="0"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Plaque motrice de la jonction neuromusculaire,</a:t>
            </a:r>
          </a:p>
          <a:p>
            <a:pPr algn="ctr" rtl="0"/>
            <a:endParaRPr lang="fr-FR" sz="2000" dirty="0">
              <a:latin typeface="Comic Sans MS" pitchFamily="66" charset="0"/>
            </a:endParaRPr>
          </a:p>
          <a:p>
            <a:pPr algn="ctr" rtl="0"/>
            <a:r>
              <a:rPr lang="fr-FR" sz="2000" b="1" dirty="0" smtClean="0">
                <a:latin typeface="Comic Sans MS" pitchFamily="66" charset="0"/>
              </a:rPr>
              <a:t>2 sous types : N1</a:t>
            </a:r>
            <a:r>
              <a:rPr lang="fr-FR" sz="2000" dirty="0" smtClean="0">
                <a:latin typeface="Comic Sans MS" pitchFamily="66" charset="0"/>
              </a:rPr>
              <a:t> et </a:t>
            </a:r>
            <a:r>
              <a:rPr lang="fr-FR" sz="2000" b="1" dirty="0" smtClean="0">
                <a:latin typeface="Comic Sans MS" pitchFamily="66" charset="0"/>
              </a:rPr>
              <a:t>N2</a:t>
            </a:r>
            <a:r>
              <a:rPr lang="fr-FR" sz="2000" dirty="0" smtClean="0">
                <a:latin typeface="Comic Sans MS" pitchFamily="66" charset="0"/>
              </a:rPr>
              <a:t> </a:t>
            </a:r>
            <a:endParaRPr lang="en-US" sz="2000" b="1" dirty="0" smtClean="0">
              <a:latin typeface="Comic Sans MS" pitchFamily="66" charset="0"/>
            </a:endParaRPr>
          </a:p>
          <a:p>
            <a:pPr algn="l" rtl="0"/>
            <a:endParaRPr lang="ar-DZ" dirty="0"/>
          </a:p>
        </p:txBody>
      </p:sp>
      <p:sp>
        <p:nvSpPr>
          <p:cNvPr id="7" name="AutoShape 6"/>
          <p:cNvSpPr txBox="1">
            <a:spLocks noChangeArrowheads="1"/>
          </p:cNvSpPr>
          <p:nvPr/>
        </p:nvSpPr>
        <p:spPr>
          <a:xfrm>
            <a:off x="1979712" y="307054"/>
            <a:ext cx="5181600" cy="912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Les récepteurs nicotiniques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362200"/>
            <a:ext cx="4495800" cy="4040188"/>
          </a:xfrm>
          <a:noFill/>
          <a:ln/>
        </p:spPr>
      </p:pic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876800" y="2419350"/>
            <a:ext cx="16002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400" b="1"/>
              <a:t>N 1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876800" y="4309659"/>
            <a:ext cx="16002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400" b="1"/>
              <a:t>N 2</a:t>
            </a: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11650"/>
            <a:ext cx="19812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99592" y="177281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Canal ionique Na+ / K+ </a:t>
            </a:r>
            <a:endParaRPr lang="fr-FR" sz="2400" b="1" dirty="0"/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>
          <a:xfrm>
            <a:off x="1979712" y="307054"/>
            <a:ext cx="5181600" cy="912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Les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récepteurs nicotiniques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023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5476" y="728482"/>
            <a:ext cx="850112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/>
            <a:endParaRPr lang="fr-FR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 algn="l" rtl="0"/>
            <a:r>
              <a:rPr lang="fr-FR" sz="2000" b="1" dirty="0" smtClean="0">
                <a:latin typeface="Comic Sans MS" pitchFamily="66" charset="0"/>
              </a:rPr>
              <a:t>Dénomination :</a:t>
            </a:r>
            <a:r>
              <a:rPr lang="fr-FR" sz="2000" dirty="0" smtClean="0">
                <a:latin typeface="Comic Sans MS" pitchFamily="66" charset="0"/>
              </a:rPr>
              <a:t> la muscarine (un poison) imite l'action de l'</a:t>
            </a:r>
            <a:r>
              <a:rPr lang="fr-FR" sz="2000" dirty="0" err="1" smtClean="0">
                <a:latin typeface="Comic Sans MS" pitchFamily="66" charset="0"/>
              </a:rPr>
              <a:t>ACh</a:t>
            </a:r>
            <a:r>
              <a:rPr lang="fr-FR" sz="2000" dirty="0" smtClean="0">
                <a:latin typeface="Comic Sans MS" pitchFamily="66" charset="0"/>
              </a:rPr>
              <a:t>.</a:t>
            </a:r>
          </a:p>
          <a:p>
            <a:pPr lvl="0" algn="l" rtl="0"/>
            <a:endParaRPr lang="fr-FR" sz="2000" b="1" dirty="0" smtClean="0">
              <a:latin typeface="Comic Sans MS" pitchFamily="66" charset="0"/>
            </a:endParaRPr>
          </a:p>
          <a:p>
            <a:pPr lvl="0" algn="l" rtl="0"/>
            <a:r>
              <a:rPr lang="fr-FR" sz="2000" b="1" dirty="0" smtClean="0">
                <a:latin typeface="Comic Sans MS" pitchFamily="66" charset="0"/>
              </a:rPr>
              <a:t>Localisation :</a:t>
            </a:r>
          </a:p>
          <a:p>
            <a:pPr lvl="0" algn="ctr" rtl="0">
              <a:buFont typeface="Wingdings" pitchFamily="2" charset="2"/>
              <a:buChar char="ü"/>
            </a:pPr>
            <a:endParaRPr lang="fr-FR" sz="2000" dirty="0" smtClean="0">
              <a:latin typeface="Comic Sans MS" pitchFamily="66" charset="0"/>
            </a:endParaRPr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>
          <a:xfrm>
            <a:off x="1904323" y="188640"/>
            <a:ext cx="5791200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Les récepteurs </a:t>
            </a:r>
            <a:r>
              <a:rPr lang="fr-FR" sz="3200" b="1" dirty="0" err="1" smtClean="0">
                <a:solidFill>
                  <a:schemeClr val="bg1"/>
                </a:solidFill>
              </a:rPr>
              <a:t>muscariniques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5476" y="220486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smtClean="0"/>
              <a:t>- Membrane plasmique des effecteurs (muscles lisses, cœur, glandes) innervées par les axones post ganglionnaires parasympathiques-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6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5791200" cy="79208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4000" b="1" dirty="0">
                <a:solidFill>
                  <a:schemeClr val="bg1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Les récepteurs muscariniques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556792"/>
            <a:ext cx="8229600" cy="4310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dirty="0"/>
              <a:t>Récepteurs </a:t>
            </a:r>
            <a:r>
              <a:rPr lang="fr-FR" b="1" u="sng" dirty="0"/>
              <a:t>couplés à la protéine </a:t>
            </a:r>
            <a:r>
              <a:rPr lang="fr-FR" b="1" u="sng" dirty="0" smtClean="0"/>
              <a:t>G.</a:t>
            </a:r>
            <a:r>
              <a:rPr lang="fr-FR" dirty="0" smtClean="0"/>
              <a:t> </a:t>
            </a:r>
            <a:endParaRPr lang="fr-FR" dirty="0"/>
          </a:p>
          <a:p>
            <a:pPr>
              <a:buFont typeface="Wingdings" pitchFamily="2" charset="2"/>
              <a:buNone/>
            </a:pPr>
            <a:r>
              <a:rPr lang="fr-FR" dirty="0"/>
              <a:t>Les sous types : 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>
                <a:solidFill>
                  <a:srgbClr val="9966FF"/>
                </a:solidFill>
              </a:rPr>
              <a:t>M1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/>
              <a:t>Cellules pariétales </a:t>
            </a:r>
            <a:r>
              <a:rPr lang="fr-FR" dirty="0" smtClean="0"/>
              <a:t>gastriques, SNC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rgbClr val="9966FF"/>
                </a:solidFill>
              </a:rPr>
              <a:t>M2</a:t>
            </a:r>
            <a:r>
              <a:rPr lang="fr-FR" dirty="0"/>
              <a:t> : </a:t>
            </a:r>
            <a:r>
              <a:rPr lang="fr-FR" dirty="0" smtClean="0"/>
              <a:t>Cœur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9966FF"/>
                </a:solidFill>
              </a:rPr>
              <a:t>M3</a:t>
            </a:r>
            <a:r>
              <a:rPr lang="fr-FR" dirty="0"/>
              <a:t>: glandes</a:t>
            </a:r>
            <a:r>
              <a:rPr lang="fr-FR" dirty="0" smtClean="0"/>
              <a:t>, muscles </a:t>
            </a:r>
            <a:r>
              <a:rPr lang="fr-FR" dirty="0"/>
              <a:t>lisses</a:t>
            </a:r>
            <a:r>
              <a:rPr lang="fr-FR" dirty="0" smtClean="0"/>
              <a:t>, vaisseaux, yeux.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rgbClr val="9966FF"/>
                </a:solidFill>
              </a:rPr>
              <a:t>M4 et M5</a:t>
            </a:r>
            <a:r>
              <a:rPr lang="fr-FR" dirty="0"/>
              <a:t> : SNC </a:t>
            </a:r>
          </a:p>
        </p:txBody>
      </p:sp>
    </p:spTree>
    <p:extLst>
      <p:ext uri="{BB962C8B-B14F-4D97-AF65-F5344CB8AC3E}">
        <p14:creationId xmlns="" xmlns:p14="http://schemas.microsoft.com/office/powerpoint/2010/main" val="407090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142852"/>
            <a:ext cx="692948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fr-FR" sz="3600" b="1" dirty="0" smtClean="0"/>
              <a:t>Les récepteurs adrénergiques</a:t>
            </a:r>
            <a:endParaRPr lang="ar-DZ" sz="3600" b="1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071538" y="1651016"/>
          <a:ext cx="7048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ccolade ouvrante 6"/>
          <p:cNvSpPr/>
          <p:nvPr/>
        </p:nvSpPr>
        <p:spPr>
          <a:xfrm rot="16200000">
            <a:off x="3704864" y="4357505"/>
            <a:ext cx="571504" cy="317899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ZoneTexte 7"/>
          <p:cNvSpPr txBox="1"/>
          <p:nvPr/>
        </p:nvSpPr>
        <p:spPr>
          <a:xfrm>
            <a:off x="2860338" y="6290156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Excitation </a:t>
            </a:r>
            <a:endParaRPr lang="ar-DZ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5307471" y="4589680"/>
            <a:ext cx="857257" cy="3000393"/>
          </a:xfrm>
          <a:prstGeom prst="leftBrace">
            <a:avLst>
              <a:gd name="adj1" fmla="val 8333"/>
              <a:gd name="adj2" fmla="val 51251"/>
            </a:avLst>
          </a:prstGeom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ZoneTexte 10"/>
          <p:cNvSpPr txBox="1"/>
          <p:nvPr/>
        </p:nvSpPr>
        <p:spPr>
          <a:xfrm>
            <a:off x="5092586" y="6362164"/>
            <a:ext cx="207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Inhibition </a:t>
            </a:r>
            <a:endParaRPr lang="ar-DZ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913139"/>
            <a:ext cx="9144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000" b="1" dirty="0" smtClean="0">
                <a:latin typeface="Comic Sans MS" pitchFamily="66" charset="0"/>
              </a:rPr>
              <a:t>Localisation</a:t>
            </a:r>
            <a:r>
              <a:rPr lang="fr-F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:</a:t>
            </a:r>
            <a:r>
              <a:rPr lang="fr-F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Effecteurs viscéraux innervés par des axones </a:t>
            </a:r>
            <a:r>
              <a:rPr lang="fr-FR" sz="2000" dirty="0" err="1" smtClean="0">
                <a:latin typeface="Comic Sans MS" pitchFamily="66" charset="0"/>
              </a:rPr>
              <a:t>PostGanglionnaire</a:t>
            </a:r>
            <a:r>
              <a:rPr lang="fr-FR" sz="2000" dirty="0" smtClean="0">
                <a:latin typeface="Comic Sans MS" pitchFamily="66" charset="0"/>
              </a:rPr>
              <a:t>  sympathiques </a:t>
            </a:r>
            <a:r>
              <a:rPr lang="fr-FR" sz="2000" b="1" dirty="0" smtClean="0">
                <a:latin typeface="Comic Sans MS" pitchFamily="66" charset="0"/>
              </a:rPr>
              <a:t>(</a:t>
            </a:r>
            <a:r>
              <a:rPr lang="el-GR" sz="2000" b="1" dirty="0" smtClean="0">
                <a:latin typeface="Comic Sans MS" pitchFamily="66" charset="0"/>
                <a:cs typeface="Times New Roman"/>
              </a:rPr>
              <a:t>α</a:t>
            </a:r>
            <a:r>
              <a:rPr lang="fr-FR" sz="2000" b="1" dirty="0" smtClean="0">
                <a:latin typeface="Comic Sans MS" pitchFamily="66" charset="0"/>
                <a:cs typeface="Times New Roman"/>
              </a:rPr>
              <a:t> ou/et </a:t>
            </a:r>
            <a:r>
              <a:rPr lang="el-GR" sz="2000" b="1" dirty="0" smtClean="0">
                <a:latin typeface="Comic Sans MS" pitchFamily="66" charset="0"/>
                <a:cs typeface="Times New Roman"/>
              </a:rPr>
              <a:t>β</a:t>
            </a:r>
            <a:r>
              <a:rPr lang="fr-FR" sz="2000" b="1" dirty="0" smtClean="0">
                <a:latin typeface="Comic Sans MS" pitchFamily="66" charset="0"/>
                <a:cs typeface="Times New Roman"/>
              </a:rPr>
              <a:t>)</a:t>
            </a:r>
            <a:r>
              <a:rPr lang="fr-FR" sz="2000" b="1" dirty="0" smtClean="0">
                <a:latin typeface="Comic Sans MS" pitchFamily="66" charset="0"/>
              </a:rPr>
              <a:t>.</a:t>
            </a:r>
            <a:endParaRPr lang="en-US" sz="2000" b="1" dirty="0" smtClean="0">
              <a:latin typeface="Comic Sans MS" pitchFamily="66" charset="0"/>
            </a:endParaRPr>
          </a:p>
          <a:p>
            <a:pPr algn="ctr"/>
            <a:endParaRPr lang="ar-D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8533" y="945047"/>
            <a:ext cx="99230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CONCLUSION</a:t>
            </a:r>
            <a:endParaRPr lang="fr-F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44" y="2035815"/>
            <a:ext cx="878687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Blip>
                <a:blip r:embed="rId3"/>
              </a:buBlip>
            </a:pPr>
            <a:r>
              <a:rPr lang="fr-FR" sz="2400" dirty="0" smtClean="0">
                <a:latin typeface="Comic Sans MS" pitchFamily="66" charset="0"/>
              </a:rPr>
              <a:t> Le SNA module la plupart des grandes fonctions vitales.</a:t>
            </a:r>
          </a:p>
          <a:p>
            <a:pPr lvl="0" algn="ctr" rtl="0"/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 lvl="0" algn="ctr" rtl="0">
              <a:buBlip>
                <a:blip r:embed="rId3"/>
              </a:buBlip>
            </a:pPr>
            <a:r>
              <a:rPr lang="fr-FR" sz="2400" dirty="0" smtClean="0">
                <a:latin typeface="Comic Sans MS" pitchFamily="66" charset="0"/>
              </a:rPr>
              <a:t> À l’origine des processus de régulation réflexe.</a:t>
            </a:r>
          </a:p>
          <a:p>
            <a:pPr lvl="0" algn="ctr" rtl="0"/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 lvl="0" algn="ctr" rtl="0">
              <a:buBlip>
                <a:blip r:embed="rId3"/>
              </a:buBlip>
            </a:pPr>
            <a:r>
              <a:rPr lang="fr-FR" sz="2400" dirty="0" smtClean="0">
                <a:latin typeface="Comic Sans MS" pitchFamily="66" charset="0"/>
              </a:rPr>
              <a:t> Son intégrité conditionne les facultés d’adaptation de l’organisme face aux différents stress.</a:t>
            </a:r>
          </a:p>
          <a:p>
            <a:pPr lvl="0" algn="ctr" rtl="0"/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 lvl="0" algn="ctr" rtl="0">
              <a:buBlip>
                <a:blip r:embed="rId3"/>
              </a:buBlip>
            </a:pPr>
            <a:r>
              <a:rPr lang="fr-FR" sz="2400" dirty="0" smtClean="0">
                <a:latin typeface="Comic Sans MS" pitchFamily="66" charset="0"/>
              </a:rPr>
              <a:t> Ses 2 composantes, se distinguent à la fois par leur organisation anatomique et par la spécificité de leurs actions respectives et souvent </a:t>
            </a:r>
            <a:r>
              <a:rPr lang="fr-FR" sz="2400" b="1" dirty="0" smtClean="0">
                <a:latin typeface="Comic Sans MS" pitchFamily="66" charset="0"/>
              </a:rPr>
              <a:t>opposées</a:t>
            </a:r>
            <a:r>
              <a:rPr lang="fr-FR" sz="2400" dirty="0" smtClean="0">
                <a:latin typeface="Comic Sans MS" pitchFamily="66" charset="0"/>
              </a:rPr>
              <a:t> mais </a:t>
            </a:r>
            <a:r>
              <a:rPr lang="fr-FR" sz="2400" b="1" dirty="0" smtClean="0">
                <a:latin typeface="Comic Sans MS" pitchFamily="66" charset="0"/>
              </a:rPr>
              <a:t>complémentaires</a:t>
            </a:r>
            <a:r>
              <a:rPr lang="fr-FR" sz="2400" dirty="0" smtClean="0">
                <a:latin typeface="Comic Sans MS" pitchFamily="66" charset="0"/>
              </a:rPr>
              <a:t>.</a:t>
            </a:r>
            <a:endParaRPr lang="en-US" sz="2400" dirty="0" smtClean="0">
              <a:latin typeface="Comic Sans MS" pitchFamily="66" charset="0"/>
            </a:endParaRPr>
          </a:p>
          <a:p>
            <a:pPr algn="ctr" rtl="0"/>
            <a:r>
              <a:rPr lang="fr-FR" sz="2400" dirty="0" smtClean="0">
                <a:latin typeface="Comic Sans MS" pitchFamily="66" charset="0"/>
              </a:rPr>
              <a:t> </a:t>
            </a:r>
            <a:endParaRPr lang="en-US" sz="2400" dirty="0" smtClean="0">
              <a:latin typeface="Comic Sans MS" pitchFamily="66" charset="0"/>
            </a:endParaRPr>
          </a:p>
          <a:p>
            <a:pPr lvl="0" algn="ctr" rtl="0"/>
            <a:r>
              <a:rPr lang="fr-FR" sz="2400" dirty="0" smtClean="0">
                <a:latin typeface="Comic Sans MS" pitchFamily="66" charset="0"/>
              </a:rPr>
              <a:t> </a:t>
            </a:r>
            <a:endParaRPr lang="ar-D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85728"/>
            <a:ext cx="88204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Organisation générale du SN</a:t>
            </a:r>
            <a:endParaRPr lang="fr-F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431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6104"/>
            <a:ext cx="9144032" cy="5572140"/>
          </a:xfrm>
          <a:prstGeom prst="rect">
            <a:avLst/>
          </a:prstGeom>
          <a:solidFill>
            <a:srgbClr val="FFFFFF"/>
          </a:solidFill>
          <a:ln w="9525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rganization Chart 2"/>
          <p:cNvGrpSpPr>
            <a:grpSpLocks/>
          </p:cNvGrpSpPr>
          <p:nvPr/>
        </p:nvGrpSpPr>
        <p:grpSpPr bwMode="auto">
          <a:xfrm>
            <a:off x="431800" y="1585913"/>
            <a:ext cx="8208963" cy="4464050"/>
            <a:chOff x="272" y="999"/>
            <a:chExt cx="2376" cy="1152"/>
          </a:xfrm>
        </p:grpSpPr>
        <p:cxnSp>
          <p:nvCxnSpPr>
            <p:cNvPr id="1028" name="_s1028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>
              <a:off x="1892" y="1539"/>
              <a:ext cx="144" cy="504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16200000">
              <a:off x="1388" y="1539"/>
              <a:ext cx="144" cy="504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>
              <a:off x="1388" y="1107"/>
              <a:ext cx="144" cy="504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884" y="1107"/>
              <a:ext cx="144" cy="504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2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dirty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Système nerveux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dirty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Périphérique efférent</a:t>
              </a:r>
            </a:p>
          </p:txBody>
        </p:sp>
        <p:sp>
          <p:nvSpPr>
            <p:cNvPr id="7" name="_s1033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Système nerveux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somatique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(volontaire) </a:t>
              </a:r>
            </a:p>
          </p:txBody>
        </p:sp>
        <p:sp>
          <p:nvSpPr>
            <p:cNvPr id="8" name="_s1034"/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dirty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Système nerveux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dirty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Autonome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CA" sz="2100" dirty="0" smtClean="0">
                  <a:solidFill>
                    <a:srgbClr val="FFFF66"/>
                  </a:solidFill>
                  <a:latin typeface="Arial" charset="0"/>
                  <a:cs typeface="Arial" charset="0"/>
                </a:rPr>
                <a:t>(Involontaire)</a:t>
              </a:r>
              <a:endParaRPr kumimoji="0" lang="fr-CA" sz="21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35"/>
            <p:cNvSpPr>
              <a:spLocks noChangeArrowheads="1"/>
            </p:cNvSpPr>
            <p:nvPr/>
          </p:nvSpPr>
          <p:spPr bwMode="auto">
            <a:xfrm>
              <a:off x="776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Système nerveux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sympathique</a:t>
              </a:r>
            </a:p>
          </p:txBody>
        </p:sp>
        <p:sp>
          <p:nvSpPr>
            <p:cNvPr id="10" name="_s1036"/>
            <p:cNvSpPr>
              <a:spLocks noChangeArrowheads="1"/>
            </p:cNvSpPr>
            <p:nvPr/>
          </p:nvSpPr>
          <p:spPr bwMode="auto">
            <a:xfrm>
              <a:off x="1784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Système nerveux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1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Arial" charset="0"/>
                  <a:cs typeface="Arial" charset="0"/>
                </a:rPr>
                <a:t>parasympathique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-1" y="285728"/>
            <a:ext cx="88204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Organisation générale du SN</a:t>
            </a:r>
            <a:endParaRPr lang="fr-F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7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7290" y="142852"/>
            <a:ext cx="63579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4400" dirty="0" smtClean="0">
                <a:latin typeface="Forte" pitchFamily="66" charset="0"/>
              </a:rPr>
              <a:t>La voie efférente</a:t>
            </a:r>
            <a:endParaRPr lang="ar-DZ" sz="4400" dirty="0"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215370" cy="492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988840"/>
            <a:ext cx="814393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 SYSTÈME NERVEUX AUTONOME </a:t>
            </a:r>
          </a:p>
          <a:p>
            <a:pPr algn="ctr"/>
            <a:r>
              <a:rPr lang="fr-FR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SNA</a:t>
            </a:r>
            <a:endParaRPr lang="fr-FR" sz="4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3976" y="188640"/>
            <a:ext cx="8858312" cy="6771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buBlip>
                <a:blip r:embed="rId3"/>
              </a:buBlip>
            </a:pPr>
            <a:r>
              <a:rPr lang="fr-FR" sz="2400" b="1" dirty="0" smtClean="0">
                <a:cs typeface="Calibri" pitchFamily="34" charset="0"/>
              </a:rPr>
              <a:t> SN végétatif ou SN involontaire.</a:t>
            </a:r>
          </a:p>
          <a:p>
            <a:pPr lvl="0" algn="l" rtl="0"/>
            <a:endParaRPr lang="fr-FR" sz="2400" b="1" dirty="0" smtClean="0">
              <a:cs typeface="Calibri" pitchFamily="34" charset="0"/>
            </a:endParaRPr>
          </a:p>
          <a:p>
            <a:pPr lvl="0" algn="l" rtl="0">
              <a:buBlip>
                <a:blip r:embed="rId3"/>
              </a:buBlip>
            </a:pPr>
            <a:r>
              <a:rPr lang="fr-FR" sz="2400" b="1" dirty="0" smtClean="0">
                <a:cs typeface="Calibri" pitchFamily="34" charset="0"/>
              </a:rPr>
              <a:t>Contrôle automatique </a:t>
            </a:r>
            <a:r>
              <a:rPr lang="fr-FR" sz="2400" dirty="0" smtClean="0">
                <a:cs typeface="Calibri" pitchFamily="34" charset="0"/>
              </a:rPr>
              <a:t>de l’activité des muscles lisses, du muscle cardiaque, et de certains glandes.</a:t>
            </a:r>
          </a:p>
          <a:p>
            <a:pPr lvl="0" algn="l" rtl="0"/>
            <a:endParaRPr lang="fr-FR" sz="2400" b="1" dirty="0" smtClean="0">
              <a:cs typeface="Calibri" pitchFamily="34" charset="0"/>
            </a:endParaRPr>
          </a:p>
          <a:p>
            <a:pPr lvl="0" algn="l" rtl="0">
              <a:buBlip>
                <a:blip r:embed="rId3"/>
              </a:buBlip>
            </a:pPr>
            <a:r>
              <a:rPr lang="fr-FR" sz="2400" b="1" dirty="0" smtClean="0">
                <a:cs typeface="Calibri" pitchFamily="34" charset="0"/>
              </a:rPr>
              <a:t>Activité involontaire </a:t>
            </a:r>
            <a:r>
              <a:rPr lang="fr-FR" sz="2400" dirty="0" smtClean="0">
                <a:cs typeface="Calibri" pitchFamily="34" charset="0"/>
              </a:rPr>
              <a:t>(indépendante du contrôle conscient) </a:t>
            </a:r>
          </a:p>
          <a:p>
            <a:pPr lvl="0" algn="ctr" rtl="0"/>
            <a:r>
              <a:rPr lang="fr-FR" sz="3200" b="1" dirty="0" smtClean="0">
                <a:cs typeface="Calibri" pitchFamily="34" charset="0"/>
              </a:rPr>
              <a:t>mais </a:t>
            </a:r>
            <a:endParaRPr lang="en-US" sz="3200" b="1" dirty="0" smtClean="0">
              <a:cs typeface="Calibri" pitchFamily="34" charset="0"/>
            </a:endParaRPr>
          </a:p>
          <a:p>
            <a:pPr lvl="0" algn="ctr" rtl="0"/>
            <a:r>
              <a:rPr lang="fr-FR" sz="2200" dirty="0" smtClean="0">
                <a:cs typeface="Calibri" pitchFamily="34" charset="0"/>
              </a:rPr>
              <a:t>le SNA est régi / des centres situés dans le SNC</a:t>
            </a:r>
          </a:p>
          <a:p>
            <a:pPr lvl="0" algn="ctr" rtl="0"/>
            <a:endParaRPr lang="fr-FR" sz="2200" b="1" dirty="0" smtClean="0">
              <a:cs typeface="Calibri" pitchFamily="34" charset="0"/>
            </a:endParaRPr>
          </a:p>
          <a:p>
            <a:pPr lvl="0" algn="l" rtl="0">
              <a:buBlip>
                <a:blip r:embed="rId3"/>
              </a:buBlip>
            </a:pPr>
            <a:r>
              <a:rPr lang="fr-FR" sz="2400" dirty="0" smtClean="0">
                <a:cs typeface="Calibri" pitchFamily="34" charset="0"/>
              </a:rPr>
              <a:t> Principal système de </a:t>
            </a:r>
            <a:r>
              <a:rPr lang="fr-FR" sz="2400" b="1" dirty="0" smtClean="0">
                <a:cs typeface="Calibri" pitchFamily="34" charset="0"/>
              </a:rPr>
              <a:t>régulation réflexe.</a:t>
            </a:r>
          </a:p>
          <a:p>
            <a:pPr lvl="0" algn="l" rtl="0"/>
            <a:endParaRPr lang="fr-FR" sz="2400" dirty="0" smtClean="0">
              <a:cs typeface="Calibri" pitchFamily="34" charset="0"/>
            </a:endParaRPr>
          </a:p>
          <a:p>
            <a:pPr lvl="0" algn="l" rtl="0">
              <a:buBlip>
                <a:blip r:embed="rId3"/>
              </a:buBlip>
            </a:pPr>
            <a:r>
              <a:rPr lang="fr-FR" sz="2400" dirty="0" smtClean="0">
                <a:cs typeface="Calibri" pitchFamily="34" charset="0"/>
              </a:rPr>
              <a:t> Modulation de la plupart des </a:t>
            </a:r>
            <a:r>
              <a:rPr lang="fr-FR" sz="2400" b="1" dirty="0" smtClean="0">
                <a:cs typeface="Calibri" pitchFamily="34" charset="0"/>
              </a:rPr>
              <a:t>fonctions neurovégétatives.</a:t>
            </a:r>
          </a:p>
          <a:p>
            <a:pPr lvl="0" algn="l" rtl="0"/>
            <a:endParaRPr lang="fr-FR" sz="2400" dirty="0" smtClean="0">
              <a:cs typeface="Calibri" pitchFamily="34" charset="0"/>
            </a:endParaRPr>
          </a:p>
          <a:p>
            <a:pPr lvl="0" algn="l" rtl="0">
              <a:buBlip>
                <a:blip r:embed="rId3"/>
              </a:buBlip>
            </a:pPr>
            <a:r>
              <a:rPr lang="fr-FR" sz="2400" dirty="0" smtClean="0">
                <a:cs typeface="Calibri" pitchFamily="34" charset="0"/>
              </a:rPr>
              <a:t> Organisation en 2 pôles : </a:t>
            </a:r>
            <a:r>
              <a:rPr lang="fr-FR" sz="2400" b="1" dirty="0" smtClean="0">
                <a:cs typeface="Calibri" pitchFamily="34" charset="0"/>
              </a:rPr>
              <a:t>opposés</a:t>
            </a:r>
            <a:r>
              <a:rPr lang="fr-FR" sz="2400" dirty="0" smtClean="0">
                <a:cs typeface="Calibri" pitchFamily="34" charset="0"/>
              </a:rPr>
              <a:t> et </a:t>
            </a:r>
            <a:r>
              <a:rPr lang="fr-FR" sz="2400" b="1" dirty="0" smtClean="0">
                <a:cs typeface="Calibri" pitchFamily="34" charset="0"/>
              </a:rPr>
              <a:t>complémentaires </a:t>
            </a:r>
            <a:r>
              <a:rPr lang="fr-FR" sz="2400" dirty="0" smtClean="0">
                <a:cs typeface="Calibri" pitchFamily="34" charset="0"/>
              </a:rPr>
              <a:t>(sympathique et parasympathique).</a:t>
            </a:r>
          </a:p>
          <a:p>
            <a:pPr lvl="0" algn="l" rtl="0"/>
            <a:endParaRPr lang="fr-FR" sz="2400" dirty="0" smtClean="0">
              <a:cs typeface="Calibri" pitchFamily="34" charset="0"/>
            </a:endParaRPr>
          </a:p>
          <a:p>
            <a:pPr lvl="0" algn="l" rtl="0"/>
            <a:endParaRPr lang="en-US" sz="2200" dirty="0" smtClean="0"/>
          </a:p>
          <a:p>
            <a:pPr algn="l" rtl="0"/>
            <a:endParaRPr lang="ar-D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Différences anatomiques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48883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628800"/>
            <a:ext cx="187220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origine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068960"/>
            <a:ext cx="187220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Longueur des axones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24847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4176464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24128" y="4221088"/>
            <a:ext cx="2520280" cy="400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SN sympathique 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1115616" y="4195075"/>
            <a:ext cx="2520280" cy="400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SN </a:t>
            </a:r>
            <a:r>
              <a:rPr lang="fr-FR" b="1" dirty="0"/>
              <a:t>para</a:t>
            </a:r>
            <a:r>
              <a:rPr lang="fr-FR" b="1" dirty="0" smtClean="0"/>
              <a:t>sympathique 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1640" y="90872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Les neurotransmetteurs 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21272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3982</TotalTime>
  <Words>712</Words>
  <Application>Microsoft Office PowerPoint</Application>
  <PresentationFormat>Affichage à l'écran (4:3)</PresentationFormat>
  <Paragraphs>217</Paragraphs>
  <Slides>26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Différences anatomiques :</vt:lpstr>
      <vt:lpstr>Diapositive 9</vt:lpstr>
      <vt:lpstr>Diapositive 10</vt:lpstr>
      <vt:lpstr>Diapositive 11</vt:lpstr>
      <vt:lpstr>Diapositive 12</vt:lpstr>
      <vt:lpstr>Diapositive 13</vt:lpstr>
      <vt:lpstr>Effets physiologiques du SNA</vt:lpstr>
      <vt:lpstr>Effets physiologiques du SNA</vt:lpstr>
      <vt:lpstr>Les neurotransmetteurs </vt:lpstr>
      <vt:lpstr>Biosynthèse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 Les récepteurs muscariniques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DELL</cp:lastModifiedBy>
  <cp:revision>286</cp:revision>
  <dcterms:created xsi:type="dcterms:W3CDTF">2008-10-23T20:58:58Z</dcterms:created>
  <dcterms:modified xsi:type="dcterms:W3CDTF">2016-05-17T07:48:01Z</dcterms:modified>
</cp:coreProperties>
</file>