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4" r:id="rId4"/>
    <p:sldId id="303" r:id="rId5"/>
    <p:sldId id="344" r:id="rId6"/>
    <p:sldId id="300" r:id="rId7"/>
    <p:sldId id="305" r:id="rId8"/>
    <p:sldId id="314" r:id="rId9"/>
    <p:sldId id="316" r:id="rId10"/>
    <p:sldId id="317" r:id="rId11"/>
    <p:sldId id="321" r:id="rId12"/>
    <p:sldId id="315" r:id="rId13"/>
    <p:sldId id="318" r:id="rId14"/>
    <p:sldId id="322" r:id="rId15"/>
    <p:sldId id="323" r:id="rId16"/>
    <p:sldId id="324" r:id="rId17"/>
    <p:sldId id="328" r:id="rId18"/>
    <p:sldId id="334" r:id="rId19"/>
    <p:sldId id="335" r:id="rId20"/>
    <p:sldId id="336" r:id="rId21"/>
    <p:sldId id="337" r:id="rId22"/>
    <p:sldId id="325" r:id="rId23"/>
    <p:sldId id="327" r:id="rId24"/>
    <p:sldId id="330" r:id="rId25"/>
    <p:sldId id="343" r:id="rId26"/>
    <p:sldId id="331" r:id="rId27"/>
    <p:sldId id="332" r:id="rId28"/>
    <p:sldId id="333" r:id="rId29"/>
    <p:sldId id="338" r:id="rId30"/>
    <p:sldId id="341" r:id="rId31"/>
    <p:sldId id="346" r:id="rId32"/>
    <p:sldId id="339" r:id="rId33"/>
    <p:sldId id="340" r:id="rId34"/>
    <p:sldId id="348" r:id="rId35"/>
    <p:sldId id="349" r:id="rId36"/>
    <p:sldId id="350" r:id="rId37"/>
    <p:sldId id="351" r:id="rId38"/>
    <p:sldId id="352" r:id="rId39"/>
    <p:sldId id="353" r:id="rId40"/>
    <p:sldId id="386" r:id="rId41"/>
    <p:sldId id="357" r:id="rId42"/>
    <p:sldId id="359" r:id="rId43"/>
    <p:sldId id="360" r:id="rId44"/>
    <p:sldId id="363" r:id="rId45"/>
    <p:sldId id="364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87" r:id="rId54"/>
    <p:sldId id="388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47" r:id="rId6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ER" initials="T" lastIdx="0" clrIdx="0">
    <p:extLst>
      <p:ext uri="{19B8F6BF-5375-455C-9EA6-DF929625EA0E}">
        <p15:presenceInfo xmlns:p15="http://schemas.microsoft.com/office/powerpoint/2012/main" userId="TA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20FA8-8A3E-46B6-886F-644158AE68B4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CEE7ED5-5B2E-4473-B96B-45ACEB9E9E66}">
      <dgm:prSet phldrT="[Texte]"/>
      <dgm:spPr/>
      <dgm:t>
        <a:bodyPr/>
        <a:lstStyle/>
        <a:p>
          <a:r>
            <a:rPr lang="fr-FR" b="1" dirty="0" smtClean="0"/>
            <a:t>Naissance</a:t>
          </a:r>
          <a:r>
            <a:rPr lang="fr-FR" b="1" dirty="0" smtClean="0">
              <a:sym typeface="Wingdings 3" panose="05040102010807070707" pitchFamily="18" charset="2"/>
            </a:rPr>
            <a:t> </a:t>
          </a:r>
          <a:r>
            <a:rPr lang="fr-FR" b="1" dirty="0" smtClean="0"/>
            <a:t>4-6 mois</a:t>
          </a:r>
          <a:endParaRPr lang="fr-FR" b="1" dirty="0"/>
        </a:p>
      </dgm:t>
    </dgm:pt>
    <dgm:pt modelId="{0777638B-F698-45FA-8E83-D56A6CBC54D5}" type="parTrans" cxnId="{AB9B7E44-7813-4522-9932-D10BFD86F699}">
      <dgm:prSet/>
      <dgm:spPr/>
      <dgm:t>
        <a:bodyPr/>
        <a:lstStyle/>
        <a:p>
          <a:endParaRPr lang="fr-FR"/>
        </a:p>
      </dgm:t>
    </dgm:pt>
    <dgm:pt modelId="{C471D21B-A354-459F-9A10-084551330F09}" type="sibTrans" cxnId="{AB9B7E44-7813-4522-9932-D10BFD86F699}">
      <dgm:prSet/>
      <dgm:spPr/>
      <dgm:t>
        <a:bodyPr/>
        <a:lstStyle/>
        <a:p>
          <a:endParaRPr lang="fr-FR"/>
        </a:p>
      </dgm:t>
    </dgm:pt>
    <dgm:pt modelId="{C2AF35FE-249D-418E-90CB-FED9245146C8}">
      <dgm:prSet phldrT="[Texte]"/>
      <dgm:spPr/>
      <dgm:t>
        <a:bodyPr/>
        <a:lstStyle/>
        <a:p>
          <a:r>
            <a:rPr lang="fr-FR" dirty="0" smtClean="0"/>
            <a:t>Alimentation lactée exclusive</a:t>
          </a:r>
          <a:endParaRPr lang="fr-FR" dirty="0"/>
        </a:p>
      </dgm:t>
    </dgm:pt>
    <dgm:pt modelId="{48387343-65B2-4952-9640-CDEFD66CF669}" type="parTrans" cxnId="{EBD0EF2B-CFC8-4EE5-B364-63753539BB32}">
      <dgm:prSet/>
      <dgm:spPr/>
      <dgm:t>
        <a:bodyPr/>
        <a:lstStyle/>
        <a:p>
          <a:endParaRPr lang="fr-FR"/>
        </a:p>
      </dgm:t>
    </dgm:pt>
    <dgm:pt modelId="{A13827F2-F657-4A41-A598-938BA4B70FDC}" type="sibTrans" cxnId="{EBD0EF2B-CFC8-4EE5-B364-63753539BB32}">
      <dgm:prSet/>
      <dgm:spPr/>
      <dgm:t>
        <a:bodyPr/>
        <a:lstStyle/>
        <a:p>
          <a:endParaRPr lang="fr-FR"/>
        </a:p>
      </dgm:t>
    </dgm:pt>
    <dgm:pt modelId="{A974178F-CB01-4450-B7EC-789E4F218A22}">
      <dgm:prSet phldrT="[Texte]"/>
      <dgm:spPr/>
      <dgm:t>
        <a:bodyPr/>
        <a:lstStyle/>
        <a:p>
          <a:r>
            <a:rPr lang="fr-FR" dirty="0" smtClean="0"/>
            <a:t>Allaitement maternel, artificiel ou mixte</a:t>
          </a:r>
          <a:endParaRPr lang="fr-FR" dirty="0"/>
        </a:p>
      </dgm:t>
    </dgm:pt>
    <dgm:pt modelId="{52FA4836-94D2-4943-A6D9-80C97929E39E}" type="parTrans" cxnId="{ACAD7A8F-4E9F-42AE-830C-2F3BC0CB5054}">
      <dgm:prSet/>
      <dgm:spPr/>
      <dgm:t>
        <a:bodyPr/>
        <a:lstStyle/>
        <a:p>
          <a:endParaRPr lang="fr-FR"/>
        </a:p>
      </dgm:t>
    </dgm:pt>
    <dgm:pt modelId="{2CE154BA-5849-473B-BB97-5737AA78103B}" type="sibTrans" cxnId="{ACAD7A8F-4E9F-42AE-830C-2F3BC0CB5054}">
      <dgm:prSet/>
      <dgm:spPr/>
      <dgm:t>
        <a:bodyPr/>
        <a:lstStyle/>
        <a:p>
          <a:endParaRPr lang="fr-FR"/>
        </a:p>
      </dgm:t>
    </dgm:pt>
    <dgm:pt modelId="{3BAC8867-BEAB-480A-8D07-826E5D1E5AAC}">
      <dgm:prSet phldrT="[Texte]"/>
      <dgm:spPr/>
      <dgm:t>
        <a:bodyPr/>
        <a:lstStyle/>
        <a:p>
          <a:r>
            <a:rPr lang="fr-FR" b="1" dirty="0" smtClean="0"/>
            <a:t>4-6 mois</a:t>
          </a:r>
          <a:r>
            <a:rPr lang="fr-FR" b="1" dirty="0" smtClean="0">
              <a:sym typeface="Wingdings 3" panose="05040102010807070707" pitchFamily="18" charset="2"/>
            </a:rPr>
            <a:t> </a:t>
          </a:r>
          <a:r>
            <a:rPr lang="fr-FR" b="1" dirty="0" smtClean="0"/>
            <a:t>12 mois</a:t>
          </a:r>
          <a:endParaRPr lang="fr-FR" b="1" dirty="0"/>
        </a:p>
      </dgm:t>
    </dgm:pt>
    <dgm:pt modelId="{77099926-506C-4F06-B0DC-F2D3247607D0}" type="parTrans" cxnId="{B8E9331C-BBFD-43F2-B066-159B4713C7C5}">
      <dgm:prSet/>
      <dgm:spPr/>
      <dgm:t>
        <a:bodyPr/>
        <a:lstStyle/>
        <a:p>
          <a:endParaRPr lang="fr-FR"/>
        </a:p>
      </dgm:t>
    </dgm:pt>
    <dgm:pt modelId="{8A8A9C32-3112-4BE4-BD6D-BB0650BFAD9E}" type="sibTrans" cxnId="{B8E9331C-BBFD-43F2-B066-159B4713C7C5}">
      <dgm:prSet/>
      <dgm:spPr/>
      <dgm:t>
        <a:bodyPr/>
        <a:lstStyle/>
        <a:p>
          <a:endParaRPr lang="fr-FR"/>
        </a:p>
      </dgm:t>
    </dgm:pt>
    <dgm:pt modelId="{5007113B-F368-4805-AC76-7E8CF7A0A737}">
      <dgm:prSet phldrT="[Texte]"/>
      <dgm:spPr/>
      <dgm:t>
        <a:bodyPr/>
        <a:lstStyle/>
        <a:p>
          <a:r>
            <a:rPr lang="fr-FR" dirty="0" smtClean="0"/>
            <a:t>Période de transition</a:t>
          </a:r>
          <a:endParaRPr lang="fr-FR" dirty="0"/>
        </a:p>
      </dgm:t>
    </dgm:pt>
    <dgm:pt modelId="{C4F2BEFC-5C60-4FA6-8B1B-AB24CABEFA33}" type="parTrans" cxnId="{5B1D5573-6061-43E1-B271-2618924DCBBA}">
      <dgm:prSet/>
      <dgm:spPr/>
      <dgm:t>
        <a:bodyPr/>
        <a:lstStyle/>
        <a:p>
          <a:endParaRPr lang="fr-FR"/>
        </a:p>
      </dgm:t>
    </dgm:pt>
    <dgm:pt modelId="{C06EB619-8760-4A35-BF7B-7A0BBA807080}" type="sibTrans" cxnId="{5B1D5573-6061-43E1-B271-2618924DCBBA}">
      <dgm:prSet/>
      <dgm:spPr/>
      <dgm:t>
        <a:bodyPr/>
        <a:lstStyle/>
        <a:p>
          <a:endParaRPr lang="fr-FR"/>
        </a:p>
      </dgm:t>
    </dgm:pt>
    <dgm:pt modelId="{E5AFEA15-3216-48B0-8D1A-6DC79FD07C5A}">
      <dgm:prSet phldrT="[Texte]"/>
      <dgm:spPr/>
      <dgm:t>
        <a:bodyPr/>
        <a:lstStyle/>
        <a:p>
          <a:r>
            <a:rPr lang="fr-FR" dirty="0" smtClean="0"/>
            <a:t>Diversification alimentaire</a:t>
          </a:r>
          <a:endParaRPr lang="fr-FR" dirty="0"/>
        </a:p>
      </dgm:t>
    </dgm:pt>
    <dgm:pt modelId="{90143914-6449-4061-B404-13D304709A2D}" type="parTrans" cxnId="{5C58C570-1357-4080-84A2-910D463DE7CF}">
      <dgm:prSet/>
      <dgm:spPr/>
      <dgm:t>
        <a:bodyPr/>
        <a:lstStyle/>
        <a:p>
          <a:endParaRPr lang="fr-FR"/>
        </a:p>
      </dgm:t>
    </dgm:pt>
    <dgm:pt modelId="{8A07AB21-28B5-4DB1-912F-017F013D2371}" type="sibTrans" cxnId="{5C58C570-1357-4080-84A2-910D463DE7CF}">
      <dgm:prSet/>
      <dgm:spPr/>
      <dgm:t>
        <a:bodyPr/>
        <a:lstStyle/>
        <a:p>
          <a:endParaRPr lang="fr-FR"/>
        </a:p>
      </dgm:t>
    </dgm:pt>
    <dgm:pt modelId="{0BB580D3-66BA-4D5C-A21A-436B3001616D}">
      <dgm:prSet phldrT="[Texte]"/>
      <dgm:spPr/>
      <dgm:t>
        <a:bodyPr/>
        <a:lstStyle/>
        <a:p>
          <a:r>
            <a:rPr lang="fr-FR" b="1" dirty="0" smtClean="0"/>
            <a:t>12 mois</a:t>
          </a:r>
          <a:r>
            <a:rPr lang="fr-FR" b="1" dirty="0" smtClean="0">
              <a:sym typeface="Wingdings 3" panose="05040102010807070707" pitchFamily="18" charset="2"/>
            </a:rPr>
            <a:t></a:t>
          </a:r>
        </a:p>
        <a:p>
          <a:r>
            <a:rPr lang="fr-FR" b="1" dirty="0" smtClean="0"/>
            <a:t>3 ans</a:t>
          </a:r>
          <a:endParaRPr lang="fr-FR" b="1" dirty="0"/>
        </a:p>
      </dgm:t>
    </dgm:pt>
    <dgm:pt modelId="{300F2995-EF83-4CF5-BCB5-1F5DEBF16755}" type="parTrans" cxnId="{9073352B-4F30-41E9-881F-E35D94D8D9D9}">
      <dgm:prSet/>
      <dgm:spPr/>
      <dgm:t>
        <a:bodyPr/>
        <a:lstStyle/>
        <a:p>
          <a:endParaRPr lang="fr-FR"/>
        </a:p>
      </dgm:t>
    </dgm:pt>
    <dgm:pt modelId="{06B6E347-65DA-4417-94CB-95AE636CBEF9}" type="sibTrans" cxnId="{9073352B-4F30-41E9-881F-E35D94D8D9D9}">
      <dgm:prSet/>
      <dgm:spPr/>
      <dgm:t>
        <a:bodyPr/>
        <a:lstStyle/>
        <a:p>
          <a:endParaRPr lang="fr-FR"/>
        </a:p>
      </dgm:t>
    </dgm:pt>
    <dgm:pt modelId="{24C70BC8-D6D9-444F-80A9-7AB3C226A128}">
      <dgm:prSet phldrT="[Texte]"/>
      <dgm:spPr/>
      <dgm:t>
        <a:bodyPr/>
        <a:lstStyle/>
        <a:p>
          <a:r>
            <a:rPr lang="fr-FR" dirty="0" smtClean="0"/>
            <a:t>Alimentation totalement variée et diversifiée</a:t>
          </a:r>
          <a:endParaRPr lang="fr-FR" dirty="0"/>
        </a:p>
      </dgm:t>
    </dgm:pt>
    <dgm:pt modelId="{26C62543-1F71-4C01-BAFC-90F293E84883}" type="parTrans" cxnId="{C73CB89F-3AEB-4021-ACA5-A13474EC200F}">
      <dgm:prSet/>
      <dgm:spPr/>
      <dgm:t>
        <a:bodyPr/>
        <a:lstStyle/>
        <a:p>
          <a:endParaRPr lang="fr-FR"/>
        </a:p>
      </dgm:t>
    </dgm:pt>
    <dgm:pt modelId="{390EB110-35B4-4EAE-8106-B9F979E8588E}" type="sibTrans" cxnId="{C73CB89F-3AEB-4021-ACA5-A13474EC200F}">
      <dgm:prSet/>
      <dgm:spPr/>
      <dgm:t>
        <a:bodyPr/>
        <a:lstStyle/>
        <a:p>
          <a:endParaRPr lang="fr-FR"/>
        </a:p>
      </dgm:t>
    </dgm:pt>
    <dgm:pt modelId="{E556F9A0-3B13-4D14-A32F-40A167F978F6}" type="pres">
      <dgm:prSet presAssocID="{1C420FA8-8A3E-46B6-886F-644158AE68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EECA86-77B2-45B2-8901-FC52B404DDA0}" type="pres">
      <dgm:prSet presAssocID="{5CEE7ED5-5B2E-4473-B96B-45ACEB9E9E66}" presName="linNode" presStyleCnt="0"/>
      <dgm:spPr/>
      <dgm:t>
        <a:bodyPr/>
        <a:lstStyle/>
        <a:p>
          <a:endParaRPr lang="fr-FR"/>
        </a:p>
      </dgm:t>
    </dgm:pt>
    <dgm:pt modelId="{B3E2A4B0-9DC7-4863-9A67-B83F7FCDF446}" type="pres">
      <dgm:prSet presAssocID="{5CEE7ED5-5B2E-4473-B96B-45ACEB9E9E66}" presName="parentText" presStyleLbl="node1" presStyleIdx="0" presStyleCnt="3" custScaleX="6188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D1696B-FA0D-4D66-8CE6-124D19AC6926}" type="pres">
      <dgm:prSet presAssocID="{5CEE7ED5-5B2E-4473-B96B-45ACEB9E9E6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0AF7AE-C684-4F40-BB07-7F69031D7BA8}" type="pres">
      <dgm:prSet presAssocID="{C471D21B-A354-459F-9A10-084551330F09}" presName="sp" presStyleCnt="0"/>
      <dgm:spPr/>
      <dgm:t>
        <a:bodyPr/>
        <a:lstStyle/>
        <a:p>
          <a:endParaRPr lang="fr-FR"/>
        </a:p>
      </dgm:t>
    </dgm:pt>
    <dgm:pt modelId="{86A887C7-F693-4ED8-8354-6A40E679FBA9}" type="pres">
      <dgm:prSet presAssocID="{3BAC8867-BEAB-480A-8D07-826E5D1E5AAC}" presName="linNode" presStyleCnt="0"/>
      <dgm:spPr/>
      <dgm:t>
        <a:bodyPr/>
        <a:lstStyle/>
        <a:p>
          <a:endParaRPr lang="fr-FR"/>
        </a:p>
      </dgm:t>
    </dgm:pt>
    <dgm:pt modelId="{ABC1FA69-826B-4E66-93B1-4A8944FB270E}" type="pres">
      <dgm:prSet presAssocID="{3BAC8867-BEAB-480A-8D07-826E5D1E5AAC}" presName="parentText" presStyleLbl="node1" presStyleIdx="1" presStyleCnt="3" custScaleX="612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5667C-782B-40D9-A3DC-47E9886FB909}" type="pres">
      <dgm:prSet presAssocID="{3BAC8867-BEAB-480A-8D07-826E5D1E5AA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CB5451-1060-472F-A216-53D98ACA766C}" type="pres">
      <dgm:prSet presAssocID="{8A8A9C32-3112-4BE4-BD6D-BB0650BFAD9E}" presName="sp" presStyleCnt="0"/>
      <dgm:spPr/>
      <dgm:t>
        <a:bodyPr/>
        <a:lstStyle/>
        <a:p>
          <a:endParaRPr lang="fr-FR"/>
        </a:p>
      </dgm:t>
    </dgm:pt>
    <dgm:pt modelId="{BC2532E8-B1C2-42A5-AB08-B6F8D58DC418}" type="pres">
      <dgm:prSet presAssocID="{0BB580D3-66BA-4D5C-A21A-436B3001616D}" presName="linNode" presStyleCnt="0"/>
      <dgm:spPr/>
      <dgm:t>
        <a:bodyPr/>
        <a:lstStyle/>
        <a:p>
          <a:endParaRPr lang="fr-FR"/>
        </a:p>
      </dgm:t>
    </dgm:pt>
    <dgm:pt modelId="{C14E6891-56BF-47B2-9839-65161DB28DDC}" type="pres">
      <dgm:prSet presAssocID="{0BB580D3-66BA-4D5C-A21A-436B3001616D}" presName="parentText" presStyleLbl="node1" presStyleIdx="2" presStyleCnt="3" custScaleX="6120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92D981-12A3-4036-A714-A512F1542700}" type="pres">
      <dgm:prSet presAssocID="{0BB580D3-66BA-4D5C-A21A-436B300161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E296D8-E4B2-4AEA-BA39-D2AB2B848937}" type="presOf" srcId="{A974178F-CB01-4450-B7EC-789E4F218A22}" destId="{F3D1696B-FA0D-4D66-8CE6-124D19AC6926}" srcOrd="0" destOrd="1" presId="urn:microsoft.com/office/officeart/2005/8/layout/vList5"/>
    <dgm:cxn modelId="{E42411A8-7031-44BB-A215-C7929BFEE8C0}" type="presOf" srcId="{0BB580D3-66BA-4D5C-A21A-436B3001616D}" destId="{C14E6891-56BF-47B2-9839-65161DB28DDC}" srcOrd="0" destOrd="0" presId="urn:microsoft.com/office/officeart/2005/8/layout/vList5"/>
    <dgm:cxn modelId="{2F890DFC-B697-404D-9F2D-27E0B7CC63D7}" type="presOf" srcId="{5007113B-F368-4805-AC76-7E8CF7A0A737}" destId="{9ED5667C-782B-40D9-A3DC-47E9886FB909}" srcOrd="0" destOrd="0" presId="urn:microsoft.com/office/officeart/2005/8/layout/vList5"/>
    <dgm:cxn modelId="{D3AC839C-B72B-47F4-A56E-892229AAEA8E}" type="presOf" srcId="{5CEE7ED5-5B2E-4473-B96B-45ACEB9E9E66}" destId="{B3E2A4B0-9DC7-4863-9A67-B83F7FCDF446}" srcOrd="0" destOrd="0" presId="urn:microsoft.com/office/officeart/2005/8/layout/vList5"/>
    <dgm:cxn modelId="{AB9B7E44-7813-4522-9932-D10BFD86F699}" srcId="{1C420FA8-8A3E-46B6-886F-644158AE68B4}" destId="{5CEE7ED5-5B2E-4473-B96B-45ACEB9E9E66}" srcOrd="0" destOrd="0" parTransId="{0777638B-F698-45FA-8E83-D56A6CBC54D5}" sibTransId="{C471D21B-A354-459F-9A10-084551330F09}"/>
    <dgm:cxn modelId="{6A9B92E9-9148-42EE-9EA3-F29D4F0A2EEC}" type="presOf" srcId="{C2AF35FE-249D-418E-90CB-FED9245146C8}" destId="{F3D1696B-FA0D-4D66-8CE6-124D19AC6926}" srcOrd="0" destOrd="0" presId="urn:microsoft.com/office/officeart/2005/8/layout/vList5"/>
    <dgm:cxn modelId="{9073352B-4F30-41E9-881F-E35D94D8D9D9}" srcId="{1C420FA8-8A3E-46B6-886F-644158AE68B4}" destId="{0BB580D3-66BA-4D5C-A21A-436B3001616D}" srcOrd="2" destOrd="0" parTransId="{300F2995-EF83-4CF5-BCB5-1F5DEBF16755}" sibTransId="{06B6E347-65DA-4417-94CB-95AE636CBEF9}"/>
    <dgm:cxn modelId="{5B1D5573-6061-43E1-B271-2618924DCBBA}" srcId="{3BAC8867-BEAB-480A-8D07-826E5D1E5AAC}" destId="{5007113B-F368-4805-AC76-7E8CF7A0A737}" srcOrd="0" destOrd="0" parTransId="{C4F2BEFC-5C60-4FA6-8B1B-AB24CABEFA33}" sibTransId="{C06EB619-8760-4A35-BF7B-7A0BBA807080}"/>
    <dgm:cxn modelId="{6AF90710-61BB-4428-9BF0-F5DE8FC4F26F}" type="presOf" srcId="{E5AFEA15-3216-48B0-8D1A-6DC79FD07C5A}" destId="{9ED5667C-782B-40D9-A3DC-47E9886FB909}" srcOrd="0" destOrd="1" presId="urn:microsoft.com/office/officeart/2005/8/layout/vList5"/>
    <dgm:cxn modelId="{5C58C570-1357-4080-84A2-910D463DE7CF}" srcId="{3BAC8867-BEAB-480A-8D07-826E5D1E5AAC}" destId="{E5AFEA15-3216-48B0-8D1A-6DC79FD07C5A}" srcOrd="1" destOrd="0" parTransId="{90143914-6449-4061-B404-13D304709A2D}" sibTransId="{8A07AB21-28B5-4DB1-912F-017F013D2371}"/>
    <dgm:cxn modelId="{EBD0EF2B-CFC8-4EE5-B364-63753539BB32}" srcId="{5CEE7ED5-5B2E-4473-B96B-45ACEB9E9E66}" destId="{C2AF35FE-249D-418E-90CB-FED9245146C8}" srcOrd="0" destOrd="0" parTransId="{48387343-65B2-4952-9640-CDEFD66CF669}" sibTransId="{A13827F2-F657-4A41-A598-938BA4B70FDC}"/>
    <dgm:cxn modelId="{C73CB89F-3AEB-4021-ACA5-A13474EC200F}" srcId="{0BB580D3-66BA-4D5C-A21A-436B3001616D}" destId="{24C70BC8-D6D9-444F-80A9-7AB3C226A128}" srcOrd="0" destOrd="0" parTransId="{26C62543-1F71-4C01-BAFC-90F293E84883}" sibTransId="{390EB110-35B4-4EAE-8106-B9F979E8588E}"/>
    <dgm:cxn modelId="{B8E9331C-BBFD-43F2-B066-159B4713C7C5}" srcId="{1C420FA8-8A3E-46B6-886F-644158AE68B4}" destId="{3BAC8867-BEAB-480A-8D07-826E5D1E5AAC}" srcOrd="1" destOrd="0" parTransId="{77099926-506C-4F06-B0DC-F2D3247607D0}" sibTransId="{8A8A9C32-3112-4BE4-BD6D-BB0650BFAD9E}"/>
    <dgm:cxn modelId="{ACAD7A8F-4E9F-42AE-830C-2F3BC0CB5054}" srcId="{5CEE7ED5-5B2E-4473-B96B-45ACEB9E9E66}" destId="{A974178F-CB01-4450-B7EC-789E4F218A22}" srcOrd="1" destOrd="0" parTransId="{52FA4836-94D2-4943-A6D9-80C97929E39E}" sibTransId="{2CE154BA-5849-473B-BB97-5737AA78103B}"/>
    <dgm:cxn modelId="{6239A43A-E634-4D59-B60E-EF197BD0DFD2}" type="presOf" srcId="{1C420FA8-8A3E-46B6-886F-644158AE68B4}" destId="{E556F9A0-3B13-4D14-A32F-40A167F978F6}" srcOrd="0" destOrd="0" presId="urn:microsoft.com/office/officeart/2005/8/layout/vList5"/>
    <dgm:cxn modelId="{D705B1F1-6F1F-4D20-8722-FF4068A24B44}" type="presOf" srcId="{3BAC8867-BEAB-480A-8D07-826E5D1E5AAC}" destId="{ABC1FA69-826B-4E66-93B1-4A8944FB270E}" srcOrd="0" destOrd="0" presId="urn:microsoft.com/office/officeart/2005/8/layout/vList5"/>
    <dgm:cxn modelId="{5C3B4B2A-3728-4A7A-A80A-7C3E23CC09B9}" type="presOf" srcId="{24C70BC8-D6D9-444F-80A9-7AB3C226A128}" destId="{C492D981-12A3-4036-A714-A512F1542700}" srcOrd="0" destOrd="0" presId="urn:microsoft.com/office/officeart/2005/8/layout/vList5"/>
    <dgm:cxn modelId="{9AB950E7-B8F0-496C-8FE7-F8157D59D71B}" type="presParOf" srcId="{E556F9A0-3B13-4D14-A32F-40A167F978F6}" destId="{26EECA86-77B2-45B2-8901-FC52B404DDA0}" srcOrd="0" destOrd="0" presId="urn:microsoft.com/office/officeart/2005/8/layout/vList5"/>
    <dgm:cxn modelId="{AF8312FF-CF6A-45EF-B9F3-B4504832FE3B}" type="presParOf" srcId="{26EECA86-77B2-45B2-8901-FC52B404DDA0}" destId="{B3E2A4B0-9DC7-4863-9A67-B83F7FCDF446}" srcOrd="0" destOrd="0" presId="urn:microsoft.com/office/officeart/2005/8/layout/vList5"/>
    <dgm:cxn modelId="{795AC808-9D4A-454C-960F-D4B1576FD0A2}" type="presParOf" srcId="{26EECA86-77B2-45B2-8901-FC52B404DDA0}" destId="{F3D1696B-FA0D-4D66-8CE6-124D19AC6926}" srcOrd="1" destOrd="0" presId="urn:microsoft.com/office/officeart/2005/8/layout/vList5"/>
    <dgm:cxn modelId="{ECE5F8C1-3A4C-4C95-9F55-A972A52756D1}" type="presParOf" srcId="{E556F9A0-3B13-4D14-A32F-40A167F978F6}" destId="{E00AF7AE-C684-4F40-BB07-7F69031D7BA8}" srcOrd="1" destOrd="0" presId="urn:microsoft.com/office/officeart/2005/8/layout/vList5"/>
    <dgm:cxn modelId="{0F6F1C5F-D74F-41C2-ABA5-D4566EF7794A}" type="presParOf" srcId="{E556F9A0-3B13-4D14-A32F-40A167F978F6}" destId="{86A887C7-F693-4ED8-8354-6A40E679FBA9}" srcOrd="2" destOrd="0" presId="urn:microsoft.com/office/officeart/2005/8/layout/vList5"/>
    <dgm:cxn modelId="{C199B9E3-D55F-4B4C-9ED5-D8A4F460D82C}" type="presParOf" srcId="{86A887C7-F693-4ED8-8354-6A40E679FBA9}" destId="{ABC1FA69-826B-4E66-93B1-4A8944FB270E}" srcOrd="0" destOrd="0" presId="urn:microsoft.com/office/officeart/2005/8/layout/vList5"/>
    <dgm:cxn modelId="{4C40782E-0066-4840-8A68-9875DE80A47C}" type="presParOf" srcId="{86A887C7-F693-4ED8-8354-6A40E679FBA9}" destId="{9ED5667C-782B-40D9-A3DC-47E9886FB909}" srcOrd="1" destOrd="0" presId="urn:microsoft.com/office/officeart/2005/8/layout/vList5"/>
    <dgm:cxn modelId="{B246183D-A653-4E2B-A6D4-92E0D024125B}" type="presParOf" srcId="{E556F9A0-3B13-4D14-A32F-40A167F978F6}" destId="{3CCB5451-1060-472F-A216-53D98ACA766C}" srcOrd="3" destOrd="0" presId="urn:microsoft.com/office/officeart/2005/8/layout/vList5"/>
    <dgm:cxn modelId="{E975A312-83AA-42DD-B819-AA7FB797C23C}" type="presParOf" srcId="{E556F9A0-3B13-4D14-A32F-40A167F978F6}" destId="{BC2532E8-B1C2-42A5-AB08-B6F8D58DC418}" srcOrd="4" destOrd="0" presId="urn:microsoft.com/office/officeart/2005/8/layout/vList5"/>
    <dgm:cxn modelId="{2CB3E8F7-07B4-4C3D-99B1-E43C9890937F}" type="presParOf" srcId="{BC2532E8-B1C2-42A5-AB08-B6F8D58DC418}" destId="{C14E6891-56BF-47B2-9839-65161DB28DDC}" srcOrd="0" destOrd="0" presId="urn:microsoft.com/office/officeart/2005/8/layout/vList5"/>
    <dgm:cxn modelId="{7E2E6B4C-9ADB-4C6C-85FA-164C2C4332C7}" type="presParOf" srcId="{BC2532E8-B1C2-42A5-AB08-B6F8D58DC418}" destId="{C492D981-12A3-4036-A714-A512F15427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20FA8-8A3E-46B6-886F-644158AE68B4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CEE7ED5-5B2E-4473-B96B-45ACEB9E9E66}">
      <dgm:prSet phldrT="[Texte]" custT="1"/>
      <dgm:spPr/>
      <dgm:t>
        <a:bodyPr/>
        <a:lstStyle/>
        <a:p>
          <a:r>
            <a:rPr lang="fr-FR" sz="3200" b="1" dirty="0" smtClean="0"/>
            <a:t>Naissance </a:t>
          </a:r>
          <a:r>
            <a:rPr lang="fr-FR" sz="3200" b="1" dirty="0" smtClean="0">
              <a:sym typeface="Wingdings 3" panose="05040102010807070707" pitchFamily="18" charset="2"/>
            </a:rPr>
            <a:t> </a:t>
          </a:r>
          <a:r>
            <a:rPr lang="fr-FR" sz="3200" b="1" dirty="0" smtClean="0"/>
            <a:t>6 mois</a:t>
          </a:r>
          <a:endParaRPr lang="fr-FR" sz="3200" b="1" dirty="0"/>
        </a:p>
      </dgm:t>
    </dgm:pt>
    <dgm:pt modelId="{0777638B-F698-45FA-8E83-D56A6CBC54D5}" type="parTrans" cxnId="{AB9B7E44-7813-4522-9932-D10BFD86F699}">
      <dgm:prSet/>
      <dgm:spPr/>
      <dgm:t>
        <a:bodyPr/>
        <a:lstStyle/>
        <a:p>
          <a:endParaRPr lang="fr-FR"/>
        </a:p>
      </dgm:t>
    </dgm:pt>
    <dgm:pt modelId="{C471D21B-A354-459F-9A10-084551330F09}" type="sibTrans" cxnId="{AB9B7E44-7813-4522-9932-D10BFD86F699}">
      <dgm:prSet/>
      <dgm:spPr/>
      <dgm:t>
        <a:bodyPr/>
        <a:lstStyle/>
        <a:p>
          <a:endParaRPr lang="fr-FR"/>
        </a:p>
      </dgm:t>
    </dgm:pt>
    <dgm:pt modelId="{C2AF35FE-249D-418E-90CB-FED9245146C8}">
      <dgm:prSet phldrT="[Texte]" custT="1"/>
      <dgm:spPr/>
      <dgm:t>
        <a:bodyPr/>
        <a:lstStyle/>
        <a:p>
          <a:r>
            <a:rPr lang="fr-FR" sz="3200" dirty="0" smtClean="0"/>
            <a:t>Préparation pour nourrisson (Lait 1</a:t>
          </a:r>
          <a:r>
            <a:rPr lang="fr-FR" sz="3200" baseline="30000" dirty="0" smtClean="0"/>
            <a:t>ier</a:t>
          </a:r>
          <a:r>
            <a:rPr lang="fr-FR" sz="3200" dirty="0" smtClean="0"/>
            <a:t> âge)  </a:t>
          </a:r>
          <a:endParaRPr lang="fr-FR" sz="3200" dirty="0"/>
        </a:p>
      </dgm:t>
    </dgm:pt>
    <dgm:pt modelId="{48387343-65B2-4952-9640-CDEFD66CF669}" type="parTrans" cxnId="{EBD0EF2B-CFC8-4EE5-B364-63753539BB32}">
      <dgm:prSet/>
      <dgm:spPr/>
      <dgm:t>
        <a:bodyPr/>
        <a:lstStyle/>
        <a:p>
          <a:endParaRPr lang="fr-FR"/>
        </a:p>
      </dgm:t>
    </dgm:pt>
    <dgm:pt modelId="{A13827F2-F657-4A41-A598-938BA4B70FDC}" type="sibTrans" cxnId="{EBD0EF2B-CFC8-4EE5-B364-63753539BB32}">
      <dgm:prSet/>
      <dgm:spPr/>
      <dgm:t>
        <a:bodyPr/>
        <a:lstStyle/>
        <a:p>
          <a:endParaRPr lang="fr-FR"/>
        </a:p>
      </dgm:t>
    </dgm:pt>
    <dgm:pt modelId="{3BAC8867-BEAB-480A-8D07-826E5D1E5AAC}">
      <dgm:prSet phldrT="[Texte]" custT="1"/>
      <dgm:spPr/>
      <dgm:t>
        <a:bodyPr/>
        <a:lstStyle/>
        <a:p>
          <a:r>
            <a:rPr lang="fr-FR" sz="3200" b="1" dirty="0" smtClean="0"/>
            <a:t>6 mois </a:t>
          </a:r>
          <a:r>
            <a:rPr lang="fr-FR" sz="3200" b="1" dirty="0" smtClean="0">
              <a:sym typeface="Wingdings 3" panose="05040102010807070707" pitchFamily="18" charset="2"/>
            </a:rPr>
            <a:t> </a:t>
          </a:r>
        </a:p>
        <a:p>
          <a:r>
            <a:rPr lang="fr-FR" sz="3200" b="1" dirty="0" smtClean="0"/>
            <a:t>12 mois</a:t>
          </a:r>
          <a:endParaRPr lang="fr-FR" sz="3200" b="1" dirty="0"/>
        </a:p>
      </dgm:t>
    </dgm:pt>
    <dgm:pt modelId="{77099926-506C-4F06-B0DC-F2D3247607D0}" type="parTrans" cxnId="{B8E9331C-BBFD-43F2-B066-159B4713C7C5}">
      <dgm:prSet/>
      <dgm:spPr/>
      <dgm:t>
        <a:bodyPr/>
        <a:lstStyle/>
        <a:p>
          <a:endParaRPr lang="fr-FR"/>
        </a:p>
      </dgm:t>
    </dgm:pt>
    <dgm:pt modelId="{8A8A9C32-3112-4BE4-BD6D-BB0650BFAD9E}" type="sibTrans" cxnId="{B8E9331C-BBFD-43F2-B066-159B4713C7C5}">
      <dgm:prSet/>
      <dgm:spPr/>
      <dgm:t>
        <a:bodyPr/>
        <a:lstStyle/>
        <a:p>
          <a:endParaRPr lang="fr-FR"/>
        </a:p>
      </dgm:t>
    </dgm:pt>
    <dgm:pt modelId="{5007113B-F368-4805-AC76-7E8CF7A0A737}">
      <dgm:prSet phldrT="[Texte]" custT="1"/>
      <dgm:spPr/>
      <dgm:t>
        <a:bodyPr/>
        <a:lstStyle/>
        <a:p>
          <a:r>
            <a:rPr lang="fr-FR" sz="3200" dirty="0" smtClean="0"/>
            <a:t>Préparation de suite (Lait 2</a:t>
          </a:r>
          <a:r>
            <a:rPr lang="fr-FR" sz="3200" baseline="30000" dirty="0" smtClean="0"/>
            <a:t>ème</a:t>
          </a:r>
          <a:r>
            <a:rPr lang="fr-FR" sz="3200" dirty="0" smtClean="0"/>
            <a:t> âge) </a:t>
          </a:r>
          <a:endParaRPr lang="fr-FR" sz="3200" dirty="0"/>
        </a:p>
      </dgm:t>
    </dgm:pt>
    <dgm:pt modelId="{C4F2BEFC-5C60-4FA6-8B1B-AB24CABEFA33}" type="parTrans" cxnId="{5B1D5573-6061-43E1-B271-2618924DCBBA}">
      <dgm:prSet/>
      <dgm:spPr/>
      <dgm:t>
        <a:bodyPr/>
        <a:lstStyle/>
        <a:p>
          <a:endParaRPr lang="fr-FR"/>
        </a:p>
      </dgm:t>
    </dgm:pt>
    <dgm:pt modelId="{C06EB619-8760-4A35-BF7B-7A0BBA807080}" type="sibTrans" cxnId="{5B1D5573-6061-43E1-B271-2618924DCBBA}">
      <dgm:prSet/>
      <dgm:spPr/>
      <dgm:t>
        <a:bodyPr/>
        <a:lstStyle/>
        <a:p>
          <a:endParaRPr lang="fr-FR"/>
        </a:p>
      </dgm:t>
    </dgm:pt>
    <dgm:pt modelId="{0BB580D3-66BA-4D5C-A21A-436B3001616D}">
      <dgm:prSet phldrT="[Texte]" custT="1"/>
      <dgm:spPr/>
      <dgm:t>
        <a:bodyPr/>
        <a:lstStyle/>
        <a:p>
          <a:r>
            <a:rPr lang="fr-FR" sz="3200" b="1" dirty="0" smtClean="0"/>
            <a:t>12 mois </a:t>
          </a:r>
          <a:r>
            <a:rPr lang="fr-FR" sz="3200" b="1" dirty="0" smtClean="0">
              <a:sym typeface="Wingdings 3" panose="05040102010807070707" pitchFamily="18" charset="2"/>
            </a:rPr>
            <a:t></a:t>
          </a:r>
        </a:p>
        <a:p>
          <a:r>
            <a:rPr lang="fr-FR" sz="3200" b="1" dirty="0" smtClean="0"/>
            <a:t>3 ans</a:t>
          </a:r>
          <a:endParaRPr lang="fr-FR" sz="3200" b="1" dirty="0"/>
        </a:p>
      </dgm:t>
    </dgm:pt>
    <dgm:pt modelId="{300F2995-EF83-4CF5-BCB5-1F5DEBF16755}" type="parTrans" cxnId="{9073352B-4F30-41E9-881F-E35D94D8D9D9}">
      <dgm:prSet/>
      <dgm:spPr/>
      <dgm:t>
        <a:bodyPr/>
        <a:lstStyle/>
        <a:p>
          <a:endParaRPr lang="fr-FR"/>
        </a:p>
      </dgm:t>
    </dgm:pt>
    <dgm:pt modelId="{06B6E347-65DA-4417-94CB-95AE636CBEF9}" type="sibTrans" cxnId="{9073352B-4F30-41E9-881F-E35D94D8D9D9}">
      <dgm:prSet/>
      <dgm:spPr/>
      <dgm:t>
        <a:bodyPr/>
        <a:lstStyle/>
        <a:p>
          <a:endParaRPr lang="fr-FR"/>
        </a:p>
      </dgm:t>
    </dgm:pt>
    <dgm:pt modelId="{24C70BC8-D6D9-444F-80A9-7AB3C226A128}">
      <dgm:prSet phldrT="[Texte]" custT="1"/>
      <dgm:spPr/>
      <dgm:t>
        <a:bodyPr/>
        <a:lstStyle/>
        <a:p>
          <a:r>
            <a:rPr lang="fr-FR" sz="3200" dirty="0" smtClean="0"/>
            <a:t>Lait de croissance</a:t>
          </a:r>
          <a:endParaRPr lang="fr-FR" sz="3200" dirty="0"/>
        </a:p>
      </dgm:t>
    </dgm:pt>
    <dgm:pt modelId="{26C62543-1F71-4C01-BAFC-90F293E84883}" type="parTrans" cxnId="{C73CB89F-3AEB-4021-ACA5-A13474EC200F}">
      <dgm:prSet/>
      <dgm:spPr/>
      <dgm:t>
        <a:bodyPr/>
        <a:lstStyle/>
        <a:p>
          <a:endParaRPr lang="fr-FR"/>
        </a:p>
      </dgm:t>
    </dgm:pt>
    <dgm:pt modelId="{390EB110-35B4-4EAE-8106-B9F979E8588E}" type="sibTrans" cxnId="{C73CB89F-3AEB-4021-ACA5-A13474EC200F}">
      <dgm:prSet/>
      <dgm:spPr/>
      <dgm:t>
        <a:bodyPr/>
        <a:lstStyle/>
        <a:p>
          <a:endParaRPr lang="fr-FR"/>
        </a:p>
      </dgm:t>
    </dgm:pt>
    <dgm:pt modelId="{E556F9A0-3B13-4D14-A32F-40A167F978F6}" type="pres">
      <dgm:prSet presAssocID="{1C420FA8-8A3E-46B6-886F-644158AE68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EECA86-77B2-45B2-8901-FC52B404DDA0}" type="pres">
      <dgm:prSet presAssocID="{5CEE7ED5-5B2E-4473-B96B-45ACEB9E9E66}" presName="linNode" presStyleCnt="0"/>
      <dgm:spPr/>
      <dgm:t>
        <a:bodyPr/>
        <a:lstStyle/>
        <a:p>
          <a:endParaRPr lang="fr-FR"/>
        </a:p>
      </dgm:t>
    </dgm:pt>
    <dgm:pt modelId="{B3E2A4B0-9DC7-4863-9A67-B83F7FCDF446}" type="pres">
      <dgm:prSet presAssocID="{5CEE7ED5-5B2E-4473-B96B-45ACEB9E9E66}" presName="parentText" presStyleLbl="node1" presStyleIdx="0" presStyleCnt="3" custScaleX="6188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D1696B-FA0D-4D66-8CE6-124D19AC6926}" type="pres">
      <dgm:prSet presAssocID="{5CEE7ED5-5B2E-4473-B96B-45ACEB9E9E6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0AF7AE-C684-4F40-BB07-7F69031D7BA8}" type="pres">
      <dgm:prSet presAssocID="{C471D21B-A354-459F-9A10-084551330F09}" presName="sp" presStyleCnt="0"/>
      <dgm:spPr/>
      <dgm:t>
        <a:bodyPr/>
        <a:lstStyle/>
        <a:p>
          <a:endParaRPr lang="fr-FR"/>
        </a:p>
      </dgm:t>
    </dgm:pt>
    <dgm:pt modelId="{86A887C7-F693-4ED8-8354-6A40E679FBA9}" type="pres">
      <dgm:prSet presAssocID="{3BAC8867-BEAB-480A-8D07-826E5D1E5AAC}" presName="linNode" presStyleCnt="0"/>
      <dgm:spPr/>
      <dgm:t>
        <a:bodyPr/>
        <a:lstStyle/>
        <a:p>
          <a:endParaRPr lang="fr-FR"/>
        </a:p>
      </dgm:t>
    </dgm:pt>
    <dgm:pt modelId="{ABC1FA69-826B-4E66-93B1-4A8944FB270E}" type="pres">
      <dgm:prSet presAssocID="{3BAC8867-BEAB-480A-8D07-826E5D1E5AAC}" presName="parentText" presStyleLbl="node1" presStyleIdx="1" presStyleCnt="3" custScaleX="612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5667C-782B-40D9-A3DC-47E9886FB909}" type="pres">
      <dgm:prSet presAssocID="{3BAC8867-BEAB-480A-8D07-826E5D1E5AA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CB5451-1060-472F-A216-53D98ACA766C}" type="pres">
      <dgm:prSet presAssocID="{8A8A9C32-3112-4BE4-BD6D-BB0650BFAD9E}" presName="sp" presStyleCnt="0"/>
      <dgm:spPr/>
      <dgm:t>
        <a:bodyPr/>
        <a:lstStyle/>
        <a:p>
          <a:endParaRPr lang="fr-FR"/>
        </a:p>
      </dgm:t>
    </dgm:pt>
    <dgm:pt modelId="{BC2532E8-B1C2-42A5-AB08-B6F8D58DC418}" type="pres">
      <dgm:prSet presAssocID="{0BB580D3-66BA-4D5C-A21A-436B3001616D}" presName="linNode" presStyleCnt="0"/>
      <dgm:spPr/>
      <dgm:t>
        <a:bodyPr/>
        <a:lstStyle/>
        <a:p>
          <a:endParaRPr lang="fr-FR"/>
        </a:p>
      </dgm:t>
    </dgm:pt>
    <dgm:pt modelId="{C14E6891-56BF-47B2-9839-65161DB28DDC}" type="pres">
      <dgm:prSet presAssocID="{0BB580D3-66BA-4D5C-A21A-436B3001616D}" presName="parentText" presStyleLbl="node1" presStyleIdx="2" presStyleCnt="3" custScaleX="6120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92D981-12A3-4036-A714-A512F1542700}" type="pres">
      <dgm:prSet presAssocID="{0BB580D3-66BA-4D5C-A21A-436B3001616D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D1DF9B-CC6F-44EB-9F8B-EE995E47AAB5}" type="presOf" srcId="{3BAC8867-BEAB-480A-8D07-826E5D1E5AAC}" destId="{ABC1FA69-826B-4E66-93B1-4A8944FB270E}" srcOrd="0" destOrd="0" presId="urn:microsoft.com/office/officeart/2005/8/layout/vList5"/>
    <dgm:cxn modelId="{E204C4DC-CC8B-45EC-8E69-0A34FC4901C6}" type="presOf" srcId="{0BB580D3-66BA-4D5C-A21A-436B3001616D}" destId="{C14E6891-56BF-47B2-9839-65161DB28DDC}" srcOrd="0" destOrd="0" presId="urn:microsoft.com/office/officeart/2005/8/layout/vList5"/>
    <dgm:cxn modelId="{AB9B7E44-7813-4522-9932-D10BFD86F699}" srcId="{1C420FA8-8A3E-46B6-886F-644158AE68B4}" destId="{5CEE7ED5-5B2E-4473-B96B-45ACEB9E9E66}" srcOrd="0" destOrd="0" parTransId="{0777638B-F698-45FA-8E83-D56A6CBC54D5}" sibTransId="{C471D21B-A354-459F-9A10-084551330F09}"/>
    <dgm:cxn modelId="{9073352B-4F30-41E9-881F-E35D94D8D9D9}" srcId="{1C420FA8-8A3E-46B6-886F-644158AE68B4}" destId="{0BB580D3-66BA-4D5C-A21A-436B3001616D}" srcOrd="2" destOrd="0" parTransId="{300F2995-EF83-4CF5-BCB5-1F5DEBF16755}" sibTransId="{06B6E347-65DA-4417-94CB-95AE636CBEF9}"/>
    <dgm:cxn modelId="{5B1D5573-6061-43E1-B271-2618924DCBBA}" srcId="{3BAC8867-BEAB-480A-8D07-826E5D1E5AAC}" destId="{5007113B-F368-4805-AC76-7E8CF7A0A737}" srcOrd="0" destOrd="0" parTransId="{C4F2BEFC-5C60-4FA6-8B1B-AB24CABEFA33}" sibTransId="{C06EB619-8760-4A35-BF7B-7A0BBA807080}"/>
    <dgm:cxn modelId="{0E54CDCF-3EDE-4200-82FD-74E9EEEEB375}" type="presOf" srcId="{5CEE7ED5-5B2E-4473-B96B-45ACEB9E9E66}" destId="{B3E2A4B0-9DC7-4863-9A67-B83F7FCDF446}" srcOrd="0" destOrd="0" presId="urn:microsoft.com/office/officeart/2005/8/layout/vList5"/>
    <dgm:cxn modelId="{EBD0EF2B-CFC8-4EE5-B364-63753539BB32}" srcId="{5CEE7ED5-5B2E-4473-B96B-45ACEB9E9E66}" destId="{C2AF35FE-249D-418E-90CB-FED9245146C8}" srcOrd="0" destOrd="0" parTransId="{48387343-65B2-4952-9640-CDEFD66CF669}" sibTransId="{A13827F2-F657-4A41-A598-938BA4B70FDC}"/>
    <dgm:cxn modelId="{153BE197-75CA-4814-ADFC-4E69CC1A75EC}" type="presOf" srcId="{24C70BC8-D6D9-444F-80A9-7AB3C226A128}" destId="{C492D981-12A3-4036-A714-A512F1542700}" srcOrd="0" destOrd="0" presId="urn:microsoft.com/office/officeart/2005/8/layout/vList5"/>
    <dgm:cxn modelId="{C73CB89F-3AEB-4021-ACA5-A13474EC200F}" srcId="{0BB580D3-66BA-4D5C-A21A-436B3001616D}" destId="{24C70BC8-D6D9-444F-80A9-7AB3C226A128}" srcOrd="0" destOrd="0" parTransId="{26C62543-1F71-4C01-BAFC-90F293E84883}" sibTransId="{390EB110-35B4-4EAE-8106-B9F979E8588E}"/>
    <dgm:cxn modelId="{5F1801DF-74C8-4F11-8F12-8E7D87305D07}" type="presOf" srcId="{C2AF35FE-249D-418E-90CB-FED9245146C8}" destId="{F3D1696B-FA0D-4D66-8CE6-124D19AC6926}" srcOrd="0" destOrd="0" presId="urn:microsoft.com/office/officeart/2005/8/layout/vList5"/>
    <dgm:cxn modelId="{B8E9331C-BBFD-43F2-B066-159B4713C7C5}" srcId="{1C420FA8-8A3E-46B6-886F-644158AE68B4}" destId="{3BAC8867-BEAB-480A-8D07-826E5D1E5AAC}" srcOrd="1" destOrd="0" parTransId="{77099926-506C-4F06-B0DC-F2D3247607D0}" sibTransId="{8A8A9C32-3112-4BE4-BD6D-BB0650BFAD9E}"/>
    <dgm:cxn modelId="{44E3173B-E217-48A8-A83E-89AFF2263151}" type="presOf" srcId="{5007113B-F368-4805-AC76-7E8CF7A0A737}" destId="{9ED5667C-782B-40D9-A3DC-47E9886FB909}" srcOrd="0" destOrd="0" presId="urn:microsoft.com/office/officeart/2005/8/layout/vList5"/>
    <dgm:cxn modelId="{AEA280B0-2AB1-4D5F-801E-26CCCB233319}" type="presOf" srcId="{1C420FA8-8A3E-46B6-886F-644158AE68B4}" destId="{E556F9A0-3B13-4D14-A32F-40A167F978F6}" srcOrd="0" destOrd="0" presId="urn:microsoft.com/office/officeart/2005/8/layout/vList5"/>
    <dgm:cxn modelId="{01044503-32C2-4AEC-ABAB-6AFC87627A54}" type="presParOf" srcId="{E556F9A0-3B13-4D14-A32F-40A167F978F6}" destId="{26EECA86-77B2-45B2-8901-FC52B404DDA0}" srcOrd="0" destOrd="0" presId="urn:microsoft.com/office/officeart/2005/8/layout/vList5"/>
    <dgm:cxn modelId="{2DDF6641-C360-4484-BA6A-B76C13E01DEE}" type="presParOf" srcId="{26EECA86-77B2-45B2-8901-FC52B404DDA0}" destId="{B3E2A4B0-9DC7-4863-9A67-B83F7FCDF446}" srcOrd="0" destOrd="0" presId="urn:microsoft.com/office/officeart/2005/8/layout/vList5"/>
    <dgm:cxn modelId="{C4B302D9-FF63-4B31-BEAA-896D86A609D6}" type="presParOf" srcId="{26EECA86-77B2-45B2-8901-FC52B404DDA0}" destId="{F3D1696B-FA0D-4D66-8CE6-124D19AC6926}" srcOrd="1" destOrd="0" presId="urn:microsoft.com/office/officeart/2005/8/layout/vList5"/>
    <dgm:cxn modelId="{BEF08FD9-1C00-4883-8221-00113BC1F3A2}" type="presParOf" srcId="{E556F9A0-3B13-4D14-A32F-40A167F978F6}" destId="{E00AF7AE-C684-4F40-BB07-7F69031D7BA8}" srcOrd="1" destOrd="0" presId="urn:microsoft.com/office/officeart/2005/8/layout/vList5"/>
    <dgm:cxn modelId="{6DB14EE4-D6B4-4DFA-9606-2AE052B0BD98}" type="presParOf" srcId="{E556F9A0-3B13-4D14-A32F-40A167F978F6}" destId="{86A887C7-F693-4ED8-8354-6A40E679FBA9}" srcOrd="2" destOrd="0" presId="urn:microsoft.com/office/officeart/2005/8/layout/vList5"/>
    <dgm:cxn modelId="{B2D9879C-18AD-409D-8806-CAF28B34B393}" type="presParOf" srcId="{86A887C7-F693-4ED8-8354-6A40E679FBA9}" destId="{ABC1FA69-826B-4E66-93B1-4A8944FB270E}" srcOrd="0" destOrd="0" presId="urn:microsoft.com/office/officeart/2005/8/layout/vList5"/>
    <dgm:cxn modelId="{4AFD7CAE-0B77-4450-8C78-95C488BE7DF7}" type="presParOf" srcId="{86A887C7-F693-4ED8-8354-6A40E679FBA9}" destId="{9ED5667C-782B-40D9-A3DC-47E9886FB909}" srcOrd="1" destOrd="0" presId="urn:microsoft.com/office/officeart/2005/8/layout/vList5"/>
    <dgm:cxn modelId="{037963DA-4E74-4FE1-810C-B69F9B01EF47}" type="presParOf" srcId="{E556F9A0-3B13-4D14-A32F-40A167F978F6}" destId="{3CCB5451-1060-472F-A216-53D98ACA766C}" srcOrd="3" destOrd="0" presId="urn:microsoft.com/office/officeart/2005/8/layout/vList5"/>
    <dgm:cxn modelId="{75F26A18-EA8C-4BFB-8CCF-3D8E548CC461}" type="presParOf" srcId="{E556F9A0-3B13-4D14-A32F-40A167F978F6}" destId="{BC2532E8-B1C2-42A5-AB08-B6F8D58DC418}" srcOrd="4" destOrd="0" presId="urn:microsoft.com/office/officeart/2005/8/layout/vList5"/>
    <dgm:cxn modelId="{5B8285AB-198F-4D27-8BFA-2269A1A86A98}" type="presParOf" srcId="{BC2532E8-B1C2-42A5-AB08-B6F8D58DC418}" destId="{C14E6891-56BF-47B2-9839-65161DB28DDC}" srcOrd="0" destOrd="0" presId="urn:microsoft.com/office/officeart/2005/8/layout/vList5"/>
    <dgm:cxn modelId="{EB0B8254-47AA-4C7F-9F90-ECD92C17AE43}" type="presParOf" srcId="{BC2532E8-B1C2-42A5-AB08-B6F8D58DC418}" destId="{C492D981-12A3-4036-A714-A512F15427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FD9372-6936-4DBC-8DDF-048B0CF4747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8BE629D8-7E99-4911-A7B7-F750D7DB9812}">
      <dgm:prSet phldrT="[Texte]"/>
      <dgm:spPr/>
      <dgm:t>
        <a:bodyPr/>
        <a:lstStyle/>
        <a:p>
          <a:r>
            <a:rPr lang="fr-FR" b="1" dirty="0" smtClean="0"/>
            <a:t>Colostrum </a:t>
          </a:r>
        </a:p>
        <a:p>
          <a:r>
            <a:rPr lang="fr-FR" b="1" dirty="0" smtClean="0"/>
            <a:t>0-3 jours</a:t>
          </a:r>
          <a:endParaRPr lang="fr-FR" b="1" dirty="0"/>
        </a:p>
      </dgm:t>
    </dgm:pt>
    <dgm:pt modelId="{EA6D2249-507E-4FC3-A549-CA53E20B9838}" type="parTrans" cxnId="{9C661B7B-8E4E-4C0F-953F-8F63D941395C}">
      <dgm:prSet/>
      <dgm:spPr/>
      <dgm:t>
        <a:bodyPr/>
        <a:lstStyle/>
        <a:p>
          <a:endParaRPr lang="fr-FR"/>
        </a:p>
      </dgm:t>
    </dgm:pt>
    <dgm:pt modelId="{AC788165-A8D7-484A-B994-D2BBE117D304}" type="sibTrans" cxnId="{9C661B7B-8E4E-4C0F-953F-8F63D941395C}">
      <dgm:prSet/>
      <dgm:spPr/>
      <dgm:t>
        <a:bodyPr/>
        <a:lstStyle/>
        <a:p>
          <a:endParaRPr lang="fr-FR"/>
        </a:p>
      </dgm:t>
    </dgm:pt>
    <dgm:pt modelId="{D3191FBB-1203-46CF-BE46-49E5FE201156}">
      <dgm:prSet phldrT="[Texte]"/>
      <dgm:spPr/>
      <dgm:t>
        <a:bodyPr/>
        <a:lstStyle/>
        <a:p>
          <a:r>
            <a:rPr lang="fr-FR" b="1" dirty="0" smtClean="0"/>
            <a:t>Lait de transition</a:t>
          </a:r>
        </a:p>
        <a:p>
          <a:r>
            <a:rPr lang="fr-FR" b="1" dirty="0" smtClean="0"/>
            <a:t>4-15 jour</a:t>
          </a:r>
          <a:endParaRPr lang="fr-FR" b="1" dirty="0"/>
        </a:p>
      </dgm:t>
    </dgm:pt>
    <dgm:pt modelId="{0E532629-648B-4EAB-99C1-F753A33068AB}" type="parTrans" cxnId="{D91DFCF9-7B00-41E4-9D0A-464D86196AD9}">
      <dgm:prSet/>
      <dgm:spPr/>
      <dgm:t>
        <a:bodyPr/>
        <a:lstStyle/>
        <a:p>
          <a:endParaRPr lang="fr-FR"/>
        </a:p>
      </dgm:t>
    </dgm:pt>
    <dgm:pt modelId="{27BD54FC-054C-4AB5-A4E3-F3B9295C879A}" type="sibTrans" cxnId="{D91DFCF9-7B00-41E4-9D0A-464D86196AD9}">
      <dgm:prSet/>
      <dgm:spPr/>
      <dgm:t>
        <a:bodyPr/>
        <a:lstStyle/>
        <a:p>
          <a:endParaRPr lang="fr-FR"/>
        </a:p>
      </dgm:t>
    </dgm:pt>
    <dgm:pt modelId="{5CC27E1D-8363-446C-808C-1C74197C9CD5}">
      <dgm:prSet phldrT="[Texte]"/>
      <dgm:spPr/>
      <dgm:t>
        <a:bodyPr/>
        <a:lstStyle/>
        <a:p>
          <a:r>
            <a:rPr lang="fr-FR" b="1" dirty="0" smtClean="0"/>
            <a:t>Lait mâture</a:t>
          </a:r>
        </a:p>
        <a:p>
          <a:r>
            <a:rPr lang="fr-FR" b="1" dirty="0" smtClean="0"/>
            <a:t>Dès 15 jour </a:t>
          </a:r>
          <a:endParaRPr lang="fr-FR" b="1" dirty="0"/>
        </a:p>
      </dgm:t>
    </dgm:pt>
    <dgm:pt modelId="{F81ECD03-D976-461A-92AE-9D493BB232FE}" type="parTrans" cxnId="{3E203BBD-C90E-4FC5-94C7-A51317FFA806}">
      <dgm:prSet/>
      <dgm:spPr/>
      <dgm:t>
        <a:bodyPr/>
        <a:lstStyle/>
        <a:p>
          <a:endParaRPr lang="fr-FR"/>
        </a:p>
      </dgm:t>
    </dgm:pt>
    <dgm:pt modelId="{D7749C34-27B6-4DBE-9896-F26E32CC14DC}" type="sibTrans" cxnId="{3E203BBD-C90E-4FC5-94C7-A51317FFA806}">
      <dgm:prSet/>
      <dgm:spPr/>
      <dgm:t>
        <a:bodyPr/>
        <a:lstStyle/>
        <a:p>
          <a:endParaRPr lang="fr-FR"/>
        </a:p>
      </dgm:t>
    </dgm:pt>
    <dgm:pt modelId="{A4645CBE-2445-4AF9-830D-E86E1AABBFFC}" type="pres">
      <dgm:prSet presAssocID="{67FD9372-6936-4DBC-8DDF-048B0CF47472}" presName="CompostProcess" presStyleCnt="0">
        <dgm:presLayoutVars>
          <dgm:dir/>
          <dgm:resizeHandles val="exact"/>
        </dgm:presLayoutVars>
      </dgm:prSet>
      <dgm:spPr/>
    </dgm:pt>
    <dgm:pt modelId="{4D24999B-AC97-4A00-BD57-8D15C3EC2E2D}" type="pres">
      <dgm:prSet presAssocID="{67FD9372-6936-4DBC-8DDF-048B0CF47472}" presName="arrow" presStyleLbl="bgShp" presStyleIdx="0" presStyleCnt="1"/>
      <dgm:spPr/>
    </dgm:pt>
    <dgm:pt modelId="{D3437E3A-3E20-463C-9662-632FD4D3430D}" type="pres">
      <dgm:prSet presAssocID="{67FD9372-6936-4DBC-8DDF-048B0CF47472}" presName="linearProcess" presStyleCnt="0"/>
      <dgm:spPr/>
    </dgm:pt>
    <dgm:pt modelId="{AB3DDA1F-F857-44B3-AC84-D75D670FF21D}" type="pres">
      <dgm:prSet presAssocID="{8BE629D8-7E99-4911-A7B7-F750D7DB981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7345D5-92A0-4A04-8E09-73237BA4639D}" type="pres">
      <dgm:prSet presAssocID="{AC788165-A8D7-484A-B994-D2BBE117D304}" presName="sibTrans" presStyleCnt="0"/>
      <dgm:spPr/>
    </dgm:pt>
    <dgm:pt modelId="{81493751-D5DE-4E9C-9442-59E26A185351}" type="pres">
      <dgm:prSet presAssocID="{D3191FBB-1203-46CF-BE46-49E5FE20115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323A4D-225F-4613-832C-B5D58D528500}" type="pres">
      <dgm:prSet presAssocID="{27BD54FC-054C-4AB5-A4E3-F3B9295C879A}" presName="sibTrans" presStyleCnt="0"/>
      <dgm:spPr/>
    </dgm:pt>
    <dgm:pt modelId="{DBBBA2CE-EBDC-4FA4-93A2-F204E7A7889E}" type="pres">
      <dgm:prSet presAssocID="{5CC27E1D-8363-446C-808C-1C74197C9CD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C05E44-060D-4FB6-A718-C779B7577F4B}" type="presOf" srcId="{5CC27E1D-8363-446C-808C-1C74197C9CD5}" destId="{DBBBA2CE-EBDC-4FA4-93A2-F204E7A7889E}" srcOrd="0" destOrd="0" presId="urn:microsoft.com/office/officeart/2005/8/layout/hProcess9"/>
    <dgm:cxn modelId="{9C661B7B-8E4E-4C0F-953F-8F63D941395C}" srcId="{67FD9372-6936-4DBC-8DDF-048B0CF47472}" destId="{8BE629D8-7E99-4911-A7B7-F750D7DB9812}" srcOrd="0" destOrd="0" parTransId="{EA6D2249-507E-4FC3-A549-CA53E20B9838}" sibTransId="{AC788165-A8D7-484A-B994-D2BBE117D304}"/>
    <dgm:cxn modelId="{BF022D6B-217A-4FDE-8171-0CDFEB4A5E60}" type="presOf" srcId="{8BE629D8-7E99-4911-A7B7-F750D7DB9812}" destId="{AB3DDA1F-F857-44B3-AC84-D75D670FF21D}" srcOrd="0" destOrd="0" presId="urn:microsoft.com/office/officeart/2005/8/layout/hProcess9"/>
    <dgm:cxn modelId="{C0215E58-79CC-4BB1-B9AC-8559DA3C8C44}" type="presOf" srcId="{67FD9372-6936-4DBC-8DDF-048B0CF47472}" destId="{A4645CBE-2445-4AF9-830D-E86E1AABBFFC}" srcOrd="0" destOrd="0" presId="urn:microsoft.com/office/officeart/2005/8/layout/hProcess9"/>
    <dgm:cxn modelId="{3E203BBD-C90E-4FC5-94C7-A51317FFA806}" srcId="{67FD9372-6936-4DBC-8DDF-048B0CF47472}" destId="{5CC27E1D-8363-446C-808C-1C74197C9CD5}" srcOrd="2" destOrd="0" parTransId="{F81ECD03-D976-461A-92AE-9D493BB232FE}" sibTransId="{D7749C34-27B6-4DBE-9896-F26E32CC14DC}"/>
    <dgm:cxn modelId="{D91DFCF9-7B00-41E4-9D0A-464D86196AD9}" srcId="{67FD9372-6936-4DBC-8DDF-048B0CF47472}" destId="{D3191FBB-1203-46CF-BE46-49E5FE201156}" srcOrd="1" destOrd="0" parTransId="{0E532629-648B-4EAB-99C1-F753A33068AB}" sibTransId="{27BD54FC-054C-4AB5-A4E3-F3B9295C879A}"/>
    <dgm:cxn modelId="{846BC1AC-92D3-45EA-A031-BCC32B92323E}" type="presOf" srcId="{D3191FBB-1203-46CF-BE46-49E5FE201156}" destId="{81493751-D5DE-4E9C-9442-59E26A185351}" srcOrd="0" destOrd="0" presId="urn:microsoft.com/office/officeart/2005/8/layout/hProcess9"/>
    <dgm:cxn modelId="{68039F55-98AB-440A-88A0-6F131D4339B2}" type="presParOf" srcId="{A4645CBE-2445-4AF9-830D-E86E1AABBFFC}" destId="{4D24999B-AC97-4A00-BD57-8D15C3EC2E2D}" srcOrd="0" destOrd="0" presId="urn:microsoft.com/office/officeart/2005/8/layout/hProcess9"/>
    <dgm:cxn modelId="{B9A13CD2-FC8B-4C6C-9BAD-9C8E90B3F202}" type="presParOf" srcId="{A4645CBE-2445-4AF9-830D-E86E1AABBFFC}" destId="{D3437E3A-3E20-463C-9662-632FD4D3430D}" srcOrd="1" destOrd="0" presId="urn:microsoft.com/office/officeart/2005/8/layout/hProcess9"/>
    <dgm:cxn modelId="{3DE961F6-64D7-4C1C-A14B-CEA322A0B159}" type="presParOf" srcId="{D3437E3A-3E20-463C-9662-632FD4D3430D}" destId="{AB3DDA1F-F857-44B3-AC84-D75D670FF21D}" srcOrd="0" destOrd="0" presId="urn:microsoft.com/office/officeart/2005/8/layout/hProcess9"/>
    <dgm:cxn modelId="{101C9F28-0688-46F4-BE2E-A55EC70DC64E}" type="presParOf" srcId="{D3437E3A-3E20-463C-9662-632FD4D3430D}" destId="{D57345D5-92A0-4A04-8E09-73237BA4639D}" srcOrd="1" destOrd="0" presId="urn:microsoft.com/office/officeart/2005/8/layout/hProcess9"/>
    <dgm:cxn modelId="{BB648388-D20B-4F69-BA88-69266B46AE92}" type="presParOf" srcId="{D3437E3A-3E20-463C-9662-632FD4D3430D}" destId="{81493751-D5DE-4E9C-9442-59E26A185351}" srcOrd="2" destOrd="0" presId="urn:microsoft.com/office/officeart/2005/8/layout/hProcess9"/>
    <dgm:cxn modelId="{BC96333F-5FC0-4B4C-A157-229B272F2DBE}" type="presParOf" srcId="{D3437E3A-3E20-463C-9662-632FD4D3430D}" destId="{FE323A4D-225F-4613-832C-B5D58D528500}" srcOrd="3" destOrd="0" presId="urn:microsoft.com/office/officeart/2005/8/layout/hProcess9"/>
    <dgm:cxn modelId="{D23ACCDE-70A1-4D5A-8E51-FD4CFAE58F3A}" type="presParOf" srcId="{D3437E3A-3E20-463C-9662-632FD4D3430D}" destId="{DBBBA2CE-EBDC-4FA4-93A2-F204E7A788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A35C86-CF28-49C3-9DD0-4BA53F67656C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D92DDC87-A0A4-4EBC-8912-5302A87AC24E}">
      <dgm:prSet phldrT="[Texte]" custT="1"/>
      <dgm:spPr/>
      <dgm:t>
        <a:bodyPr/>
        <a:lstStyle/>
        <a:p>
          <a:r>
            <a:rPr lang="fr-FR" sz="2400" b="1" dirty="0" smtClean="0"/>
            <a:t>Information et préparation pendant la grossesse</a:t>
          </a:r>
          <a:endParaRPr lang="fr-FR" sz="2400" b="1" dirty="0"/>
        </a:p>
      </dgm:t>
    </dgm:pt>
    <dgm:pt modelId="{25DA7BB8-B2FA-4517-B47A-33ECA393C507}" type="parTrans" cxnId="{2AC38FA5-1DE7-4FE2-B6F1-124532A3D055}">
      <dgm:prSet/>
      <dgm:spPr/>
      <dgm:t>
        <a:bodyPr/>
        <a:lstStyle/>
        <a:p>
          <a:endParaRPr lang="fr-FR"/>
        </a:p>
      </dgm:t>
    </dgm:pt>
    <dgm:pt modelId="{055B2CAA-898F-4037-9E4C-0EF9792068DB}" type="sibTrans" cxnId="{2AC38FA5-1DE7-4FE2-B6F1-124532A3D055}">
      <dgm:prSet/>
      <dgm:spPr/>
      <dgm:t>
        <a:bodyPr/>
        <a:lstStyle/>
        <a:p>
          <a:endParaRPr lang="fr-FR"/>
        </a:p>
      </dgm:t>
    </dgm:pt>
    <dgm:pt modelId="{58FB30BD-3EF0-436B-87C0-5A2EC20F0762}">
      <dgm:prSet phldrT="[Texte]" custT="1"/>
      <dgm:spPr/>
      <dgm:t>
        <a:bodyPr/>
        <a:lstStyle/>
        <a:p>
          <a:r>
            <a:rPr lang="fr-FR" sz="2400" b="1" dirty="0" smtClean="0"/>
            <a:t>Contact peau à peau et tété précoce</a:t>
          </a:r>
          <a:endParaRPr lang="fr-FR" sz="2400" b="1" dirty="0"/>
        </a:p>
      </dgm:t>
    </dgm:pt>
    <dgm:pt modelId="{3D6799E4-64A3-494C-ADA9-FF4F7EA3A9A1}" type="parTrans" cxnId="{18148ACA-56F3-46A3-9533-224D189D2288}">
      <dgm:prSet/>
      <dgm:spPr/>
      <dgm:t>
        <a:bodyPr/>
        <a:lstStyle/>
        <a:p>
          <a:endParaRPr lang="fr-FR"/>
        </a:p>
      </dgm:t>
    </dgm:pt>
    <dgm:pt modelId="{F4D2E7E7-241B-4849-AB70-9B4B42BC4C00}" type="sibTrans" cxnId="{18148ACA-56F3-46A3-9533-224D189D2288}">
      <dgm:prSet/>
      <dgm:spPr/>
      <dgm:t>
        <a:bodyPr/>
        <a:lstStyle/>
        <a:p>
          <a:endParaRPr lang="fr-FR"/>
        </a:p>
      </dgm:t>
    </dgm:pt>
    <dgm:pt modelId="{5A30EE62-F20E-497A-9E8F-1FE9CBB54DF9}">
      <dgm:prSet phldrT="[Texte]" custT="1"/>
      <dgm:spPr/>
      <dgm:t>
        <a:bodyPr/>
        <a:lstStyle/>
        <a:p>
          <a:r>
            <a:rPr lang="fr-FR" sz="2400" b="1" dirty="0" smtClean="0"/>
            <a:t>Cohabitation du nouveau né avec sa mère</a:t>
          </a:r>
          <a:endParaRPr lang="fr-FR" sz="2400" b="1" dirty="0"/>
        </a:p>
      </dgm:t>
    </dgm:pt>
    <dgm:pt modelId="{64914486-09A5-4136-98AC-B8BB5A95A203}" type="parTrans" cxnId="{3E9A9BB1-BB00-4395-B1A9-5B1EE05CEA63}">
      <dgm:prSet/>
      <dgm:spPr/>
      <dgm:t>
        <a:bodyPr/>
        <a:lstStyle/>
        <a:p>
          <a:endParaRPr lang="fr-FR"/>
        </a:p>
      </dgm:t>
    </dgm:pt>
    <dgm:pt modelId="{1EF57028-D81A-4889-9B6C-16239891AC6F}" type="sibTrans" cxnId="{3E9A9BB1-BB00-4395-B1A9-5B1EE05CEA63}">
      <dgm:prSet/>
      <dgm:spPr/>
      <dgm:t>
        <a:bodyPr/>
        <a:lstStyle/>
        <a:p>
          <a:endParaRPr lang="fr-FR"/>
        </a:p>
      </dgm:t>
    </dgm:pt>
    <dgm:pt modelId="{BAAB13FF-A907-4D15-B41E-220865B77487}">
      <dgm:prSet custT="1"/>
      <dgm:spPr/>
      <dgm:t>
        <a:bodyPr/>
        <a:lstStyle/>
        <a:p>
          <a:r>
            <a:rPr lang="fr-FR" sz="2400" b="1" dirty="0" smtClean="0"/>
            <a:t>Tété à la demande et bonne vidange du sein</a:t>
          </a:r>
          <a:endParaRPr lang="fr-FR" sz="2400" b="1" dirty="0"/>
        </a:p>
      </dgm:t>
    </dgm:pt>
    <dgm:pt modelId="{992B60A0-F3A2-46D4-8315-BD1BE0597090}" type="parTrans" cxnId="{BA925295-747D-4E87-B915-68BF0D8240C2}">
      <dgm:prSet/>
      <dgm:spPr/>
      <dgm:t>
        <a:bodyPr/>
        <a:lstStyle/>
        <a:p>
          <a:endParaRPr lang="fr-FR"/>
        </a:p>
      </dgm:t>
    </dgm:pt>
    <dgm:pt modelId="{982FE1EA-F99D-40D7-AE6C-1DB4D7A52685}" type="sibTrans" cxnId="{BA925295-747D-4E87-B915-68BF0D8240C2}">
      <dgm:prSet/>
      <dgm:spPr/>
      <dgm:t>
        <a:bodyPr/>
        <a:lstStyle/>
        <a:p>
          <a:endParaRPr lang="fr-FR"/>
        </a:p>
      </dgm:t>
    </dgm:pt>
    <dgm:pt modelId="{B3FE79B9-FE4B-4F19-83EC-C02D5779108F}">
      <dgm:prSet custT="1"/>
      <dgm:spPr/>
      <dgm:t>
        <a:bodyPr/>
        <a:lstStyle/>
        <a:p>
          <a:r>
            <a:rPr lang="fr-FR" sz="2400" b="1" dirty="0" smtClean="0"/>
            <a:t>Bonne positionnement du bébé</a:t>
          </a:r>
          <a:endParaRPr lang="fr-FR" sz="2400" b="1" dirty="0"/>
        </a:p>
      </dgm:t>
    </dgm:pt>
    <dgm:pt modelId="{AA573279-7CA5-44F8-B193-343E2F065CD8}" type="parTrans" cxnId="{867AAAFA-E883-4B49-B5B2-9D84677382B8}">
      <dgm:prSet/>
      <dgm:spPr/>
      <dgm:t>
        <a:bodyPr/>
        <a:lstStyle/>
        <a:p>
          <a:endParaRPr lang="fr-FR"/>
        </a:p>
      </dgm:t>
    </dgm:pt>
    <dgm:pt modelId="{509ACF7C-BAA9-4AFE-BF20-A30DD4A7D176}" type="sibTrans" cxnId="{867AAAFA-E883-4B49-B5B2-9D84677382B8}">
      <dgm:prSet/>
      <dgm:spPr/>
      <dgm:t>
        <a:bodyPr/>
        <a:lstStyle/>
        <a:p>
          <a:endParaRPr lang="fr-FR"/>
        </a:p>
      </dgm:t>
    </dgm:pt>
    <dgm:pt modelId="{623AD343-401A-49FA-8025-5A6C588E9A00}">
      <dgm:prSet custT="1"/>
      <dgm:spPr/>
      <dgm:t>
        <a:bodyPr/>
        <a:lstStyle/>
        <a:p>
          <a:r>
            <a:rPr lang="fr-FR" sz="2400" b="1" dirty="0" smtClean="0"/>
            <a:t>Hygiène de vie</a:t>
          </a:r>
          <a:endParaRPr lang="fr-FR" sz="2400" b="1" dirty="0"/>
        </a:p>
      </dgm:t>
    </dgm:pt>
    <dgm:pt modelId="{D5B59322-E914-4E8F-A04B-62908AA3A5EE}" type="parTrans" cxnId="{36F1E136-A4FA-4C50-9DBD-9C0F61493AA8}">
      <dgm:prSet/>
      <dgm:spPr/>
      <dgm:t>
        <a:bodyPr/>
        <a:lstStyle/>
        <a:p>
          <a:endParaRPr lang="fr-FR"/>
        </a:p>
      </dgm:t>
    </dgm:pt>
    <dgm:pt modelId="{C047B5C0-108C-4FA2-9157-A15E69DB91DE}" type="sibTrans" cxnId="{36F1E136-A4FA-4C50-9DBD-9C0F61493AA8}">
      <dgm:prSet/>
      <dgm:spPr/>
      <dgm:t>
        <a:bodyPr/>
        <a:lstStyle/>
        <a:p>
          <a:endParaRPr lang="fr-FR"/>
        </a:p>
      </dgm:t>
    </dgm:pt>
    <dgm:pt modelId="{F7A5FF4D-8C6B-450D-85E6-FE9CEBF5BF31}" type="pres">
      <dgm:prSet presAssocID="{78A35C86-CF28-49C3-9DD0-4BA53F6765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BC23BB-724D-40B1-B6C0-8A4B573D6058}" type="pres">
      <dgm:prSet presAssocID="{D92DDC87-A0A4-4EBC-8912-5302A87AC24E}" presName="parentLin" presStyleCnt="0"/>
      <dgm:spPr/>
      <dgm:t>
        <a:bodyPr/>
        <a:lstStyle/>
        <a:p>
          <a:endParaRPr lang="fr-FR"/>
        </a:p>
      </dgm:t>
    </dgm:pt>
    <dgm:pt modelId="{C38EF2EC-B42E-40A9-835B-C9E4CF71711D}" type="pres">
      <dgm:prSet presAssocID="{D92DDC87-A0A4-4EBC-8912-5302A87AC24E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87E49F0F-ABEC-47BF-99EE-A1158EE473F5}" type="pres">
      <dgm:prSet presAssocID="{D92DDC87-A0A4-4EBC-8912-5302A87AC2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CC4BCA-7864-4E15-9327-D181C4C56A46}" type="pres">
      <dgm:prSet presAssocID="{D92DDC87-A0A4-4EBC-8912-5302A87AC24E}" presName="negativeSpace" presStyleCnt="0"/>
      <dgm:spPr/>
      <dgm:t>
        <a:bodyPr/>
        <a:lstStyle/>
        <a:p>
          <a:endParaRPr lang="fr-FR"/>
        </a:p>
      </dgm:t>
    </dgm:pt>
    <dgm:pt modelId="{DD60ECEA-E2E7-48B8-BAC9-9FC246E330B8}" type="pres">
      <dgm:prSet presAssocID="{D92DDC87-A0A4-4EBC-8912-5302A87AC24E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2676C9-BDD1-4D57-9216-D787F6F663C2}" type="pres">
      <dgm:prSet presAssocID="{055B2CAA-898F-4037-9E4C-0EF9792068DB}" presName="spaceBetweenRectangles" presStyleCnt="0"/>
      <dgm:spPr/>
      <dgm:t>
        <a:bodyPr/>
        <a:lstStyle/>
        <a:p>
          <a:endParaRPr lang="fr-FR"/>
        </a:p>
      </dgm:t>
    </dgm:pt>
    <dgm:pt modelId="{B93F24B4-D704-4C33-8090-C43148D4B76E}" type="pres">
      <dgm:prSet presAssocID="{58FB30BD-3EF0-436B-87C0-5A2EC20F0762}" presName="parentLin" presStyleCnt="0"/>
      <dgm:spPr/>
      <dgm:t>
        <a:bodyPr/>
        <a:lstStyle/>
        <a:p>
          <a:endParaRPr lang="fr-FR"/>
        </a:p>
      </dgm:t>
    </dgm:pt>
    <dgm:pt modelId="{5924449B-CA4C-431A-A024-8ECF9025003A}" type="pres">
      <dgm:prSet presAssocID="{58FB30BD-3EF0-436B-87C0-5A2EC20F0762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DE1F7984-E81F-430B-B5DB-D0B6F20F3AFB}" type="pres">
      <dgm:prSet presAssocID="{58FB30BD-3EF0-436B-87C0-5A2EC20F076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08FFEB-8064-4F74-A179-FD7D254E7795}" type="pres">
      <dgm:prSet presAssocID="{58FB30BD-3EF0-436B-87C0-5A2EC20F0762}" presName="negativeSpace" presStyleCnt="0"/>
      <dgm:spPr/>
      <dgm:t>
        <a:bodyPr/>
        <a:lstStyle/>
        <a:p>
          <a:endParaRPr lang="fr-FR"/>
        </a:p>
      </dgm:t>
    </dgm:pt>
    <dgm:pt modelId="{F981D5D0-B7DB-4DEA-A733-E949A6FF918B}" type="pres">
      <dgm:prSet presAssocID="{58FB30BD-3EF0-436B-87C0-5A2EC20F076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9D1292-5B8B-4AD3-8C1B-8ABC0AA45B72}" type="pres">
      <dgm:prSet presAssocID="{F4D2E7E7-241B-4849-AB70-9B4B42BC4C00}" presName="spaceBetweenRectangles" presStyleCnt="0"/>
      <dgm:spPr/>
      <dgm:t>
        <a:bodyPr/>
        <a:lstStyle/>
        <a:p>
          <a:endParaRPr lang="fr-FR"/>
        </a:p>
      </dgm:t>
    </dgm:pt>
    <dgm:pt modelId="{223FCA48-7F54-45E3-8153-8042C04005FE}" type="pres">
      <dgm:prSet presAssocID="{5A30EE62-F20E-497A-9E8F-1FE9CBB54DF9}" presName="parentLin" presStyleCnt="0"/>
      <dgm:spPr/>
      <dgm:t>
        <a:bodyPr/>
        <a:lstStyle/>
        <a:p>
          <a:endParaRPr lang="fr-FR"/>
        </a:p>
      </dgm:t>
    </dgm:pt>
    <dgm:pt modelId="{E827DC80-F53F-4EF4-B6F6-A7806412C61B}" type="pres">
      <dgm:prSet presAssocID="{5A30EE62-F20E-497A-9E8F-1FE9CBB54DF9}" presName="parentLeftMargin" presStyleLbl="node1" presStyleIdx="1" presStyleCnt="6"/>
      <dgm:spPr/>
      <dgm:t>
        <a:bodyPr/>
        <a:lstStyle/>
        <a:p>
          <a:endParaRPr lang="fr-FR"/>
        </a:p>
      </dgm:t>
    </dgm:pt>
    <dgm:pt modelId="{F05F73C3-62A2-451E-836B-831DE9A1AB1C}" type="pres">
      <dgm:prSet presAssocID="{5A30EE62-F20E-497A-9E8F-1FE9CBB54DF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039ED0-E386-41C9-83A3-63BB272F103A}" type="pres">
      <dgm:prSet presAssocID="{5A30EE62-F20E-497A-9E8F-1FE9CBB54DF9}" presName="negativeSpace" presStyleCnt="0"/>
      <dgm:spPr/>
      <dgm:t>
        <a:bodyPr/>
        <a:lstStyle/>
        <a:p>
          <a:endParaRPr lang="fr-FR"/>
        </a:p>
      </dgm:t>
    </dgm:pt>
    <dgm:pt modelId="{CFD7E5F8-0848-4781-9FB6-2701D6E57DB7}" type="pres">
      <dgm:prSet presAssocID="{5A30EE62-F20E-497A-9E8F-1FE9CBB54DF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6772E4-4503-4888-B036-3EAB8E20AF2A}" type="pres">
      <dgm:prSet presAssocID="{1EF57028-D81A-4889-9B6C-16239891AC6F}" presName="spaceBetweenRectangles" presStyleCnt="0"/>
      <dgm:spPr/>
      <dgm:t>
        <a:bodyPr/>
        <a:lstStyle/>
        <a:p>
          <a:endParaRPr lang="fr-FR"/>
        </a:p>
      </dgm:t>
    </dgm:pt>
    <dgm:pt modelId="{760F89E5-5B21-4585-A4CB-6D04376E634A}" type="pres">
      <dgm:prSet presAssocID="{B3FE79B9-FE4B-4F19-83EC-C02D5779108F}" presName="parentLin" presStyleCnt="0"/>
      <dgm:spPr/>
      <dgm:t>
        <a:bodyPr/>
        <a:lstStyle/>
        <a:p>
          <a:endParaRPr lang="fr-FR"/>
        </a:p>
      </dgm:t>
    </dgm:pt>
    <dgm:pt modelId="{63858181-B139-4091-905C-CE552BB9AA75}" type="pres">
      <dgm:prSet presAssocID="{B3FE79B9-FE4B-4F19-83EC-C02D5779108F}" presName="parentLeftMargin" presStyleLbl="node1" presStyleIdx="2" presStyleCnt="6"/>
      <dgm:spPr/>
      <dgm:t>
        <a:bodyPr/>
        <a:lstStyle/>
        <a:p>
          <a:endParaRPr lang="fr-FR"/>
        </a:p>
      </dgm:t>
    </dgm:pt>
    <dgm:pt modelId="{D0CBC2A1-27A4-412F-8B09-C114FE44ED15}" type="pres">
      <dgm:prSet presAssocID="{B3FE79B9-FE4B-4F19-83EC-C02D577910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F3F698-1851-461B-B329-ABC6CBB0EF2E}" type="pres">
      <dgm:prSet presAssocID="{B3FE79B9-FE4B-4F19-83EC-C02D5779108F}" presName="negativeSpace" presStyleCnt="0"/>
      <dgm:spPr/>
      <dgm:t>
        <a:bodyPr/>
        <a:lstStyle/>
        <a:p>
          <a:endParaRPr lang="fr-FR"/>
        </a:p>
      </dgm:t>
    </dgm:pt>
    <dgm:pt modelId="{583F775F-9745-490B-A8A6-796BF008E571}" type="pres">
      <dgm:prSet presAssocID="{B3FE79B9-FE4B-4F19-83EC-C02D5779108F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961FAB-3902-429C-BB78-21040110B344}" type="pres">
      <dgm:prSet presAssocID="{509ACF7C-BAA9-4AFE-BF20-A30DD4A7D176}" presName="spaceBetweenRectangles" presStyleCnt="0"/>
      <dgm:spPr/>
      <dgm:t>
        <a:bodyPr/>
        <a:lstStyle/>
        <a:p>
          <a:endParaRPr lang="fr-FR"/>
        </a:p>
      </dgm:t>
    </dgm:pt>
    <dgm:pt modelId="{59EA1008-E4EA-4CB3-B56B-064D134FECBF}" type="pres">
      <dgm:prSet presAssocID="{BAAB13FF-A907-4D15-B41E-220865B77487}" presName="parentLin" presStyleCnt="0"/>
      <dgm:spPr/>
      <dgm:t>
        <a:bodyPr/>
        <a:lstStyle/>
        <a:p>
          <a:endParaRPr lang="fr-FR"/>
        </a:p>
      </dgm:t>
    </dgm:pt>
    <dgm:pt modelId="{058E42DD-E3A8-4911-904F-1B3A6589C61C}" type="pres">
      <dgm:prSet presAssocID="{BAAB13FF-A907-4D15-B41E-220865B77487}" presName="parentLeftMargin" presStyleLbl="node1" presStyleIdx="3" presStyleCnt="6"/>
      <dgm:spPr/>
      <dgm:t>
        <a:bodyPr/>
        <a:lstStyle/>
        <a:p>
          <a:endParaRPr lang="fr-FR"/>
        </a:p>
      </dgm:t>
    </dgm:pt>
    <dgm:pt modelId="{D52480C5-43B8-467E-8184-0F6543C60722}" type="pres">
      <dgm:prSet presAssocID="{BAAB13FF-A907-4D15-B41E-220865B7748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BE32C7-A38D-4B52-B197-177517E03DA1}" type="pres">
      <dgm:prSet presAssocID="{BAAB13FF-A907-4D15-B41E-220865B77487}" presName="negativeSpace" presStyleCnt="0"/>
      <dgm:spPr/>
      <dgm:t>
        <a:bodyPr/>
        <a:lstStyle/>
        <a:p>
          <a:endParaRPr lang="fr-FR"/>
        </a:p>
      </dgm:t>
    </dgm:pt>
    <dgm:pt modelId="{FC51C984-9A6C-4217-88CA-F9C539040064}" type="pres">
      <dgm:prSet presAssocID="{BAAB13FF-A907-4D15-B41E-220865B7748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028DBB-D8AF-4B60-B2C4-EC63F6088803}" type="pres">
      <dgm:prSet presAssocID="{982FE1EA-F99D-40D7-AE6C-1DB4D7A52685}" presName="spaceBetweenRectangles" presStyleCnt="0"/>
      <dgm:spPr/>
      <dgm:t>
        <a:bodyPr/>
        <a:lstStyle/>
        <a:p>
          <a:endParaRPr lang="fr-FR"/>
        </a:p>
      </dgm:t>
    </dgm:pt>
    <dgm:pt modelId="{FBEECFE9-30D8-4B5C-9170-ADA46C86D793}" type="pres">
      <dgm:prSet presAssocID="{623AD343-401A-49FA-8025-5A6C588E9A00}" presName="parentLin" presStyleCnt="0"/>
      <dgm:spPr/>
      <dgm:t>
        <a:bodyPr/>
        <a:lstStyle/>
        <a:p>
          <a:endParaRPr lang="fr-FR"/>
        </a:p>
      </dgm:t>
    </dgm:pt>
    <dgm:pt modelId="{998A9319-23A3-446A-8869-431A949AC6F9}" type="pres">
      <dgm:prSet presAssocID="{623AD343-401A-49FA-8025-5A6C588E9A00}" presName="parentLeftMargin" presStyleLbl="node1" presStyleIdx="4" presStyleCnt="6"/>
      <dgm:spPr/>
      <dgm:t>
        <a:bodyPr/>
        <a:lstStyle/>
        <a:p>
          <a:endParaRPr lang="fr-FR"/>
        </a:p>
      </dgm:t>
    </dgm:pt>
    <dgm:pt modelId="{541CB29B-31F1-472E-B26E-E96696F69A3E}" type="pres">
      <dgm:prSet presAssocID="{623AD343-401A-49FA-8025-5A6C588E9A0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84997B-A804-4CBF-9AD2-97A775A5B596}" type="pres">
      <dgm:prSet presAssocID="{623AD343-401A-49FA-8025-5A6C588E9A00}" presName="negativeSpace" presStyleCnt="0"/>
      <dgm:spPr/>
      <dgm:t>
        <a:bodyPr/>
        <a:lstStyle/>
        <a:p>
          <a:endParaRPr lang="fr-FR"/>
        </a:p>
      </dgm:t>
    </dgm:pt>
    <dgm:pt modelId="{38D27DC7-A0F0-489B-9E67-D1F9868DBBC5}" type="pres">
      <dgm:prSet presAssocID="{623AD343-401A-49FA-8025-5A6C588E9A00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19CDBF-A438-4ED8-966F-CF5CFDA1083F}" type="presOf" srcId="{D92DDC87-A0A4-4EBC-8912-5302A87AC24E}" destId="{C38EF2EC-B42E-40A9-835B-C9E4CF71711D}" srcOrd="0" destOrd="0" presId="urn:microsoft.com/office/officeart/2005/8/layout/list1"/>
    <dgm:cxn modelId="{2AC38FA5-1DE7-4FE2-B6F1-124532A3D055}" srcId="{78A35C86-CF28-49C3-9DD0-4BA53F67656C}" destId="{D92DDC87-A0A4-4EBC-8912-5302A87AC24E}" srcOrd="0" destOrd="0" parTransId="{25DA7BB8-B2FA-4517-B47A-33ECA393C507}" sibTransId="{055B2CAA-898F-4037-9E4C-0EF9792068DB}"/>
    <dgm:cxn modelId="{8D015156-5717-4B48-A65A-FE91D2E6DA25}" type="presOf" srcId="{623AD343-401A-49FA-8025-5A6C588E9A00}" destId="{541CB29B-31F1-472E-B26E-E96696F69A3E}" srcOrd="1" destOrd="0" presId="urn:microsoft.com/office/officeart/2005/8/layout/list1"/>
    <dgm:cxn modelId="{3E9A9BB1-BB00-4395-B1A9-5B1EE05CEA63}" srcId="{78A35C86-CF28-49C3-9DD0-4BA53F67656C}" destId="{5A30EE62-F20E-497A-9E8F-1FE9CBB54DF9}" srcOrd="2" destOrd="0" parTransId="{64914486-09A5-4136-98AC-B8BB5A95A203}" sibTransId="{1EF57028-D81A-4889-9B6C-16239891AC6F}"/>
    <dgm:cxn modelId="{DD756305-EEC3-426F-991D-11E1404473C6}" type="presOf" srcId="{5A30EE62-F20E-497A-9E8F-1FE9CBB54DF9}" destId="{E827DC80-F53F-4EF4-B6F6-A7806412C61B}" srcOrd="0" destOrd="0" presId="urn:microsoft.com/office/officeart/2005/8/layout/list1"/>
    <dgm:cxn modelId="{25A15B1C-437E-4C3E-8398-8E2402AD7AE8}" type="presOf" srcId="{D92DDC87-A0A4-4EBC-8912-5302A87AC24E}" destId="{87E49F0F-ABEC-47BF-99EE-A1158EE473F5}" srcOrd="1" destOrd="0" presId="urn:microsoft.com/office/officeart/2005/8/layout/list1"/>
    <dgm:cxn modelId="{697F9056-4FF9-4A40-A577-0DE5497D598D}" type="presOf" srcId="{B3FE79B9-FE4B-4F19-83EC-C02D5779108F}" destId="{D0CBC2A1-27A4-412F-8B09-C114FE44ED15}" srcOrd="1" destOrd="0" presId="urn:microsoft.com/office/officeart/2005/8/layout/list1"/>
    <dgm:cxn modelId="{36F1E136-A4FA-4C50-9DBD-9C0F61493AA8}" srcId="{78A35C86-CF28-49C3-9DD0-4BA53F67656C}" destId="{623AD343-401A-49FA-8025-5A6C588E9A00}" srcOrd="5" destOrd="0" parTransId="{D5B59322-E914-4E8F-A04B-62908AA3A5EE}" sibTransId="{C047B5C0-108C-4FA2-9157-A15E69DB91DE}"/>
    <dgm:cxn modelId="{EB302E3E-2A59-4777-8416-B9BC8CA55FB1}" type="presOf" srcId="{BAAB13FF-A907-4D15-B41E-220865B77487}" destId="{D52480C5-43B8-467E-8184-0F6543C60722}" srcOrd="1" destOrd="0" presId="urn:microsoft.com/office/officeart/2005/8/layout/list1"/>
    <dgm:cxn modelId="{37E319F0-E9D0-4667-AC3F-709F3E9AD2F0}" type="presOf" srcId="{623AD343-401A-49FA-8025-5A6C588E9A00}" destId="{998A9319-23A3-446A-8869-431A949AC6F9}" srcOrd="0" destOrd="0" presId="urn:microsoft.com/office/officeart/2005/8/layout/list1"/>
    <dgm:cxn modelId="{3DA18762-2296-436E-93A3-338198E01B7B}" type="presOf" srcId="{58FB30BD-3EF0-436B-87C0-5A2EC20F0762}" destId="{DE1F7984-E81F-430B-B5DB-D0B6F20F3AFB}" srcOrd="1" destOrd="0" presId="urn:microsoft.com/office/officeart/2005/8/layout/list1"/>
    <dgm:cxn modelId="{629A1071-850B-493D-92E5-703DAD6D4080}" type="presOf" srcId="{B3FE79B9-FE4B-4F19-83EC-C02D5779108F}" destId="{63858181-B139-4091-905C-CE552BB9AA75}" srcOrd="0" destOrd="0" presId="urn:microsoft.com/office/officeart/2005/8/layout/list1"/>
    <dgm:cxn modelId="{0667A1B9-5A08-4AD0-B3A4-DFD943944987}" type="presOf" srcId="{78A35C86-CF28-49C3-9DD0-4BA53F67656C}" destId="{F7A5FF4D-8C6B-450D-85E6-FE9CEBF5BF31}" srcOrd="0" destOrd="0" presId="urn:microsoft.com/office/officeart/2005/8/layout/list1"/>
    <dgm:cxn modelId="{FF71F6BF-FCB2-4E1C-BC25-794ACB658E00}" type="presOf" srcId="{5A30EE62-F20E-497A-9E8F-1FE9CBB54DF9}" destId="{F05F73C3-62A2-451E-836B-831DE9A1AB1C}" srcOrd="1" destOrd="0" presId="urn:microsoft.com/office/officeart/2005/8/layout/list1"/>
    <dgm:cxn modelId="{867AAAFA-E883-4B49-B5B2-9D84677382B8}" srcId="{78A35C86-CF28-49C3-9DD0-4BA53F67656C}" destId="{B3FE79B9-FE4B-4F19-83EC-C02D5779108F}" srcOrd="3" destOrd="0" parTransId="{AA573279-7CA5-44F8-B193-343E2F065CD8}" sibTransId="{509ACF7C-BAA9-4AFE-BF20-A30DD4A7D176}"/>
    <dgm:cxn modelId="{BA925295-747D-4E87-B915-68BF0D8240C2}" srcId="{78A35C86-CF28-49C3-9DD0-4BA53F67656C}" destId="{BAAB13FF-A907-4D15-B41E-220865B77487}" srcOrd="4" destOrd="0" parTransId="{992B60A0-F3A2-46D4-8315-BD1BE0597090}" sibTransId="{982FE1EA-F99D-40D7-AE6C-1DB4D7A52685}"/>
    <dgm:cxn modelId="{18148ACA-56F3-46A3-9533-224D189D2288}" srcId="{78A35C86-CF28-49C3-9DD0-4BA53F67656C}" destId="{58FB30BD-3EF0-436B-87C0-5A2EC20F0762}" srcOrd="1" destOrd="0" parTransId="{3D6799E4-64A3-494C-ADA9-FF4F7EA3A9A1}" sibTransId="{F4D2E7E7-241B-4849-AB70-9B4B42BC4C00}"/>
    <dgm:cxn modelId="{9D4D429C-E410-427A-864B-4578A4FA8CE2}" type="presOf" srcId="{BAAB13FF-A907-4D15-B41E-220865B77487}" destId="{058E42DD-E3A8-4911-904F-1B3A6589C61C}" srcOrd="0" destOrd="0" presId="urn:microsoft.com/office/officeart/2005/8/layout/list1"/>
    <dgm:cxn modelId="{F1118953-FD22-4356-8D61-39B9562DD0B3}" type="presOf" srcId="{58FB30BD-3EF0-436B-87C0-5A2EC20F0762}" destId="{5924449B-CA4C-431A-A024-8ECF9025003A}" srcOrd="0" destOrd="0" presId="urn:microsoft.com/office/officeart/2005/8/layout/list1"/>
    <dgm:cxn modelId="{FECD2858-5771-4513-8B70-D1D8F5A139F4}" type="presParOf" srcId="{F7A5FF4D-8C6B-450D-85E6-FE9CEBF5BF31}" destId="{58BC23BB-724D-40B1-B6C0-8A4B573D6058}" srcOrd="0" destOrd="0" presId="urn:microsoft.com/office/officeart/2005/8/layout/list1"/>
    <dgm:cxn modelId="{0F06DB5E-3A3D-480F-89C5-15F94293635B}" type="presParOf" srcId="{58BC23BB-724D-40B1-B6C0-8A4B573D6058}" destId="{C38EF2EC-B42E-40A9-835B-C9E4CF71711D}" srcOrd="0" destOrd="0" presId="urn:microsoft.com/office/officeart/2005/8/layout/list1"/>
    <dgm:cxn modelId="{57416CA3-49A3-4986-ACD4-5C30E034E019}" type="presParOf" srcId="{58BC23BB-724D-40B1-B6C0-8A4B573D6058}" destId="{87E49F0F-ABEC-47BF-99EE-A1158EE473F5}" srcOrd="1" destOrd="0" presId="urn:microsoft.com/office/officeart/2005/8/layout/list1"/>
    <dgm:cxn modelId="{67B43B27-0306-4C32-B260-12C6153F5315}" type="presParOf" srcId="{F7A5FF4D-8C6B-450D-85E6-FE9CEBF5BF31}" destId="{7ACC4BCA-7864-4E15-9327-D181C4C56A46}" srcOrd="1" destOrd="0" presId="urn:microsoft.com/office/officeart/2005/8/layout/list1"/>
    <dgm:cxn modelId="{CF895A06-7EF3-4CBB-A988-6DF9514C9035}" type="presParOf" srcId="{F7A5FF4D-8C6B-450D-85E6-FE9CEBF5BF31}" destId="{DD60ECEA-E2E7-48B8-BAC9-9FC246E330B8}" srcOrd="2" destOrd="0" presId="urn:microsoft.com/office/officeart/2005/8/layout/list1"/>
    <dgm:cxn modelId="{FC495B54-2170-41E1-B13C-547BEE3953F5}" type="presParOf" srcId="{F7A5FF4D-8C6B-450D-85E6-FE9CEBF5BF31}" destId="{FA2676C9-BDD1-4D57-9216-D787F6F663C2}" srcOrd="3" destOrd="0" presId="urn:microsoft.com/office/officeart/2005/8/layout/list1"/>
    <dgm:cxn modelId="{E617F808-722B-44D9-B082-C68C4251F588}" type="presParOf" srcId="{F7A5FF4D-8C6B-450D-85E6-FE9CEBF5BF31}" destId="{B93F24B4-D704-4C33-8090-C43148D4B76E}" srcOrd="4" destOrd="0" presId="urn:microsoft.com/office/officeart/2005/8/layout/list1"/>
    <dgm:cxn modelId="{09E76243-B2F6-4396-A085-A7B7C3CA2613}" type="presParOf" srcId="{B93F24B4-D704-4C33-8090-C43148D4B76E}" destId="{5924449B-CA4C-431A-A024-8ECF9025003A}" srcOrd="0" destOrd="0" presId="urn:microsoft.com/office/officeart/2005/8/layout/list1"/>
    <dgm:cxn modelId="{CC2712CB-AEE6-4064-B3A7-801E5C25A984}" type="presParOf" srcId="{B93F24B4-D704-4C33-8090-C43148D4B76E}" destId="{DE1F7984-E81F-430B-B5DB-D0B6F20F3AFB}" srcOrd="1" destOrd="0" presId="urn:microsoft.com/office/officeart/2005/8/layout/list1"/>
    <dgm:cxn modelId="{CC9170FA-C0B9-4F33-B463-2FE6019F4E99}" type="presParOf" srcId="{F7A5FF4D-8C6B-450D-85E6-FE9CEBF5BF31}" destId="{4E08FFEB-8064-4F74-A179-FD7D254E7795}" srcOrd="5" destOrd="0" presId="urn:microsoft.com/office/officeart/2005/8/layout/list1"/>
    <dgm:cxn modelId="{92D07CA4-DB00-43B0-B007-598CA6D4DC9A}" type="presParOf" srcId="{F7A5FF4D-8C6B-450D-85E6-FE9CEBF5BF31}" destId="{F981D5D0-B7DB-4DEA-A733-E949A6FF918B}" srcOrd="6" destOrd="0" presId="urn:microsoft.com/office/officeart/2005/8/layout/list1"/>
    <dgm:cxn modelId="{7C08249B-2595-4F47-B6A9-162C83B1B66A}" type="presParOf" srcId="{F7A5FF4D-8C6B-450D-85E6-FE9CEBF5BF31}" destId="{E69D1292-5B8B-4AD3-8C1B-8ABC0AA45B72}" srcOrd="7" destOrd="0" presId="urn:microsoft.com/office/officeart/2005/8/layout/list1"/>
    <dgm:cxn modelId="{D8CD1FA1-546A-4570-B36C-4FF3D0F92B4A}" type="presParOf" srcId="{F7A5FF4D-8C6B-450D-85E6-FE9CEBF5BF31}" destId="{223FCA48-7F54-45E3-8153-8042C04005FE}" srcOrd="8" destOrd="0" presId="urn:microsoft.com/office/officeart/2005/8/layout/list1"/>
    <dgm:cxn modelId="{D53923D0-B938-420A-878C-F5CD7009424D}" type="presParOf" srcId="{223FCA48-7F54-45E3-8153-8042C04005FE}" destId="{E827DC80-F53F-4EF4-B6F6-A7806412C61B}" srcOrd="0" destOrd="0" presId="urn:microsoft.com/office/officeart/2005/8/layout/list1"/>
    <dgm:cxn modelId="{73D5629F-9782-416E-80F0-A709490F2A4A}" type="presParOf" srcId="{223FCA48-7F54-45E3-8153-8042C04005FE}" destId="{F05F73C3-62A2-451E-836B-831DE9A1AB1C}" srcOrd="1" destOrd="0" presId="urn:microsoft.com/office/officeart/2005/8/layout/list1"/>
    <dgm:cxn modelId="{3BE10215-C979-47EF-8B94-664260EE1D76}" type="presParOf" srcId="{F7A5FF4D-8C6B-450D-85E6-FE9CEBF5BF31}" destId="{B3039ED0-E386-41C9-83A3-63BB272F103A}" srcOrd="9" destOrd="0" presId="urn:microsoft.com/office/officeart/2005/8/layout/list1"/>
    <dgm:cxn modelId="{C708335A-5EBD-4E0B-9E8D-5F1E0333025B}" type="presParOf" srcId="{F7A5FF4D-8C6B-450D-85E6-FE9CEBF5BF31}" destId="{CFD7E5F8-0848-4781-9FB6-2701D6E57DB7}" srcOrd="10" destOrd="0" presId="urn:microsoft.com/office/officeart/2005/8/layout/list1"/>
    <dgm:cxn modelId="{A3ECD24E-B40F-4746-88C9-D5689E1A11C3}" type="presParOf" srcId="{F7A5FF4D-8C6B-450D-85E6-FE9CEBF5BF31}" destId="{4F6772E4-4503-4888-B036-3EAB8E20AF2A}" srcOrd="11" destOrd="0" presId="urn:microsoft.com/office/officeart/2005/8/layout/list1"/>
    <dgm:cxn modelId="{4187ACBA-F2A2-4D7B-80F2-1D8EEAD97F19}" type="presParOf" srcId="{F7A5FF4D-8C6B-450D-85E6-FE9CEBF5BF31}" destId="{760F89E5-5B21-4585-A4CB-6D04376E634A}" srcOrd="12" destOrd="0" presId="urn:microsoft.com/office/officeart/2005/8/layout/list1"/>
    <dgm:cxn modelId="{2B55191A-1981-4799-B597-45033181F262}" type="presParOf" srcId="{760F89E5-5B21-4585-A4CB-6D04376E634A}" destId="{63858181-B139-4091-905C-CE552BB9AA75}" srcOrd="0" destOrd="0" presId="urn:microsoft.com/office/officeart/2005/8/layout/list1"/>
    <dgm:cxn modelId="{6A699183-0051-4DB3-8F1B-427B645C176D}" type="presParOf" srcId="{760F89E5-5B21-4585-A4CB-6D04376E634A}" destId="{D0CBC2A1-27A4-412F-8B09-C114FE44ED15}" srcOrd="1" destOrd="0" presId="urn:microsoft.com/office/officeart/2005/8/layout/list1"/>
    <dgm:cxn modelId="{FE6292F5-AD09-4B1E-B412-8A9AA5F639C8}" type="presParOf" srcId="{F7A5FF4D-8C6B-450D-85E6-FE9CEBF5BF31}" destId="{62F3F698-1851-461B-B329-ABC6CBB0EF2E}" srcOrd="13" destOrd="0" presId="urn:microsoft.com/office/officeart/2005/8/layout/list1"/>
    <dgm:cxn modelId="{3BA8F31A-5D34-47A1-B0B9-5914FD615503}" type="presParOf" srcId="{F7A5FF4D-8C6B-450D-85E6-FE9CEBF5BF31}" destId="{583F775F-9745-490B-A8A6-796BF008E571}" srcOrd="14" destOrd="0" presId="urn:microsoft.com/office/officeart/2005/8/layout/list1"/>
    <dgm:cxn modelId="{0A16536A-CA43-4588-A9AA-9B52EFB60B24}" type="presParOf" srcId="{F7A5FF4D-8C6B-450D-85E6-FE9CEBF5BF31}" destId="{37961FAB-3902-429C-BB78-21040110B344}" srcOrd="15" destOrd="0" presId="urn:microsoft.com/office/officeart/2005/8/layout/list1"/>
    <dgm:cxn modelId="{05FEE8C2-D62A-41CF-AAFD-30B09B7E9F70}" type="presParOf" srcId="{F7A5FF4D-8C6B-450D-85E6-FE9CEBF5BF31}" destId="{59EA1008-E4EA-4CB3-B56B-064D134FECBF}" srcOrd="16" destOrd="0" presId="urn:microsoft.com/office/officeart/2005/8/layout/list1"/>
    <dgm:cxn modelId="{8188F81F-B3CE-4648-850E-9FEEC12F3AC2}" type="presParOf" srcId="{59EA1008-E4EA-4CB3-B56B-064D134FECBF}" destId="{058E42DD-E3A8-4911-904F-1B3A6589C61C}" srcOrd="0" destOrd="0" presId="urn:microsoft.com/office/officeart/2005/8/layout/list1"/>
    <dgm:cxn modelId="{417E50CA-5AD9-4D3B-BF9A-18D6FEA4512A}" type="presParOf" srcId="{59EA1008-E4EA-4CB3-B56B-064D134FECBF}" destId="{D52480C5-43B8-467E-8184-0F6543C60722}" srcOrd="1" destOrd="0" presId="urn:microsoft.com/office/officeart/2005/8/layout/list1"/>
    <dgm:cxn modelId="{251C5832-B62C-4289-832B-BDB6881BD676}" type="presParOf" srcId="{F7A5FF4D-8C6B-450D-85E6-FE9CEBF5BF31}" destId="{60BE32C7-A38D-4B52-B197-177517E03DA1}" srcOrd="17" destOrd="0" presId="urn:microsoft.com/office/officeart/2005/8/layout/list1"/>
    <dgm:cxn modelId="{2DD95648-8F3A-40A9-BC0E-CB42148EFC9B}" type="presParOf" srcId="{F7A5FF4D-8C6B-450D-85E6-FE9CEBF5BF31}" destId="{FC51C984-9A6C-4217-88CA-F9C539040064}" srcOrd="18" destOrd="0" presId="urn:microsoft.com/office/officeart/2005/8/layout/list1"/>
    <dgm:cxn modelId="{C7BE83A8-B35B-4F77-AC82-A79CC7D7F245}" type="presParOf" srcId="{F7A5FF4D-8C6B-450D-85E6-FE9CEBF5BF31}" destId="{2B028DBB-D8AF-4B60-B2C4-EC63F6088803}" srcOrd="19" destOrd="0" presId="urn:microsoft.com/office/officeart/2005/8/layout/list1"/>
    <dgm:cxn modelId="{53A3D06C-A9E0-4301-94C5-82FF334343D5}" type="presParOf" srcId="{F7A5FF4D-8C6B-450D-85E6-FE9CEBF5BF31}" destId="{FBEECFE9-30D8-4B5C-9170-ADA46C86D793}" srcOrd="20" destOrd="0" presId="urn:microsoft.com/office/officeart/2005/8/layout/list1"/>
    <dgm:cxn modelId="{89A793C0-FF02-4A46-8940-9D00065CEAC3}" type="presParOf" srcId="{FBEECFE9-30D8-4B5C-9170-ADA46C86D793}" destId="{998A9319-23A3-446A-8869-431A949AC6F9}" srcOrd="0" destOrd="0" presId="urn:microsoft.com/office/officeart/2005/8/layout/list1"/>
    <dgm:cxn modelId="{006575BF-CC59-4CF6-A956-45FCF3B18618}" type="presParOf" srcId="{FBEECFE9-30D8-4B5C-9170-ADA46C86D793}" destId="{541CB29B-31F1-472E-B26E-E96696F69A3E}" srcOrd="1" destOrd="0" presId="urn:microsoft.com/office/officeart/2005/8/layout/list1"/>
    <dgm:cxn modelId="{8AC32F93-F908-49EC-8AA0-C2B84990A540}" type="presParOf" srcId="{F7A5FF4D-8C6B-450D-85E6-FE9CEBF5BF31}" destId="{4884997B-A804-4CBF-9AD2-97A775A5B596}" srcOrd="21" destOrd="0" presId="urn:microsoft.com/office/officeart/2005/8/layout/list1"/>
    <dgm:cxn modelId="{D6E4E284-1FE8-4187-A7D2-30898AD8F6D0}" type="presParOf" srcId="{F7A5FF4D-8C6B-450D-85E6-FE9CEBF5BF31}" destId="{38D27DC7-A0F0-489B-9E67-D1F9868DBBC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A996-5C96-419E-8A34-65E3D2D4FA0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19F9562-2A3D-4AA1-A661-0AD0F7A3D09E}">
      <dgm:prSet phldrT="[Texte]" custT="1"/>
      <dgm:spPr/>
      <dgm:t>
        <a:bodyPr/>
        <a:lstStyle/>
        <a:p>
          <a:r>
            <a:rPr lang="fr-FR" sz="2800" b="1" dirty="0" smtClean="0"/>
            <a:t>Côté maternel</a:t>
          </a:r>
          <a:endParaRPr lang="fr-FR" sz="2800" b="1" dirty="0"/>
        </a:p>
      </dgm:t>
    </dgm:pt>
    <dgm:pt modelId="{D84677A4-30C1-4784-B85D-5AF83CD45DD1}" type="parTrans" cxnId="{220CBE2C-9A59-4315-B252-45E1F232F0D9}">
      <dgm:prSet/>
      <dgm:spPr/>
      <dgm:t>
        <a:bodyPr/>
        <a:lstStyle/>
        <a:p>
          <a:endParaRPr lang="fr-FR"/>
        </a:p>
      </dgm:t>
    </dgm:pt>
    <dgm:pt modelId="{80600A14-5CB6-409C-9DAB-4B5DC33E34A2}" type="sibTrans" cxnId="{220CBE2C-9A59-4315-B252-45E1F232F0D9}">
      <dgm:prSet/>
      <dgm:spPr/>
      <dgm:t>
        <a:bodyPr/>
        <a:lstStyle/>
        <a:p>
          <a:endParaRPr lang="fr-FR"/>
        </a:p>
      </dgm:t>
    </dgm:pt>
    <dgm:pt modelId="{291D186D-2CB8-4D3C-B605-CC3DB0B6B1BC}">
      <dgm:prSet phldrT="[Texte]"/>
      <dgm:spPr/>
      <dgm:t>
        <a:bodyPr/>
        <a:lstStyle/>
        <a:p>
          <a:r>
            <a:rPr lang="fr-FR" b="1" dirty="0" smtClean="0"/>
            <a:t>Douleur, irritation locale</a:t>
          </a:r>
          <a:endParaRPr lang="fr-FR" b="1" dirty="0"/>
        </a:p>
      </dgm:t>
    </dgm:pt>
    <dgm:pt modelId="{07ADBE9B-B206-4CEF-8F60-D9E7B2378BFE}" type="parTrans" cxnId="{D9EC8925-66EC-4E8F-B54F-A9716D102745}">
      <dgm:prSet/>
      <dgm:spPr/>
      <dgm:t>
        <a:bodyPr/>
        <a:lstStyle/>
        <a:p>
          <a:endParaRPr lang="fr-FR"/>
        </a:p>
      </dgm:t>
    </dgm:pt>
    <dgm:pt modelId="{7AF1493D-FB5B-44EA-84B4-6507418757D9}" type="sibTrans" cxnId="{D9EC8925-66EC-4E8F-B54F-A9716D102745}">
      <dgm:prSet/>
      <dgm:spPr/>
      <dgm:t>
        <a:bodyPr/>
        <a:lstStyle/>
        <a:p>
          <a:endParaRPr lang="fr-FR"/>
        </a:p>
      </dgm:t>
    </dgm:pt>
    <dgm:pt modelId="{8532AAC5-DE28-4F70-A3D8-73814EA30D73}">
      <dgm:prSet phldrT="[Texte]" custT="1"/>
      <dgm:spPr/>
      <dgm:t>
        <a:bodyPr/>
        <a:lstStyle/>
        <a:p>
          <a:r>
            <a:rPr lang="fr-FR" sz="2800" b="1" dirty="0" smtClean="0"/>
            <a:t>Côté du bébé</a:t>
          </a:r>
          <a:endParaRPr lang="fr-FR" sz="2800" b="1" dirty="0"/>
        </a:p>
      </dgm:t>
    </dgm:pt>
    <dgm:pt modelId="{CEB2B418-1200-48F4-9B03-B4BED9B87704}" type="parTrans" cxnId="{A292FB4C-A123-4500-9E81-5E2F31998C7E}">
      <dgm:prSet/>
      <dgm:spPr/>
      <dgm:t>
        <a:bodyPr/>
        <a:lstStyle/>
        <a:p>
          <a:endParaRPr lang="fr-FR"/>
        </a:p>
      </dgm:t>
    </dgm:pt>
    <dgm:pt modelId="{7FA5E1F9-4498-46CE-AF07-CD9186B45BAA}" type="sibTrans" cxnId="{A292FB4C-A123-4500-9E81-5E2F31998C7E}">
      <dgm:prSet/>
      <dgm:spPr/>
      <dgm:t>
        <a:bodyPr/>
        <a:lstStyle/>
        <a:p>
          <a:endParaRPr lang="fr-FR"/>
        </a:p>
      </dgm:t>
    </dgm:pt>
    <dgm:pt modelId="{69BC6EA8-2742-4CC7-8559-5D3D3FCBD77A}">
      <dgm:prSet phldrT="[Texte]"/>
      <dgm:spPr/>
      <dgm:t>
        <a:bodyPr/>
        <a:lstStyle/>
        <a:p>
          <a:r>
            <a:rPr lang="fr-FR" b="1" dirty="0" smtClean="0"/>
            <a:t>Insuffisance de prise du poids</a:t>
          </a:r>
          <a:endParaRPr lang="fr-FR" b="1" dirty="0"/>
        </a:p>
      </dgm:t>
    </dgm:pt>
    <dgm:pt modelId="{7A5FB599-F8DA-4908-8666-B6733E20FE68}" type="parTrans" cxnId="{C8D86887-1635-4B59-B8E2-75A27930D248}">
      <dgm:prSet/>
      <dgm:spPr/>
      <dgm:t>
        <a:bodyPr/>
        <a:lstStyle/>
        <a:p>
          <a:endParaRPr lang="fr-FR"/>
        </a:p>
      </dgm:t>
    </dgm:pt>
    <dgm:pt modelId="{A97403B6-88AB-4D5E-B519-7B5B556DCD13}" type="sibTrans" cxnId="{C8D86887-1635-4B59-B8E2-75A27930D248}">
      <dgm:prSet/>
      <dgm:spPr/>
      <dgm:t>
        <a:bodyPr/>
        <a:lstStyle/>
        <a:p>
          <a:endParaRPr lang="fr-FR"/>
        </a:p>
      </dgm:t>
    </dgm:pt>
    <dgm:pt modelId="{4C0CD145-2730-4168-93DD-23F21E607D86}">
      <dgm:prSet/>
      <dgm:spPr/>
      <dgm:t>
        <a:bodyPr/>
        <a:lstStyle/>
        <a:p>
          <a:r>
            <a:rPr lang="fr-FR" b="1" dirty="0" smtClean="0"/>
            <a:t>Crevasse</a:t>
          </a:r>
        </a:p>
      </dgm:t>
    </dgm:pt>
    <dgm:pt modelId="{D5B80695-671B-4589-9BDA-41B8CAF645C3}" type="parTrans" cxnId="{1FB7E441-63CF-49E4-B6FB-A7BE66F2E7A3}">
      <dgm:prSet/>
      <dgm:spPr/>
      <dgm:t>
        <a:bodyPr/>
        <a:lstStyle/>
        <a:p>
          <a:endParaRPr lang="fr-FR"/>
        </a:p>
      </dgm:t>
    </dgm:pt>
    <dgm:pt modelId="{78C8B591-16EE-447D-9105-1FEF66A83999}" type="sibTrans" cxnId="{1FB7E441-63CF-49E4-B6FB-A7BE66F2E7A3}">
      <dgm:prSet/>
      <dgm:spPr/>
      <dgm:t>
        <a:bodyPr/>
        <a:lstStyle/>
        <a:p>
          <a:endParaRPr lang="fr-FR"/>
        </a:p>
      </dgm:t>
    </dgm:pt>
    <dgm:pt modelId="{691C16B0-68CA-4353-92F4-CD2857518571}">
      <dgm:prSet/>
      <dgm:spPr/>
      <dgm:t>
        <a:bodyPr/>
        <a:lstStyle/>
        <a:p>
          <a:r>
            <a:rPr lang="fr-FR" b="1" dirty="0" smtClean="0"/>
            <a:t>Engorgement</a:t>
          </a:r>
        </a:p>
      </dgm:t>
    </dgm:pt>
    <dgm:pt modelId="{029260E2-F793-43B1-8935-41BA45FC8758}" type="parTrans" cxnId="{B5EBD2F9-AB3B-4127-8558-C6BBBD8E6EC1}">
      <dgm:prSet/>
      <dgm:spPr/>
      <dgm:t>
        <a:bodyPr/>
        <a:lstStyle/>
        <a:p>
          <a:endParaRPr lang="fr-FR"/>
        </a:p>
      </dgm:t>
    </dgm:pt>
    <dgm:pt modelId="{804D4F2C-E6CF-47CE-B9B0-82329EC1E2DF}" type="sibTrans" cxnId="{B5EBD2F9-AB3B-4127-8558-C6BBBD8E6EC1}">
      <dgm:prSet/>
      <dgm:spPr/>
      <dgm:t>
        <a:bodyPr/>
        <a:lstStyle/>
        <a:p>
          <a:endParaRPr lang="fr-FR"/>
        </a:p>
      </dgm:t>
    </dgm:pt>
    <dgm:pt modelId="{C2E397C0-C5E0-4FBB-9D4C-00FAAC2425A6}">
      <dgm:prSet/>
      <dgm:spPr/>
      <dgm:t>
        <a:bodyPr/>
        <a:lstStyle/>
        <a:p>
          <a:r>
            <a:rPr lang="fr-FR" b="1" dirty="0" smtClean="0"/>
            <a:t>Mastite voire un abcès du sein</a:t>
          </a:r>
        </a:p>
      </dgm:t>
    </dgm:pt>
    <dgm:pt modelId="{B0B2C40E-8BF2-478D-A7F5-26EC73D3965B}" type="parTrans" cxnId="{559ED113-5CFC-4243-9376-532E770A5F82}">
      <dgm:prSet/>
      <dgm:spPr/>
      <dgm:t>
        <a:bodyPr/>
        <a:lstStyle/>
        <a:p>
          <a:endParaRPr lang="fr-FR"/>
        </a:p>
      </dgm:t>
    </dgm:pt>
    <dgm:pt modelId="{2FB9DDB0-1409-4F7D-89AD-7D579350E8C9}" type="sibTrans" cxnId="{559ED113-5CFC-4243-9376-532E770A5F82}">
      <dgm:prSet/>
      <dgm:spPr/>
      <dgm:t>
        <a:bodyPr/>
        <a:lstStyle/>
        <a:p>
          <a:endParaRPr lang="fr-FR"/>
        </a:p>
      </dgm:t>
    </dgm:pt>
    <dgm:pt modelId="{5BCFE9E8-D52D-4B04-9C8F-D8CCEF3ADBA5}">
      <dgm:prSet/>
      <dgm:spPr/>
      <dgm:t>
        <a:bodyPr/>
        <a:lstStyle/>
        <a:p>
          <a:r>
            <a:rPr lang="fr-FR" b="1" smtClean="0"/>
            <a:t>Cloque de lait</a:t>
          </a:r>
          <a:endParaRPr lang="fr-FR" b="1" dirty="0" smtClean="0"/>
        </a:p>
      </dgm:t>
    </dgm:pt>
    <dgm:pt modelId="{D164A5A8-2961-498C-A2CE-92D2D2563C1D}" type="parTrans" cxnId="{C5BD02D0-083E-4AC0-8315-D93500EEE61F}">
      <dgm:prSet/>
      <dgm:spPr/>
      <dgm:t>
        <a:bodyPr/>
        <a:lstStyle/>
        <a:p>
          <a:endParaRPr lang="fr-FR"/>
        </a:p>
      </dgm:t>
    </dgm:pt>
    <dgm:pt modelId="{886C149A-817C-4192-B47B-1C20A33DD434}" type="sibTrans" cxnId="{C5BD02D0-083E-4AC0-8315-D93500EEE61F}">
      <dgm:prSet/>
      <dgm:spPr/>
      <dgm:t>
        <a:bodyPr/>
        <a:lstStyle/>
        <a:p>
          <a:endParaRPr lang="fr-FR"/>
        </a:p>
      </dgm:t>
    </dgm:pt>
    <dgm:pt modelId="{3CCA275B-1275-49AB-8AC8-709D3DB947F4}">
      <dgm:prSet/>
      <dgm:spPr/>
      <dgm:t>
        <a:bodyPr/>
        <a:lstStyle/>
        <a:p>
          <a:r>
            <a:rPr lang="fr-FR" b="1" dirty="0" smtClean="0"/>
            <a:t>Mamelons ombiliqués ou plats</a:t>
          </a:r>
        </a:p>
      </dgm:t>
    </dgm:pt>
    <dgm:pt modelId="{502ADC8E-D563-48FD-892E-0411E499B169}" type="parTrans" cxnId="{4B969EB7-CF44-4659-953C-A1C418E38E1D}">
      <dgm:prSet/>
      <dgm:spPr/>
      <dgm:t>
        <a:bodyPr/>
        <a:lstStyle/>
        <a:p>
          <a:endParaRPr lang="fr-FR"/>
        </a:p>
      </dgm:t>
    </dgm:pt>
    <dgm:pt modelId="{B34954F3-98D2-4675-832E-1410E31E3B18}" type="sibTrans" cxnId="{4B969EB7-CF44-4659-953C-A1C418E38E1D}">
      <dgm:prSet/>
      <dgm:spPr/>
      <dgm:t>
        <a:bodyPr/>
        <a:lstStyle/>
        <a:p>
          <a:endParaRPr lang="fr-FR"/>
        </a:p>
      </dgm:t>
    </dgm:pt>
    <dgm:pt modelId="{D78AEE47-086F-41FD-824D-3E55F8F6B7BD}">
      <dgm:prSet/>
      <dgm:spPr/>
      <dgm:t>
        <a:bodyPr/>
        <a:lstStyle/>
        <a:p>
          <a:r>
            <a:rPr lang="fr-FR" b="1" dirty="0" smtClean="0"/>
            <a:t>Réflexe d’éjection trop fort </a:t>
          </a:r>
        </a:p>
      </dgm:t>
    </dgm:pt>
    <dgm:pt modelId="{56E2CB98-FDD3-4B64-9D3A-C7C842F247BC}" type="parTrans" cxnId="{B8BD1E00-F9DA-40C8-B1B6-8A875828BF6F}">
      <dgm:prSet/>
      <dgm:spPr/>
      <dgm:t>
        <a:bodyPr/>
        <a:lstStyle/>
        <a:p>
          <a:endParaRPr lang="fr-FR"/>
        </a:p>
      </dgm:t>
    </dgm:pt>
    <dgm:pt modelId="{D0E1F2C2-A0BD-4AF2-AE3F-0BBE4223822B}" type="sibTrans" cxnId="{B8BD1E00-F9DA-40C8-B1B6-8A875828BF6F}">
      <dgm:prSet/>
      <dgm:spPr/>
      <dgm:t>
        <a:bodyPr/>
        <a:lstStyle/>
        <a:p>
          <a:endParaRPr lang="fr-FR"/>
        </a:p>
      </dgm:t>
    </dgm:pt>
    <dgm:pt modelId="{AE8B45F4-8D0D-4A31-832B-EE29FF359584}">
      <dgm:prSet/>
      <dgm:spPr/>
      <dgm:t>
        <a:bodyPr/>
        <a:lstStyle/>
        <a:p>
          <a:r>
            <a:rPr lang="fr-FR" b="1" dirty="0" smtClean="0"/>
            <a:t>Insuffisance du lait / excès du lait</a:t>
          </a:r>
        </a:p>
      </dgm:t>
    </dgm:pt>
    <dgm:pt modelId="{07486920-42A9-4A92-98E0-12CA06832C1A}" type="parTrans" cxnId="{4AEAD007-8736-4298-9D90-655A8036A45D}">
      <dgm:prSet/>
      <dgm:spPr/>
      <dgm:t>
        <a:bodyPr/>
        <a:lstStyle/>
        <a:p>
          <a:endParaRPr lang="fr-FR"/>
        </a:p>
      </dgm:t>
    </dgm:pt>
    <dgm:pt modelId="{257209BD-485D-40E2-A1C1-657E7E94097B}" type="sibTrans" cxnId="{4AEAD007-8736-4298-9D90-655A8036A45D}">
      <dgm:prSet/>
      <dgm:spPr/>
      <dgm:t>
        <a:bodyPr/>
        <a:lstStyle/>
        <a:p>
          <a:endParaRPr lang="fr-FR"/>
        </a:p>
      </dgm:t>
    </dgm:pt>
    <dgm:pt modelId="{5CAE4EA5-2616-49A2-9C64-70DF20DDA51E}">
      <dgm:prSet/>
      <dgm:spPr/>
      <dgm:t>
        <a:bodyPr/>
        <a:lstStyle/>
        <a:p>
          <a:r>
            <a:rPr lang="fr-FR" b="1" dirty="0" smtClean="0"/>
            <a:t>Écoulement sanglant    </a:t>
          </a:r>
        </a:p>
      </dgm:t>
    </dgm:pt>
    <dgm:pt modelId="{CBDF9A2F-EBD4-4657-8E54-83ABCAB43800}" type="parTrans" cxnId="{DD84DC14-C70D-444B-912E-A6451E0F640C}">
      <dgm:prSet/>
      <dgm:spPr/>
      <dgm:t>
        <a:bodyPr/>
        <a:lstStyle/>
        <a:p>
          <a:endParaRPr lang="fr-FR"/>
        </a:p>
      </dgm:t>
    </dgm:pt>
    <dgm:pt modelId="{088FB318-9041-4A88-9346-7AFF4FB6E8FC}" type="sibTrans" cxnId="{DD84DC14-C70D-444B-912E-A6451E0F640C}">
      <dgm:prSet/>
      <dgm:spPr/>
      <dgm:t>
        <a:bodyPr/>
        <a:lstStyle/>
        <a:p>
          <a:endParaRPr lang="fr-FR"/>
        </a:p>
      </dgm:t>
    </dgm:pt>
    <dgm:pt modelId="{DE6731CB-F409-4CE3-94E1-92E072433C16}">
      <dgm:prSet phldrT="[Texte]"/>
      <dgm:spPr/>
      <dgm:t>
        <a:bodyPr/>
        <a:lstStyle/>
        <a:p>
          <a:r>
            <a:rPr lang="fr-FR" b="1" dirty="0" smtClean="0"/>
            <a:t>Refus de tété et colique</a:t>
          </a:r>
          <a:endParaRPr lang="fr-FR" b="1" dirty="0"/>
        </a:p>
      </dgm:t>
    </dgm:pt>
    <dgm:pt modelId="{1580305F-9D57-4052-9C4D-94031F6E6A1B}" type="parTrans" cxnId="{B2BCE5F5-4927-43D2-8EB1-9FD57AA351C4}">
      <dgm:prSet/>
      <dgm:spPr/>
      <dgm:t>
        <a:bodyPr/>
        <a:lstStyle/>
        <a:p>
          <a:endParaRPr lang="fr-FR"/>
        </a:p>
      </dgm:t>
    </dgm:pt>
    <dgm:pt modelId="{F3A007AB-C869-47DB-B517-DEFDBF547544}" type="sibTrans" cxnId="{B2BCE5F5-4927-43D2-8EB1-9FD57AA351C4}">
      <dgm:prSet/>
      <dgm:spPr/>
      <dgm:t>
        <a:bodyPr/>
        <a:lstStyle/>
        <a:p>
          <a:endParaRPr lang="fr-FR"/>
        </a:p>
      </dgm:t>
    </dgm:pt>
    <dgm:pt modelId="{859FBCC0-4A34-4DF1-9FF2-7EC2334543EE}">
      <dgm:prSet phldrT="[Texte]"/>
      <dgm:spPr/>
      <dgm:t>
        <a:bodyPr/>
        <a:lstStyle/>
        <a:p>
          <a:r>
            <a:rPr lang="fr-FR" b="1" dirty="0" smtClean="0"/>
            <a:t>Ictère au lait de mère</a:t>
          </a:r>
          <a:endParaRPr lang="fr-FR" b="1" dirty="0"/>
        </a:p>
      </dgm:t>
    </dgm:pt>
    <dgm:pt modelId="{6F3918D7-60A1-4A0C-A658-B8B3A1C0139D}" type="parTrans" cxnId="{10D28877-124B-4528-B8F6-AEEE8BA6E9CB}">
      <dgm:prSet/>
      <dgm:spPr/>
      <dgm:t>
        <a:bodyPr/>
        <a:lstStyle/>
        <a:p>
          <a:endParaRPr lang="fr-FR"/>
        </a:p>
      </dgm:t>
    </dgm:pt>
    <dgm:pt modelId="{19CEE50F-3F0A-41A5-9369-D5AAD4032D6D}" type="sibTrans" cxnId="{10D28877-124B-4528-B8F6-AEEE8BA6E9CB}">
      <dgm:prSet/>
      <dgm:spPr/>
      <dgm:t>
        <a:bodyPr/>
        <a:lstStyle/>
        <a:p>
          <a:endParaRPr lang="fr-FR"/>
        </a:p>
      </dgm:t>
    </dgm:pt>
    <dgm:pt modelId="{DE1CE0AB-EA49-4D82-AA59-F1AD6CE7CE96}">
      <dgm:prSet phldrT="[Texte]"/>
      <dgm:spPr/>
      <dgm:t>
        <a:bodyPr/>
        <a:lstStyle/>
        <a:p>
          <a:r>
            <a:rPr lang="fr-FR" b="1" dirty="0" smtClean="0"/>
            <a:t>Modification du transit</a:t>
          </a:r>
          <a:endParaRPr lang="fr-FR" b="1" dirty="0"/>
        </a:p>
      </dgm:t>
    </dgm:pt>
    <dgm:pt modelId="{B879CC90-B88F-4FCE-A7D2-B1C0E01AA0C1}" type="parTrans" cxnId="{9ECFBBE4-968C-43AC-AA63-E440CED17084}">
      <dgm:prSet/>
      <dgm:spPr/>
      <dgm:t>
        <a:bodyPr/>
        <a:lstStyle/>
        <a:p>
          <a:endParaRPr lang="fr-FR"/>
        </a:p>
      </dgm:t>
    </dgm:pt>
    <dgm:pt modelId="{B4D282F7-DE47-4379-97EC-4F220CDA5612}" type="sibTrans" cxnId="{9ECFBBE4-968C-43AC-AA63-E440CED17084}">
      <dgm:prSet/>
      <dgm:spPr/>
      <dgm:t>
        <a:bodyPr/>
        <a:lstStyle/>
        <a:p>
          <a:endParaRPr lang="fr-FR"/>
        </a:p>
      </dgm:t>
    </dgm:pt>
    <dgm:pt modelId="{C375F0BB-3FE0-4499-AFE4-61E2F73F717D}" type="pres">
      <dgm:prSet presAssocID="{B195A996-5C96-419E-8A34-65E3D2D4FA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B5A9D9-4500-4D50-9415-5DF4B7D99A3E}" type="pres">
      <dgm:prSet presAssocID="{319F9562-2A3D-4AA1-A661-0AD0F7A3D09E}" presName="composite" presStyleCnt="0"/>
      <dgm:spPr/>
      <dgm:t>
        <a:bodyPr/>
        <a:lstStyle/>
        <a:p>
          <a:endParaRPr lang="fr-FR"/>
        </a:p>
      </dgm:t>
    </dgm:pt>
    <dgm:pt modelId="{044F90C2-3936-404F-AD81-AF4AFB77B224}" type="pres">
      <dgm:prSet presAssocID="{319F9562-2A3D-4AA1-A661-0AD0F7A3D0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DC1CF0-FF19-4567-8AEE-033D6F8F5BBE}" type="pres">
      <dgm:prSet presAssocID="{319F9562-2A3D-4AA1-A661-0AD0F7A3D09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3AD866-7BD2-4074-86F2-ACE6CF05EFDF}" type="pres">
      <dgm:prSet presAssocID="{80600A14-5CB6-409C-9DAB-4B5DC33E34A2}" presName="space" presStyleCnt="0"/>
      <dgm:spPr/>
      <dgm:t>
        <a:bodyPr/>
        <a:lstStyle/>
        <a:p>
          <a:endParaRPr lang="fr-FR"/>
        </a:p>
      </dgm:t>
    </dgm:pt>
    <dgm:pt modelId="{04F94147-72F1-453D-B868-715DBACCE71D}" type="pres">
      <dgm:prSet presAssocID="{8532AAC5-DE28-4F70-A3D8-73814EA30D73}" presName="composite" presStyleCnt="0"/>
      <dgm:spPr/>
      <dgm:t>
        <a:bodyPr/>
        <a:lstStyle/>
        <a:p>
          <a:endParaRPr lang="fr-FR"/>
        </a:p>
      </dgm:t>
    </dgm:pt>
    <dgm:pt modelId="{743CEDB6-1CC9-4C4E-8DE0-987DC89AD35F}" type="pres">
      <dgm:prSet presAssocID="{8532AAC5-DE28-4F70-A3D8-73814EA30D7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735555-1A40-4C32-A73B-70A0A95E4291}" type="pres">
      <dgm:prSet presAssocID="{8532AAC5-DE28-4F70-A3D8-73814EA30D7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6675EC-3D72-4F65-BBAE-F4082AF5D079}" type="presOf" srcId="{D78AEE47-086F-41FD-824D-3E55F8F6B7BD}" destId="{4BDC1CF0-FF19-4567-8AEE-033D6F8F5BBE}" srcOrd="0" destOrd="6" presId="urn:microsoft.com/office/officeart/2005/8/layout/hList1"/>
    <dgm:cxn modelId="{D1DD4D27-7B26-495D-A999-9ADD33645B1F}" type="presOf" srcId="{291D186D-2CB8-4D3C-B605-CC3DB0B6B1BC}" destId="{4BDC1CF0-FF19-4567-8AEE-033D6F8F5BBE}" srcOrd="0" destOrd="0" presId="urn:microsoft.com/office/officeart/2005/8/layout/hList1"/>
    <dgm:cxn modelId="{10D28877-124B-4528-B8F6-AEEE8BA6E9CB}" srcId="{8532AAC5-DE28-4F70-A3D8-73814EA30D73}" destId="{859FBCC0-4A34-4DF1-9FF2-7EC2334543EE}" srcOrd="2" destOrd="0" parTransId="{6F3918D7-60A1-4A0C-A658-B8B3A1C0139D}" sibTransId="{19CEE50F-3F0A-41A5-9369-D5AAD4032D6D}"/>
    <dgm:cxn modelId="{E372A48C-DFF0-48B4-8C3D-08E36046414F}" type="presOf" srcId="{691C16B0-68CA-4353-92F4-CD2857518571}" destId="{4BDC1CF0-FF19-4567-8AEE-033D6F8F5BBE}" srcOrd="0" destOrd="2" presId="urn:microsoft.com/office/officeart/2005/8/layout/hList1"/>
    <dgm:cxn modelId="{57A40158-285C-49BB-9D40-3C3687A1D662}" type="presOf" srcId="{69BC6EA8-2742-4CC7-8559-5D3D3FCBD77A}" destId="{63735555-1A40-4C32-A73B-70A0A95E4291}" srcOrd="0" destOrd="0" presId="urn:microsoft.com/office/officeart/2005/8/layout/hList1"/>
    <dgm:cxn modelId="{D9EC8925-66EC-4E8F-B54F-A9716D102745}" srcId="{319F9562-2A3D-4AA1-A661-0AD0F7A3D09E}" destId="{291D186D-2CB8-4D3C-B605-CC3DB0B6B1BC}" srcOrd="0" destOrd="0" parTransId="{07ADBE9B-B206-4CEF-8F60-D9E7B2378BFE}" sibTransId="{7AF1493D-FB5B-44EA-84B4-6507418757D9}"/>
    <dgm:cxn modelId="{A85A7E24-7E13-4828-9F19-1C9AA3895621}" type="presOf" srcId="{DE1CE0AB-EA49-4D82-AA59-F1AD6CE7CE96}" destId="{63735555-1A40-4C32-A73B-70A0A95E4291}" srcOrd="0" destOrd="3" presId="urn:microsoft.com/office/officeart/2005/8/layout/hList1"/>
    <dgm:cxn modelId="{C146CAFF-6647-48AC-986A-D5FBBC2845CE}" type="presOf" srcId="{859FBCC0-4A34-4DF1-9FF2-7EC2334543EE}" destId="{63735555-1A40-4C32-A73B-70A0A95E4291}" srcOrd="0" destOrd="2" presId="urn:microsoft.com/office/officeart/2005/8/layout/hList1"/>
    <dgm:cxn modelId="{1FB7E441-63CF-49E4-B6FB-A7BE66F2E7A3}" srcId="{319F9562-2A3D-4AA1-A661-0AD0F7A3D09E}" destId="{4C0CD145-2730-4168-93DD-23F21E607D86}" srcOrd="1" destOrd="0" parTransId="{D5B80695-671B-4589-9BDA-41B8CAF645C3}" sibTransId="{78C8B591-16EE-447D-9105-1FEF66A83999}"/>
    <dgm:cxn modelId="{C8D86887-1635-4B59-B8E2-75A27930D248}" srcId="{8532AAC5-DE28-4F70-A3D8-73814EA30D73}" destId="{69BC6EA8-2742-4CC7-8559-5D3D3FCBD77A}" srcOrd="0" destOrd="0" parTransId="{7A5FB599-F8DA-4908-8666-B6733E20FE68}" sibTransId="{A97403B6-88AB-4D5E-B519-7B5B556DCD13}"/>
    <dgm:cxn modelId="{B5EBD2F9-AB3B-4127-8558-C6BBBD8E6EC1}" srcId="{319F9562-2A3D-4AA1-A661-0AD0F7A3D09E}" destId="{691C16B0-68CA-4353-92F4-CD2857518571}" srcOrd="2" destOrd="0" parTransId="{029260E2-F793-43B1-8935-41BA45FC8758}" sibTransId="{804D4F2C-E6CF-47CE-B9B0-82329EC1E2DF}"/>
    <dgm:cxn modelId="{C95B42B7-CA9C-44DF-AE79-4C01E67024A3}" type="presOf" srcId="{4C0CD145-2730-4168-93DD-23F21E607D86}" destId="{4BDC1CF0-FF19-4567-8AEE-033D6F8F5BBE}" srcOrd="0" destOrd="1" presId="urn:microsoft.com/office/officeart/2005/8/layout/hList1"/>
    <dgm:cxn modelId="{2F977390-9AE1-4DA4-B22F-65097621E938}" type="presOf" srcId="{319F9562-2A3D-4AA1-A661-0AD0F7A3D09E}" destId="{044F90C2-3936-404F-AD81-AF4AFB77B224}" srcOrd="0" destOrd="0" presId="urn:microsoft.com/office/officeart/2005/8/layout/hList1"/>
    <dgm:cxn modelId="{698DD7CE-5EE2-4DC6-83BF-2F05D0394D8C}" type="presOf" srcId="{AE8B45F4-8D0D-4A31-832B-EE29FF359584}" destId="{4BDC1CF0-FF19-4567-8AEE-033D6F8F5BBE}" srcOrd="0" destOrd="7" presId="urn:microsoft.com/office/officeart/2005/8/layout/hList1"/>
    <dgm:cxn modelId="{FDFAE1F4-46C7-47EE-8BEA-1B583D4E90CC}" type="presOf" srcId="{3CCA275B-1275-49AB-8AC8-709D3DB947F4}" destId="{4BDC1CF0-FF19-4567-8AEE-033D6F8F5BBE}" srcOrd="0" destOrd="5" presId="urn:microsoft.com/office/officeart/2005/8/layout/hList1"/>
    <dgm:cxn modelId="{95E8B3A6-A262-410C-BCA5-2E308F114734}" type="presOf" srcId="{5BCFE9E8-D52D-4B04-9C8F-D8CCEF3ADBA5}" destId="{4BDC1CF0-FF19-4567-8AEE-033D6F8F5BBE}" srcOrd="0" destOrd="4" presId="urn:microsoft.com/office/officeart/2005/8/layout/hList1"/>
    <dgm:cxn modelId="{DD84DC14-C70D-444B-912E-A6451E0F640C}" srcId="{319F9562-2A3D-4AA1-A661-0AD0F7A3D09E}" destId="{5CAE4EA5-2616-49A2-9C64-70DF20DDA51E}" srcOrd="8" destOrd="0" parTransId="{CBDF9A2F-EBD4-4657-8E54-83ABCAB43800}" sibTransId="{088FB318-9041-4A88-9346-7AFF4FB6E8FC}"/>
    <dgm:cxn modelId="{B2BCE5F5-4927-43D2-8EB1-9FD57AA351C4}" srcId="{8532AAC5-DE28-4F70-A3D8-73814EA30D73}" destId="{DE6731CB-F409-4CE3-94E1-92E072433C16}" srcOrd="1" destOrd="0" parTransId="{1580305F-9D57-4052-9C4D-94031F6E6A1B}" sibTransId="{F3A007AB-C869-47DB-B517-DEFDBF547544}"/>
    <dgm:cxn modelId="{9ECFBBE4-968C-43AC-AA63-E440CED17084}" srcId="{8532AAC5-DE28-4F70-A3D8-73814EA30D73}" destId="{DE1CE0AB-EA49-4D82-AA59-F1AD6CE7CE96}" srcOrd="3" destOrd="0" parTransId="{B879CC90-B88F-4FCE-A7D2-B1C0E01AA0C1}" sibTransId="{B4D282F7-DE47-4379-97EC-4F220CDA5612}"/>
    <dgm:cxn modelId="{4AEAD007-8736-4298-9D90-655A8036A45D}" srcId="{319F9562-2A3D-4AA1-A661-0AD0F7A3D09E}" destId="{AE8B45F4-8D0D-4A31-832B-EE29FF359584}" srcOrd="7" destOrd="0" parTransId="{07486920-42A9-4A92-98E0-12CA06832C1A}" sibTransId="{257209BD-485D-40E2-A1C1-657E7E94097B}"/>
    <dgm:cxn modelId="{A292FB4C-A123-4500-9E81-5E2F31998C7E}" srcId="{B195A996-5C96-419E-8A34-65E3D2D4FA0D}" destId="{8532AAC5-DE28-4F70-A3D8-73814EA30D73}" srcOrd="1" destOrd="0" parTransId="{CEB2B418-1200-48F4-9B03-B4BED9B87704}" sibTransId="{7FA5E1F9-4498-46CE-AF07-CD9186B45BAA}"/>
    <dgm:cxn modelId="{10DA4799-8FC6-4134-AA68-FF9F49653480}" type="presOf" srcId="{B195A996-5C96-419E-8A34-65E3D2D4FA0D}" destId="{C375F0BB-3FE0-4499-AFE4-61E2F73F717D}" srcOrd="0" destOrd="0" presId="urn:microsoft.com/office/officeart/2005/8/layout/hList1"/>
    <dgm:cxn modelId="{559ED113-5CFC-4243-9376-532E770A5F82}" srcId="{319F9562-2A3D-4AA1-A661-0AD0F7A3D09E}" destId="{C2E397C0-C5E0-4FBB-9D4C-00FAAC2425A6}" srcOrd="3" destOrd="0" parTransId="{B0B2C40E-8BF2-478D-A7F5-26EC73D3965B}" sibTransId="{2FB9DDB0-1409-4F7D-89AD-7D579350E8C9}"/>
    <dgm:cxn modelId="{C5BD02D0-083E-4AC0-8315-D93500EEE61F}" srcId="{319F9562-2A3D-4AA1-A661-0AD0F7A3D09E}" destId="{5BCFE9E8-D52D-4B04-9C8F-D8CCEF3ADBA5}" srcOrd="4" destOrd="0" parTransId="{D164A5A8-2961-498C-A2CE-92D2D2563C1D}" sibTransId="{886C149A-817C-4192-B47B-1C20A33DD434}"/>
    <dgm:cxn modelId="{C0FA5589-5A25-4D2C-AFDB-8350B451678E}" type="presOf" srcId="{DE6731CB-F409-4CE3-94E1-92E072433C16}" destId="{63735555-1A40-4C32-A73B-70A0A95E4291}" srcOrd="0" destOrd="1" presId="urn:microsoft.com/office/officeart/2005/8/layout/hList1"/>
    <dgm:cxn modelId="{F77F2242-6635-4F69-83A4-2103B6382352}" type="presOf" srcId="{C2E397C0-C5E0-4FBB-9D4C-00FAAC2425A6}" destId="{4BDC1CF0-FF19-4567-8AEE-033D6F8F5BBE}" srcOrd="0" destOrd="3" presId="urn:microsoft.com/office/officeart/2005/8/layout/hList1"/>
    <dgm:cxn modelId="{2407B692-7C9C-42CE-B855-E1C14FAD49F8}" type="presOf" srcId="{5CAE4EA5-2616-49A2-9C64-70DF20DDA51E}" destId="{4BDC1CF0-FF19-4567-8AEE-033D6F8F5BBE}" srcOrd="0" destOrd="8" presId="urn:microsoft.com/office/officeart/2005/8/layout/hList1"/>
    <dgm:cxn modelId="{4B969EB7-CF44-4659-953C-A1C418E38E1D}" srcId="{319F9562-2A3D-4AA1-A661-0AD0F7A3D09E}" destId="{3CCA275B-1275-49AB-8AC8-709D3DB947F4}" srcOrd="5" destOrd="0" parTransId="{502ADC8E-D563-48FD-892E-0411E499B169}" sibTransId="{B34954F3-98D2-4675-832E-1410E31E3B18}"/>
    <dgm:cxn modelId="{5DFBD77B-51F5-492F-99B8-CBC5D25FE989}" type="presOf" srcId="{8532AAC5-DE28-4F70-A3D8-73814EA30D73}" destId="{743CEDB6-1CC9-4C4E-8DE0-987DC89AD35F}" srcOrd="0" destOrd="0" presId="urn:microsoft.com/office/officeart/2005/8/layout/hList1"/>
    <dgm:cxn modelId="{B8BD1E00-F9DA-40C8-B1B6-8A875828BF6F}" srcId="{319F9562-2A3D-4AA1-A661-0AD0F7A3D09E}" destId="{D78AEE47-086F-41FD-824D-3E55F8F6B7BD}" srcOrd="6" destOrd="0" parTransId="{56E2CB98-FDD3-4B64-9D3A-C7C842F247BC}" sibTransId="{D0E1F2C2-A0BD-4AF2-AE3F-0BBE4223822B}"/>
    <dgm:cxn modelId="{220CBE2C-9A59-4315-B252-45E1F232F0D9}" srcId="{B195A996-5C96-419E-8A34-65E3D2D4FA0D}" destId="{319F9562-2A3D-4AA1-A661-0AD0F7A3D09E}" srcOrd="0" destOrd="0" parTransId="{D84677A4-30C1-4784-B85D-5AF83CD45DD1}" sibTransId="{80600A14-5CB6-409C-9DAB-4B5DC33E34A2}"/>
    <dgm:cxn modelId="{FFFF9BC3-25FC-423F-8F1E-701F69B089B7}" type="presParOf" srcId="{C375F0BB-3FE0-4499-AFE4-61E2F73F717D}" destId="{90B5A9D9-4500-4D50-9415-5DF4B7D99A3E}" srcOrd="0" destOrd="0" presId="urn:microsoft.com/office/officeart/2005/8/layout/hList1"/>
    <dgm:cxn modelId="{0AC1BC61-B18D-4B82-A30F-A1CF0DAEE779}" type="presParOf" srcId="{90B5A9D9-4500-4D50-9415-5DF4B7D99A3E}" destId="{044F90C2-3936-404F-AD81-AF4AFB77B224}" srcOrd="0" destOrd="0" presId="urn:microsoft.com/office/officeart/2005/8/layout/hList1"/>
    <dgm:cxn modelId="{358D503C-4EC8-4DC7-8A3E-80AF8D1220E1}" type="presParOf" srcId="{90B5A9D9-4500-4D50-9415-5DF4B7D99A3E}" destId="{4BDC1CF0-FF19-4567-8AEE-033D6F8F5BBE}" srcOrd="1" destOrd="0" presId="urn:microsoft.com/office/officeart/2005/8/layout/hList1"/>
    <dgm:cxn modelId="{588A2324-699F-4557-B3B8-BE92918C5285}" type="presParOf" srcId="{C375F0BB-3FE0-4499-AFE4-61E2F73F717D}" destId="{8C3AD866-7BD2-4074-86F2-ACE6CF05EFDF}" srcOrd="1" destOrd="0" presId="urn:microsoft.com/office/officeart/2005/8/layout/hList1"/>
    <dgm:cxn modelId="{072C8182-40D9-4628-A13D-31439B8D0002}" type="presParOf" srcId="{C375F0BB-3FE0-4499-AFE4-61E2F73F717D}" destId="{04F94147-72F1-453D-B868-715DBACCE71D}" srcOrd="2" destOrd="0" presId="urn:microsoft.com/office/officeart/2005/8/layout/hList1"/>
    <dgm:cxn modelId="{3044CA38-B843-4427-AE69-EBB81C2B8634}" type="presParOf" srcId="{04F94147-72F1-453D-B868-715DBACCE71D}" destId="{743CEDB6-1CC9-4C4E-8DE0-987DC89AD35F}" srcOrd="0" destOrd="0" presId="urn:microsoft.com/office/officeart/2005/8/layout/hList1"/>
    <dgm:cxn modelId="{E3706715-67F8-4938-BA17-BDF6AE867806}" type="presParOf" srcId="{04F94147-72F1-453D-B868-715DBACCE71D}" destId="{63735555-1A40-4C32-A73B-70A0A95E42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5A996-5C96-419E-8A34-65E3D2D4FA0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19F9562-2A3D-4AA1-A661-0AD0F7A3D09E}">
      <dgm:prSet phldrT="[Texte]" custT="1"/>
      <dgm:spPr/>
      <dgm:t>
        <a:bodyPr/>
        <a:lstStyle/>
        <a:p>
          <a:r>
            <a:rPr lang="fr-FR" sz="2800" b="1" dirty="0" smtClean="0"/>
            <a:t>Côté maternel</a:t>
          </a:r>
          <a:endParaRPr lang="fr-FR" sz="2800" b="1" dirty="0"/>
        </a:p>
      </dgm:t>
    </dgm:pt>
    <dgm:pt modelId="{D84677A4-30C1-4784-B85D-5AF83CD45DD1}" type="parTrans" cxnId="{220CBE2C-9A59-4315-B252-45E1F232F0D9}">
      <dgm:prSet/>
      <dgm:spPr/>
      <dgm:t>
        <a:bodyPr/>
        <a:lstStyle/>
        <a:p>
          <a:endParaRPr lang="fr-FR"/>
        </a:p>
      </dgm:t>
    </dgm:pt>
    <dgm:pt modelId="{80600A14-5CB6-409C-9DAB-4B5DC33E34A2}" type="sibTrans" cxnId="{220CBE2C-9A59-4315-B252-45E1F232F0D9}">
      <dgm:prSet/>
      <dgm:spPr/>
      <dgm:t>
        <a:bodyPr/>
        <a:lstStyle/>
        <a:p>
          <a:endParaRPr lang="fr-FR"/>
        </a:p>
      </dgm:t>
    </dgm:pt>
    <dgm:pt modelId="{291D186D-2CB8-4D3C-B605-CC3DB0B6B1BC}">
      <dgm:prSet phldrT="[Texte]"/>
      <dgm:spPr/>
      <dgm:t>
        <a:bodyPr/>
        <a:lstStyle/>
        <a:p>
          <a:r>
            <a:rPr lang="fr-FR" b="1" dirty="0" smtClean="0"/>
            <a:t>Tabagisme et toxicomanie</a:t>
          </a:r>
          <a:endParaRPr lang="fr-FR" b="1" dirty="0"/>
        </a:p>
      </dgm:t>
    </dgm:pt>
    <dgm:pt modelId="{07ADBE9B-B206-4CEF-8F60-D9E7B2378BFE}" type="parTrans" cxnId="{D9EC8925-66EC-4E8F-B54F-A9716D102745}">
      <dgm:prSet/>
      <dgm:spPr/>
      <dgm:t>
        <a:bodyPr/>
        <a:lstStyle/>
        <a:p>
          <a:endParaRPr lang="fr-FR"/>
        </a:p>
      </dgm:t>
    </dgm:pt>
    <dgm:pt modelId="{7AF1493D-FB5B-44EA-84B4-6507418757D9}" type="sibTrans" cxnId="{D9EC8925-66EC-4E8F-B54F-A9716D102745}">
      <dgm:prSet/>
      <dgm:spPr/>
      <dgm:t>
        <a:bodyPr/>
        <a:lstStyle/>
        <a:p>
          <a:endParaRPr lang="fr-FR"/>
        </a:p>
      </dgm:t>
    </dgm:pt>
    <dgm:pt modelId="{8532AAC5-DE28-4F70-A3D8-73814EA30D73}">
      <dgm:prSet phldrT="[Texte]" custT="1"/>
      <dgm:spPr/>
      <dgm:t>
        <a:bodyPr/>
        <a:lstStyle/>
        <a:p>
          <a:r>
            <a:rPr lang="fr-FR" sz="2800" b="1" dirty="0" smtClean="0"/>
            <a:t>Côté du bébé</a:t>
          </a:r>
          <a:endParaRPr lang="fr-FR" sz="2800" b="1" dirty="0"/>
        </a:p>
      </dgm:t>
    </dgm:pt>
    <dgm:pt modelId="{CEB2B418-1200-48F4-9B03-B4BED9B87704}" type="parTrans" cxnId="{A292FB4C-A123-4500-9E81-5E2F31998C7E}">
      <dgm:prSet/>
      <dgm:spPr/>
      <dgm:t>
        <a:bodyPr/>
        <a:lstStyle/>
        <a:p>
          <a:endParaRPr lang="fr-FR"/>
        </a:p>
      </dgm:t>
    </dgm:pt>
    <dgm:pt modelId="{7FA5E1F9-4498-46CE-AF07-CD9186B45BAA}" type="sibTrans" cxnId="{A292FB4C-A123-4500-9E81-5E2F31998C7E}">
      <dgm:prSet/>
      <dgm:spPr/>
      <dgm:t>
        <a:bodyPr/>
        <a:lstStyle/>
        <a:p>
          <a:endParaRPr lang="fr-FR"/>
        </a:p>
      </dgm:t>
    </dgm:pt>
    <dgm:pt modelId="{2169E0D2-850F-4D82-A485-407DD2D44C94}">
      <dgm:prSet phldrT="[Texte]"/>
      <dgm:spPr/>
      <dgm:t>
        <a:bodyPr/>
        <a:lstStyle/>
        <a:p>
          <a:r>
            <a:rPr lang="fr-FR" b="1" dirty="0" smtClean="0"/>
            <a:t>Rares infections (VIH, TBC maternelle évolutive)</a:t>
          </a:r>
          <a:endParaRPr lang="fr-FR" b="1" dirty="0"/>
        </a:p>
      </dgm:t>
    </dgm:pt>
    <dgm:pt modelId="{023D4BB8-1ADE-4455-9D2A-A708474D1182}" type="parTrans" cxnId="{CCEB78A3-5B2A-49DF-9BF9-D1B60CA8934D}">
      <dgm:prSet/>
      <dgm:spPr/>
      <dgm:t>
        <a:bodyPr/>
        <a:lstStyle/>
        <a:p>
          <a:endParaRPr lang="fr-FR"/>
        </a:p>
      </dgm:t>
    </dgm:pt>
    <dgm:pt modelId="{48D17260-5F9F-4709-BA5A-5B0011C2FF0A}" type="sibTrans" cxnId="{CCEB78A3-5B2A-49DF-9BF9-D1B60CA8934D}">
      <dgm:prSet/>
      <dgm:spPr/>
      <dgm:t>
        <a:bodyPr/>
        <a:lstStyle/>
        <a:p>
          <a:endParaRPr lang="fr-FR"/>
        </a:p>
      </dgm:t>
    </dgm:pt>
    <dgm:pt modelId="{4484F265-47BE-42BE-A9EF-00A8E593D021}">
      <dgm:prSet phldrT="[Texte]"/>
      <dgm:spPr/>
      <dgm:t>
        <a:bodyPr/>
        <a:lstStyle/>
        <a:p>
          <a:r>
            <a:rPr lang="fr-FR" b="1" dirty="0" smtClean="0"/>
            <a:t>Certains cancers (chimio)</a:t>
          </a:r>
          <a:endParaRPr lang="fr-FR" b="1" dirty="0"/>
        </a:p>
      </dgm:t>
    </dgm:pt>
    <dgm:pt modelId="{72F1D457-F019-4B18-B6C1-0859546D9478}" type="parTrans" cxnId="{A6B5CE42-450B-4BF1-8111-D7D9F9DE5334}">
      <dgm:prSet/>
      <dgm:spPr/>
      <dgm:t>
        <a:bodyPr/>
        <a:lstStyle/>
        <a:p>
          <a:endParaRPr lang="fr-FR"/>
        </a:p>
      </dgm:t>
    </dgm:pt>
    <dgm:pt modelId="{C9E641B0-56DA-4A1D-91F8-2321DDA45D03}" type="sibTrans" cxnId="{A6B5CE42-450B-4BF1-8111-D7D9F9DE5334}">
      <dgm:prSet/>
      <dgm:spPr/>
      <dgm:t>
        <a:bodyPr/>
        <a:lstStyle/>
        <a:p>
          <a:endParaRPr lang="fr-FR"/>
        </a:p>
      </dgm:t>
    </dgm:pt>
    <dgm:pt modelId="{DAFABC82-FBF1-4469-9353-0CB6CC2A2E7A}">
      <dgm:prSet phldrT="[Texte]"/>
      <dgm:spPr/>
      <dgm:t>
        <a:bodyPr/>
        <a:lstStyle/>
        <a:p>
          <a:r>
            <a:rPr lang="fr-FR" b="1" dirty="0" smtClean="0"/>
            <a:t>Psychose (puerpérale)</a:t>
          </a:r>
          <a:endParaRPr lang="fr-FR" b="1" dirty="0"/>
        </a:p>
      </dgm:t>
    </dgm:pt>
    <dgm:pt modelId="{815ED8F4-E1CC-45DB-A005-26206FB2BE92}" type="parTrans" cxnId="{A24C9E96-2F6F-4FD3-A3EA-703C04468243}">
      <dgm:prSet/>
      <dgm:spPr/>
      <dgm:t>
        <a:bodyPr/>
        <a:lstStyle/>
        <a:p>
          <a:endParaRPr lang="fr-FR"/>
        </a:p>
      </dgm:t>
    </dgm:pt>
    <dgm:pt modelId="{FE33EE0D-686D-4807-AA61-F636E96BB84B}" type="sibTrans" cxnId="{A24C9E96-2F6F-4FD3-A3EA-703C04468243}">
      <dgm:prSet/>
      <dgm:spPr/>
      <dgm:t>
        <a:bodyPr/>
        <a:lstStyle/>
        <a:p>
          <a:endParaRPr lang="fr-FR"/>
        </a:p>
      </dgm:t>
    </dgm:pt>
    <dgm:pt modelId="{1BC61105-BF75-45ED-8896-FAE372947C2F}">
      <dgm:prSet phldrT="[Texte]"/>
      <dgm:spPr/>
      <dgm:t>
        <a:bodyPr/>
        <a:lstStyle/>
        <a:p>
          <a:r>
            <a:rPr lang="fr-FR" b="1" dirty="0" smtClean="0"/>
            <a:t>Pathologies maternelles graves (cardiopathies et néphropathie sévère)</a:t>
          </a:r>
          <a:endParaRPr lang="fr-FR" b="1" dirty="0"/>
        </a:p>
      </dgm:t>
    </dgm:pt>
    <dgm:pt modelId="{40D071BE-CAA4-4817-A02A-FC766B0C3BC0}" type="parTrans" cxnId="{8F0048C0-64DA-4D69-BC8A-CB9F95C6DAAF}">
      <dgm:prSet/>
      <dgm:spPr/>
      <dgm:t>
        <a:bodyPr/>
        <a:lstStyle/>
        <a:p>
          <a:endParaRPr lang="fr-FR"/>
        </a:p>
      </dgm:t>
    </dgm:pt>
    <dgm:pt modelId="{F6BDBAC7-9819-48B7-8E98-3B21B8D027D0}" type="sibTrans" cxnId="{8F0048C0-64DA-4D69-BC8A-CB9F95C6DAAF}">
      <dgm:prSet/>
      <dgm:spPr/>
      <dgm:t>
        <a:bodyPr/>
        <a:lstStyle/>
        <a:p>
          <a:endParaRPr lang="fr-FR"/>
        </a:p>
      </dgm:t>
    </dgm:pt>
    <dgm:pt modelId="{00F793A4-D47F-4D24-9182-FD62FEAA7C7F}">
      <dgm:prSet phldrT="[Texte]"/>
      <dgm:spPr/>
      <dgm:t>
        <a:bodyPr/>
        <a:lstStyle/>
        <a:p>
          <a:r>
            <a:rPr lang="fr-FR" b="1" dirty="0" smtClean="0"/>
            <a:t>Pathologie mammaire locale (herpès du sein, gale, varicelle)</a:t>
          </a:r>
          <a:endParaRPr lang="fr-FR" b="1" dirty="0"/>
        </a:p>
      </dgm:t>
    </dgm:pt>
    <dgm:pt modelId="{585375C7-D64C-4BE3-90C0-E76B5386FA06}" type="parTrans" cxnId="{163FFD80-D3C1-430C-A652-A978D7716A4B}">
      <dgm:prSet/>
      <dgm:spPr/>
      <dgm:t>
        <a:bodyPr/>
        <a:lstStyle/>
        <a:p>
          <a:endParaRPr lang="fr-FR"/>
        </a:p>
      </dgm:t>
    </dgm:pt>
    <dgm:pt modelId="{B5C64D82-470D-42FD-8E46-EF2C71727D4A}" type="sibTrans" cxnId="{163FFD80-D3C1-430C-A652-A978D7716A4B}">
      <dgm:prSet/>
      <dgm:spPr/>
      <dgm:t>
        <a:bodyPr/>
        <a:lstStyle/>
        <a:p>
          <a:endParaRPr lang="fr-FR"/>
        </a:p>
      </dgm:t>
    </dgm:pt>
    <dgm:pt modelId="{974BCB82-E391-49DE-AFDC-BCEDA931146E}">
      <dgm:prSet phldrT="[Texte]"/>
      <dgm:spPr/>
      <dgm:t>
        <a:bodyPr/>
        <a:lstStyle/>
        <a:p>
          <a:r>
            <a:rPr lang="fr-FR" b="1" dirty="0" smtClean="0"/>
            <a:t>Prise de certains médicaments</a:t>
          </a:r>
          <a:r>
            <a:rPr lang="fr-FR" dirty="0" smtClean="0"/>
            <a:t>  </a:t>
          </a:r>
          <a:endParaRPr lang="fr-FR" dirty="0"/>
        </a:p>
      </dgm:t>
    </dgm:pt>
    <dgm:pt modelId="{61EE88B7-0CF5-4FFB-9C67-92ACAE7ED0EB}" type="parTrans" cxnId="{3291E83A-1BF6-4512-BBBA-87F1CE7413D7}">
      <dgm:prSet/>
      <dgm:spPr/>
      <dgm:t>
        <a:bodyPr/>
        <a:lstStyle/>
        <a:p>
          <a:endParaRPr lang="fr-FR"/>
        </a:p>
      </dgm:t>
    </dgm:pt>
    <dgm:pt modelId="{D867FDA5-6AD8-45C2-AC1E-E90E8B963050}" type="sibTrans" cxnId="{3291E83A-1BF6-4512-BBBA-87F1CE7413D7}">
      <dgm:prSet/>
      <dgm:spPr/>
      <dgm:t>
        <a:bodyPr/>
        <a:lstStyle/>
        <a:p>
          <a:endParaRPr lang="fr-FR"/>
        </a:p>
      </dgm:t>
    </dgm:pt>
    <dgm:pt modelId="{A09D6B20-2A30-46AC-9CB2-2E259AF9D7D4}">
      <dgm:prSet phldrT="[Texte]"/>
      <dgm:spPr/>
      <dgm:t>
        <a:bodyPr/>
        <a:lstStyle/>
        <a:p>
          <a:endParaRPr lang="fr-FR" dirty="0"/>
        </a:p>
      </dgm:t>
    </dgm:pt>
    <dgm:pt modelId="{61177A2D-C0CB-4781-97A5-DE03B6527B8A}" type="parTrans" cxnId="{0AE29065-D404-4C58-B00E-F0591D433EDB}">
      <dgm:prSet/>
      <dgm:spPr/>
      <dgm:t>
        <a:bodyPr/>
        <a:lstStyle/>
        <a:p>
          <a:endParaRPr lang="fr-FR"/>
        </a:p>
      </dgm:t>
    </dgm:pt>
    <dgm:pt modelId="{EE7567EE-1B10-40FA-81BA-EB86C9F42700}" type="sibTrans" cxnId="{0AE29065-D404-4C58-B00E-F0591D433EDB}">
      <dgm:prSet/>
      <dgm:spPr/>
      <dgm:t>
        <a:bodyPr/>
        <a:lstStyle/>
        <a:p>
          <a:endParaRPr lang="fr-FR"/>
        </a:p>
      </dgm:t>
    </dgm:pt>
    <dgm:pt modelId="{6C55DB9B-780A-4DDF-9542-74BA69B8DF9A}">
      <dgm:prSet phldrT="[Texte]"/>
      <dgm:spPr/>
      <dgm:t>
        <a:bodyPr/>
        <a:lstStyle/>
        <a:p>
          <a:endParaRPr lang="fr-FR" dirty="0"/>
        </a:p>
      </dgm:t>
    </dgm:pt>
    <dgm:pt modelId="{D090E0AE-9032-4325-8434-A51EF3ADBB00}" type="parTrans" cxnId="{1F7C9484-E66A-4D04-9316-FBD649AE981B}">
      <dgm:prSet/>
      <dgm:spPr/>
      <dgm:t>
        <a:bodyPr/>
        <a:lstStyle/>
        <a:p>
          <a:endParaRPr lang="fr-FR"/>
        </a:p>
      </dgm:t>
    </dgm:pt>
    <dgm:pt modelId="{96C5554F-8662-450C-9680-2A30123468F7}" type="sibTrans" cxnId="{1F7C9484-E66A-4D04-9316-FBD649AE981B}">
      <dgm:prSet/>
      <dgm:spPr/>
      <dgm:t>
        <a:bodyPr/>
        <a:lstStyle/>
        <a:p>
          <a:endParaRPr lang="fr-FR"/>
        </a:p>
      </dgm:t>
    </dgm:pt>
    <dgm:pt modelId="{1827092D-7562-4066-ACA3-1C2D1F9C5DDF}">
      <dgm:prSet phldrT="[Texte]"/>
      <dgm:spPr/>
      <dgm:t>
        <a:bodyPr/>
        <a:lstStyle/>
        <a:p>
          <a:endParaRPr lang="fr-FR" dirty="0"/>
        </a:p>
      </dgm:t>
    </dgm:pt>
    <dgm:pt modelId="{BED24FD3-D26F-49B7-BD66-632A61575A21}" type="parTrans" cxnId="{17D9CC30-BA4B-4FBE-B2C1-33D35E726FC3}">
      <dgm:prSet/>
      <dgm:spPr/>
      <dgm:t>
        <a:bodyPr/>
        <a:lstStyle/>
        <a:p>
          <a:endParaRPr lang="fr-FR"/>
        </a:p>
      </dgm:t>
    </dgm:pt>
    <dgm:pt modelId="{D0227022-6945-4725-AB14-B52649EF110C}" type="sibTrans" cxnId="{17D9CC30-BA4B-4FBE-B2C1-33D35E726FC3}">
      <dgm:prSet/>
      <dgm:spPr/>
      <dgm:t>
        <a:bodyPr/>
        <a:lstStyle/>
        <a:p>
          <a:endParaRPr lang="fr-FR"/>
        </a:p>
      </dgm:t>
    </dgm:pt>
    <dgm:pt modelId="{3CCB1C35-E414-4211-BDD2-F9647ACF2DBC}">
      <dgm:prSet phldrT="[Texte]"/>
      <dgm:spPr/>
      <dgm:t>
        <a:bodyPr/>
        <a:lstStyle/>
        <a:p>
          <a:endParaRPr lang="fr-FR" dirty="0"/>
        </a:p>
      </dgm:t>
    </dgm:pt>
    <dgm:pt modelId="{18DBE418-14DD-4285-BF45-26E3EE74478B}" type="parTrans" cxnId="{7035B895-301F-4A74-918A-0B6E76D04856}">
      <dgm:prSet/>
      <dgm:spPr/>
      <dgm:t>
        <a:bodyPr/>
        <a:lstStyle/>
        <a:p>
          <a:endParaRPr lang="fr-FR"/>
        </a:p>
      </dgm:t>
    </dgm:pt>
    <dgm:pt modelId="{3C2ABBFE-8F69-42DE-82FE-E703DA53BE15}" type="sibTrans" cxnId="{7035B895-301F-4A74-918A-0B6E76D04856}">
      <dgm:prSet/>
      <dgm:spPr/>
      <dgm:t>
        <a:bodyPr/>
        <a:lstStyle/>
        <a:p>
          <a:endParaRPr lang="fr-FR"/>
        </a:p>
      </dgm:t>
    </dgm:pt>
    <dgm:pt modelId="{A66A792F-0586-47BD-B0E3-4435C54C9D8D}">
      <dgm:prSet phldrT="[Texte]"/>
      <dgm:spPr/>
      <dgm:t>
        <a:bodyPr/>
        <a:lstStyle/>
        <a:p>
          <a:r>
            <a:rPr lang="fr-FR" b="1" dirty="0" smtClean="0"/>
            <a:t>Galactosémie congénitale</a:t>
          </a:r>
          <a:endParaRPr lang="fr-FR" b="1" dirty="0"/>
        </a:p>
      </dgm:t>
    </dgm:pt>
    <dgm:pt modelId="{4F16E4AB-0B4A-41F6-8938-77674E8DEACE}" type="parTrans" cxnId="{E55C5C33-C3E7-48CD-8B6B-6E421104686E}">
      <dgm:prSet/>
      <dgm:spPr/>
      <dgm:t>
        <a:bodyPr/>
        <a:lstStyle/>
        <a:p>
          <a:endParaRPr lang="fr-FR"/>
        </a:p>
      </dgm:t>
    </dgm:pt>
    <dgm:pt modelId="{BFC4669E-4C5D-457C-90FC-EAD76EC8E15E}" type="sibTrans" cxnId="{E55C5C33-C3E7-48CD-8B6B-6E421104686E}">
      <dgm:prSet/>
      <dgm:spPr/>
      <dgm:t>
        <a:bodyPr/>
        <a:lstStyle/>
        <a:p>
          <a:endParaRPr lang="fr-FR"/>
        </a:p>
      </dgm:t>
    </dgm:pt>
    <dgm:pt modelId="{C375F0BB-3FE0-4499-AFE4-61E2F73F717D}" type="pres">
      <dgm:prSet presAssocID="{B195A996-5C96-419E-8A34-65E3D2D4FA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B5A9D9-4500-4D50-9415-5DF4B7D99A3E}" type="pres">
      <dgm:prSet presAssocID="{319F9562-2A3D-4AA1-A661-0AD0F7A3D09E}" presName="composite" presStyleCnt="0"/>
      <dgm:spPr/>
      <dgm:t>
        <a:bodyPr/>
        <a:lstStyle/>
        <a:p>
          <a:endParaRPr lang="fr-FR"/>
        </a:p>
      </dgm:t>
    </dgm:pt>
    <dgm:pt modelId="{044F90C2-3936-404F-AD81-AF4AFB77B224}" type="pres">
      <dgm:prSet presAssocID="{319F9562-2A3D-4AA1-A661-0AD0F7A3D0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DC1CF0-FF19-4567-8AEE-033D6F8F5BBE}" type="pres">
      <dgm:prSet presAssocID="{319F9562-2A3D-4AA1-A661-0AD0F7A3D09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3AD866-7BD2-4074-86F2-ACE6CF05EFDF}" type="pres">
      <dgm:prSet presAssocID="{80600A14-5CB6-409C-9DAB-4B5DC33E34A2}" presName="space" presStyleCnt="0"/>
      <dgm:spPr/>
      <dgm:t>
        <a:bodyPr/>
        <a:lstStyle/>
        <a:p>
          <a:endParaRPr lang="fr-FR"/>
        </a:p>
      </dgm:t>
    </dgm:pt>
    <dgm:pt modelId="{04F94147-72F1-453D-B868-715DBACCE71D}" type="pres">
      <dgm:prSet presAssocID="{8532AAC5-DE28-4F70-A3D8-73814EA30D73}" presName="composite" presStyleCnt="0"/>
      <dgm:spPr/>
      <dgm:t>
        <a:bodyPr/>
        <a:lstStyle/>
        <a:p>
          <a:endParaRPr lang="fr-FR"/>
        </a:p>
      </dgm:t>
    </dgm:pt>
    <dgm:pt modelId="{743CEDB6-1CC9-4C4E-8DE0-987DC89AD35F}" type="pres">
      <dgm:prSet presAssocID="{8532AAC5-DE28-4F70-A3D8-73814EA30D7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735555-1A40-4C32-A73B-70A0A95E4291}" type="pres">
      <dgm:prSet presAssocID="{8532AAC5-DE28-4F70-A3D8-73814EA30D7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6DE3F2-6A76-4BC7-B868-7A3EB2A6E93D}" type="presOf" srcId="{A66A792F-0586-47BD-B0E3-4435C54C9D8D}" destId="{63735555-1A40-4C32-A73B-70A0A95E4291}" srcOrd="0" destOrd="4" presId="urn:microsoft.com/office/officeart/2005/8/layout/hList1"/>
    <dgm:cxn modelId="{220CBE2C-9A59-4315-B252-45E1F232F0D9}" srcId="{B195A996-5C96-419E-8A34-65E3D2D4FA0D}" destId="{319F9562-2A3D-4AA1-A661-0AD0F7A3D09E}" srcOrd="0" destOrd="0" parTransId="{D84677A4-30C1-4784-B85D-5AF83CD45DD1}" sibTransId="{80600A14-5CB6-409C-9DAB-4B5DC33E34A2}"/>
    <dgm:cxn modelId="{A6B5CE42-450B-4BF1-8111-D7D9F9DE5334}" srcId="{319F9562-2A3D-4AA1-A661-0AD0F7A3D09E}" destId="{4484F265-47BE-42BE-A9EF-00A8E593D021}" srcOrd="2" destOrd="0" parTransId="{72F1D457-F019-4B18-B6C1-0859546D9478}" sibTransId="{C9E641B0-56DA-4A1D-91F8-2321DDA45D03}"/>
    <dgm:cxn modelId="{FD301440-D2C2-4A87-9F2B-186D2FD8C654}" type="presOf" srcId="{291D186D-2CB8-4D3C-B605-CC3DB0B6B1BC}" destId="{4BDC1CF0-FF19-4567-8AEE-033D6F8F5BBE}" srcOrd="0" destOrd="0" presId="urn:microsoft.com/office/officeart/2005/8/layout/hList1"/>
    <dgm:cxn modelId="{0D9A66AC-6DE8-47BA-B5D2-935C5A2F4E02}" type="presOf" srcId="{2169E0D2-850F-4D82-A485-407DD2D44C94}" destId="{4BDC1CF0-FF19-4567-8AEE-033D6F8F5BBE}" srcOrd="0" destOrd="1" presId="urn:microsoft.com/office/officeart/2005/8/layout/hList1"/>
    <dgm:cxn modelId="{40DAD86B-250C-455A-9E30-F48C17E139FF}" type="presOf" srcId="{DAFABC82-FBF1-4469-9353-0CB6CC2A2E7A}" destId="{4BDC1CF0-FF19-4567-8AEE-033D6F8F5BBE}" srcOrd="0" destOrd="3" presId="urn:microsoft.com/office/officeart/2005/8/layout/hList1"/>
    <dgm:cxn modelId="{C68C44F9-27E7-49F5-BB22-2FF76435EBC5}" type="presOf" srcId="{3CCB1C35-E414-4211-BDD2-F9647ACF2DBC}" destId="{63735555-1A40-4C32-A73B-70A0A95E4291}" srcOrd="0" destOrd="3" presId="urn:microsoft.com/office/officeart/2005/8/layout/hList1"/>
    <dgm:cxn modelId="{17D9CC30-BA4B-4FBE-B2C1-33D35E726FC3}" srcId="{8532AAC5-DE28-4F70-A3D8-73814EA30D73}" destId="{1827092D-7562-4066-ACA3-1C2D1F9C5DDF}" srcOrd="2" destOrd="0" parTransId="{BED24FD3-D26F-49B7-BD66-632A61575A21}" sibTransId="{D0227022-6945-4725-AB14-B52649EF110C}"/>
    <dgm:cxn modelId="{5F0FBDF4-F5C2-456C-B74D-338F60E762CC}" type="presOf" srcId="{B195A996-5C96-419E-8A34-65E3D2D4FA0D}" destId="{C375F0BB-3FE0-4499-AFE4-61E2F73F717D}" srcOrd="0" destOrd="0" presId="urn:microsoft.com/office/officeart/2005/8/layout/hList1"/>
    <dgm:cxn modelId="{3291E83A-1BF6-4512-BBBA-87F1CE7413D7}" srcId="{319F9562-2A3D-4AA1-A661-0AD0F7A3D09E}" destId="{974BCB82-E391-49DE-AFDC-BCEDA931146E}" srcOrd="6" destOrd="0" parTransId="{61EE88B7-0CF5-4FFB-9C67-92ACAE7ED0EB}" sibTransId="{D867FDA5-6AD8-45C2-AC1E-E90E8B963050}"/>
    <dgm:cxn modelId="{456CC588-8AE5-4AB2-92F2-0031324A636E}" type="presOf" srcId="{974BCB82-E391-49DE-AFDC-BCEDA931146E}" destId="{4BDC1CF0-FF19-4567-8AEE-033D6F8F5BBE}" srcOrd="0" destOrd="6" presId="urn:microsoft.com/office/officeart/2005/8/layout/hList1"/>
    <dgm:cxn modelId="{D9EC8925-66EC-4E8F-B54F-A9716D102745}" srcId="{319F9562-2A3D-4AA1-A661-0AD0F7A3D09E}" destId="{291D186D-2CB8-4D3C-B605-CC3DB0B6B1BC}" srcOrd="0" destOrd="0" parTransId="{07ADBE9B-B206-4CEF-8F60-D9E7B2378BFE}" sibTransId="{7AF1493D-FB5B-44EA-84B4-6507418757D9}"/>
    <dgm:cxn modelId="{8F0048C0-64DA-4D69-BC8A-CB9F95C6DAAF}" srcId="{319F9562-2A3D-4AA1-A661-0AD0F7A3D09E}" destId="{1BC61105-BF75-45ED-8896-FAE372947C2F}" srcOrd="4" destOrd="0" parTransId="{40D071BE-CAA4-4817-A02A-FC766B0C3BC0}" sibTransId="{F6BDBAC7-9819-48B7-8E98-3B21B8D027D0}"/>
    <dgm:cxn modelId="{1F7C9484-E66A-4D04-9316-FBD649AE981B}" srcId="{8532AAC5-DE28-4F70-A3D8-73814EA30D73}" destId="{6C55DB9B-780A-4DDF-9542-74BA69B8DF9A}" srcOrd="1" destOrd="0" parTransId="{D090E0AE-9032-4325-8434-A51EF3ADBB00}" sibTransId="{96C5554F-8662-450C-9680-2A30123468F7}"/>
    <dgm:cxn modelId="{17CA3B63-9D4C-4BE6-835F-FAAF139FE797}" type="presOf" srcId="{00F793A4-D47F-4D24-9182-FD62FEAA7C7F}" destId="{4BDC1CF0-FF19-4567-8AEE-033D6F8F5BBE}" srcOrd="0" destOrd="5" presId="urn:microsoft.com/office/officeart/2005/8/layout/hList1"/>
    <dgm:cxn modelId="{163FFD80-D3C1-430C-A652-A978D7716A4B}" srcId="{319F9562-2A3D-4AA1-A661-0AD0F7A3D09E}" destId="{00F793A4-D47F-4D24-9182-FD62FEAA7C7F}" srcOrd="5" destOrd="0" parTransId="{585375C7-D64C-4BE3-90C0-E76B5386FA06}" sibTransId="{B5C64D82-470D-42FD-8E46-EF2C71727D4A}"/>
    <dgm:cxn modelId="{7035B895-301F-4A74-918A-0B6E76D04856}" srcId="{8532AAC5-DE28-4F70-A3D8-73814EA30D73}" destId="{3CCB1C35-E414-4211-BDD2-F9647ACF2DBC}" srcOrd="3" destOrd="0" parTransId="{18DBE418-14DD-4285-BF45-26E3EE74478B}" sibTransId="{3C2ABBFE-8F69-42DE-82FE-E703DA53BE15}"/>
    <dgm:cxn modelId="{A24C9E96-2F6F-4FD3-A3EA-703C04468243}" srcId="{319F9562-2A3D-4AA1-A661-0AD0F7A3D09E}" destId="{DAFABC82-FBF1-4469-9353-0CB6CC2A2E7A}" srcOrd="3" destOrd="0" parTransId="{815ED8F4-E1CC-45DB-A005-26206FB2BE92}" sibTransId="{FE33EE0D-686D-4807-AA61-F636E96BB84B}"/>
    <dgm:cxn modelId="{E55C5C33-C3E7-48CD-8B6B-6E421104686E}" srcId="{8532AAC5-DE28-4F70-A3D8-73814EA30D73}" destId="{A66A792F-0586-47BD-B0E3-4435C54C9D8D}" srcOrd="4" destOrd="0" parTransId="{4F16E4AB-0B4A-41F6-8938-77674E8DEACE}" sibTransId="{BFC4669E-4C5D-457C-90FC-EAD76EC8E15E}"/>
    <dgm:cxn modelId="{4C0596F8-78E8-4689-9F70-4942AED01084}" type="presOf" srcId="{1BC61105-BF75-45ED-8896-FAE372947C2F}" destId="{4BDC1CF0-FF19-4567-8AEE-033D6F8F5BBE}" srcOrd="0" destOrd="4" presId="urn:microsoft.com/office/officeart/2005/8/layout/hList1"/>
    <dgm:cxn modelId="{CCEB78A3-5B2A-49DF-9BF9-D1B60CA8934D}" srcId="{319F9562-2A3D-4AA1-A661-0AD0F7A3D09E}" destId="{2169E0D2-850F-4D82-A485-407DD2D44C94}" srcOrd="1" destOrd="0" parTransId="{023D4BB8-1ADE-4455-9D2A-A708474D1182}" sibTransId="{48D17260-5F9F-4709-BA5A-5B0011C2FF0A}"/>
    <dgm:cxn modelId="{F2F9AB7C-F1BB-4EEF-9E7E-4C33B1FC1C6B}" type="presOf" srcId="{8532AAC5-DE28-4F70-A3D8-73814EA30D73}" destId="{743CEDB6-1CC9-4C4E-8DE0-987DC89AD35F}" srcOrd="0" destOrd="0" presId="urn:microsoft.com/office/officeart/2005/8/layout/hList1"/>
    <dgm:cxn modelId="{7DB43B0D-5356-4576-A921-15C7377AF181}" type="presOf" srcId="{319F9562-2A3D-4AA1-A661-0AD0F7A3D09E}" destId="{044F90C2-3936-404F-AD81-AF4AFB77B224}" srcOrd="0" destOrd="0" presId="urn:microsoft.com/office/officeart/2005/8/layout/hList1"/>
    <dgm:cxn modelId="{56C4E6A3-76CF-4154-B827-1C9EC48425D6}" type="presOf" srcId="{A09D6B20-2A30-46AC-9CB2-2E259AF9D7D4}" destId="{63735555-1A40-4C32-A73B-70A0A95E4291}" srcOrd="0" destOrd="0" presId="urn:microsoft.com/office/officeart/2005/8/layout/hList1"/>
    <dgm:cxn modelId="{A292FB4C-A123-4500-9E81-5E2F31998C7E}" srcId="{B195A996-5C96-419E-8A34-65E3D2D4FA0D}" destId="{8532AAC5-DE28-4F70-A3D8-73814EA30D73}" srcOrd="1" destOrd="0" parTransId="{CEB2B418-1200-48F4-9B03-B4BED9B87704}" sibTransId="{7FA5E1F9-4498-46CE-AF07-CD9186B45BAA}"/>
    <dgm:cxn modelId="{1AE42043-0AC7-439F-9FD1-F8FB2A50F767}" type="presOf" srcId="{1827092D-7562-4066-ACA3-1C2D1F9C5DDF}" destId="{63735555-1A40-4C32-A73B-70A0A95E4291}" srcOrd="0" destOrd="2" presId="urn:microsoft.com/office/officeart/2005/8/layout/hList1"/>
    <dgm:cxn modelId="{0AE29065-D404-4C58-B00E-F0591D433EDB}" srcId="{8532AAC5-DE28-4F70-A3D8-73814EA30D73}" destId="{A09D6B20-2A30-46AC-9CB2-2E259AF9D7D4}" srcOrd="0" destOrd="0" parTransId="{61177A2D-C0CB-4781-97A5-DE03B6527B8A}" sibTransId="{EE7567EE-1B10-40FA-81BA-EB86C9F42700}"/>
    <dgm:cxn modelId="{1339B111-148C-4EA9-82E3-1A7C053421DA}" type="presOf" srcId="{6C55DB9B-780A-4DDF-9542-74BA69B8DF9A}" destId="{63735555-1A40-4C32-A73B-70A0A95E4291}" srcOrd="0" destOrd="1" presId="urn:microsoft.com/office/officeart/2005/8/layout/hList1"/>
    <dgm:cxn modelId="{D00637FC-CCE1-42D9-B150-6859DD9803E2}" type="presOf" srcId="{4484F265-47BE-42BE-A9EF-00A8E593D021}" destId="{4BDC1CF0-FF19-4567-8AEE-033D6F8F5BBE}" srcOrd="0" destOrd="2" presId="urn:microsoft.com/office/officeart/2005/8/layout/hList1"/>
    <dgm:cxn modelId="{E82C359F-58C3-4C14-B50F-44978DDB91BE}" type="presParOf" srcId="{C375F0BB-3FE0-4499-AFE4-61E2F73F717D}" destId="{90B5A9D9-4500-4D50-9415-5DF4B7D99A3E}" srcOrd="0" destOrd="0" presId="urn:microsoft.com/office/officeart/2005/8/layout/hList1"/>
    <dgm:cxn modelId="{AC8ABCEA-25AB-466D-89AA-726D3917FC50}" type="presParOf" srcId="{90B5A9D9-4500-4D50-9415-5DF4B7D99A3E}" destId="{044F90C2-3936-404F-AD81-AF4AFB77B224}" srcOrd="0" destOrd="0" presId="urn:microsoft.com/office/officeart/2005/8/layout/hList1"/>
    <dgm:cxn modelId="{4A0B5060-3913-4DF9-A7DB-7BD2FBCE2C46}" type="presParOf" srcId="{90B5A9D9-4500-4D50-9415-5DF4B7D99A3E}" destId="{4BDC1CF0-FF19-4567-8AEE-033D6F8F5BBE}" srcOrd="1" destOrd="0" presId="urn:microsoft.com/office/officeart/2005/8/layout/hList1"/>
    <dgm:cxn modelId="{99135BBC-A801-403B-80A9-553F3918D0FE}" type="presParOf" srcId="{C375F0BB-3FE0-4499-AFE4-61E2F73F717D}" destId="{8C3AD866-7BD2-4074-86F2-ACE6CF05EFDF}" srcOrd="1" destOrd="0" presId="urn:microsoft.com/office/officeart/2005/8/layout/hList1"/>
    <dgm:cxn modelId="{AB392765-EC6A-488F-ADA7-39349050C766}" type="presParOf" srcId="{C375F0BB-3FE0-4499-AFE4-61E2F73F717D}" destId="{04F94147-72F1-453D-B868-715DBACCE71D}" srcOrd="2" destOrd="0" presId="urn:microsoft.com/office/officeart/2005/8/layout/hList1"/>
    <dgm:cxn modelId="{F9E0E068-36FF-472E-AEB4-89090239D7F8}" type="presParOf" srcId="{04F94147-72F1-453D-B868-715DBACCE71D}" destId="{743CEDB6-1CC9-4C4E-8DE0-987DC89AD35F}" srcOrd="0" destOrd="0" presId="urn:microsoft.com/office/officeart/2005/8/layout/hList1"/>
    <dgm:cxn modelId="{13C7DF6C-927D-4437-BADE-C5AACF66CC80}" type="presParOf" srcId="{04F94147-72F1-453D-B868-715DBACCE71D}" destId="{63735555-1A40-4C32-A73B-70A0A95E42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1696B-FA0D-4D66-8CE6-124D19AC6926}">
      <dsp:nvSpPr>
        <dsp:cNvPr id="0" name=""/>
        <dsp:cNvSpPr/>
      </dsp:nvSpPr>
      <dsp:spPr>
        <a:xfrm rot="5400000">
          <a:off x="586817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Alimentation lactée exclusive</a:t>
          </a:r>
          <a:endParaRPr lang="fr-F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Allaitement maternel, artificiel ou mixte</a:t>
          </a:r>
          <a:endParaRPr lang="fr-FR" sz="2900" kern="1200" dirty="0"/>
        </a:p>
      </dsp:txBody>
      <dsp:txXfrm rot="-5400000">
        <a:off x="3064096" y="197117"/>
        <a:ext cx="6675221" cy="1012303"/>
      </dsp:txXfrm>
    </dsp:sp>
    <dsp:sp modelId="{B3E2A4B0-9DC7-4863-9A67-B83F7FCDF446}">
      <dsp:nvSpPr>
        <dsp:cNvPr id="0" name=""/>
        <dsp:cNvSpPr/>
      </dsp:nvSpPr>
      <dsp:spPr>
        <a:xfrm>
          <a:off x="721519" y="2124"/>
          <a:ext cx="2342577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Naissance</a:t>
          </a:r>
          <a:r>
            <a:rPr lang="fr-FR" sz="2900" b="1" kern="1200" dirty="0" smtClean="0">
              <a:sym typeface="Wingdings 3" panose="05040102010807070707" pitchFamily="18" charset="2"/>
            </a:rPr>
            <a:t> </a:t>
          </a:r>
          <a:r>
            <a:rPr lang="fr-FR" sz="2900" b="1" kern="1200" dirty="0" smtClean="0"/>
            <a:t>4-6 mois</a:t>
          </a:r>
          <a:endParaRPr lang="fr-FR" sz="2900" b="1" kern="1200" dirty="0"/>
        </a:p>
      </dsp:txBody>
      <dsp:txXfrm>
        <a:off x="789973" y="70578"/>
        <a:ext cx="2205669" cy="1265378"/>
      </dsp:txXfrm>
    </dsp:sp>
    <dsp:sp modelId="{9ED5667C-782B-40D9-A3DC-47E9886FB909}">
      <dsp:nvSpPr>
        <dsp:cNvPr id="0" name=""/>
        <dsp:cNvSpPr/>
      </dsp:nvSpPr>
      <dsp:spPr>
        <a:xfrm rot="5400000">
          <a:off x="5842393" y="-11893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Période de transition</a:t>
          </a:r>
          <a:endParaRPr lang="fr-F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Diversification alimentaire</a:t>
          </a:r>
          <a:endParaRPr lang="fr-FR" sz="2900" kern="1200" dirty="0"/>
        </a:p>
      </dsp:txBody>
      <dsp:txXfrm rot="-5400000">
        <a:off x="3038316" y="1669517"/>
        <a:ext cx="6675221" cy="1012303"/>
      </dsp:txXfrm>
    </dsp:sp>
    <dsp:sp modelId="{ABC1FA69-826B-4E66-93B1-4A8944FB270E}">
      <dsp:nvSpPr>
        <dsp:cNvPr id="0" name=""/>
        <dsp:cNvSpPr/>
      </dsp:nvSpPr>
      <dsp:spPr>
        <a:xfrm>
          <a:off x="721519" y="1474525"/>
          <a:ext cx="2316796" cy="1402286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4-6 mois</a:t>
          </a:r>
          <a:r>
            <a:rPr lang="fr-FR" sz="2900" b="1" kern="1200" dirty="0" smtClean="0">
              <a:sym typeface="Wingdings 3" panose="05040102010807070707" pitchFamily="18" charset="2"/>
            </a:rPr>
            <a:t> </a:t>
          </a:r>
          <a:r>
            <a:rPr lang="fr-FR" sz="2900" b="1" kern="1200" dirty="0" smtClean="0"/>
            <a:t>12 mois</a:t>
          </a:r>
          <a:endParaRPr lang="fr-FR" sz="2900" b="1" kern="1200" dirty="0"/>
        </a:p>
      </dsp:txBody>
      <dsp:txXfrm>
        <a:off x="789973" y="1542979"/>
        <a:ext cx="2179888" cy="1265378"/>
      </dsp:txXfrm>
    </dsp:sp>
    <dsp:sp modelId="{C492D981-12A3-4036-A714-A512F1542700}">
      <dsp:nvSpPr>
        <dsp:cNvPr id="0" name=""/>
        <dsp:cNvSpPr/>
      </dsp:nvSpPr>
      <dsp:spPr>
        <a:xfrm rot="5400000">
          <a:off x="5842431" y="283077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kern="1200" dirty="0" smtClean="0"/>
            <a:t>Alimentation totalement variée et diversifiée</a:t>
          </a:r>
          <a:endParaRPr lang="fr-FR" sz="2900" kern="1200" dirty="0"/>
        </a:p>
      </dsp:txBody>
      <dsp:txXfrm rot="-5400000">
        <a:off x="3038354" y="3141918"/>
        <a:ext cx="6675221" cy="1012303"/>
      </dsp:txXfrm>
    </dsp:sp>
    <dsp:sp modelId="{C14E6891-56BF-47B2-9839-65161DB28DDC}">
      <dsp:nvSpPr>
        <dsp:cNvPr id="0" name=""/>
        <dsp:cNvSpPr/>
      </dsp:nvSpPr>
      <dsp:spPr>
        <a:xfrm>
          <a:off x="721519" y="2946926"/>
          <a:ext cx="2316834" cy="140228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12 mois</a:t>
          </a:r>
          <a:r>
            <a:rPr lang="fr-FR" sz="2900" b="1" kern="1200" dirty="0" smtClean="0">
              <a:sym typeface="Wingdings 3" panose="05040102010807070707" pitchFamily="18" charset="2"/>
            </a:rPr>
            <a:t>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dirty="0" smtClean="0"/>
            <a:t>3 ans</a:t>
          </a:r>
          <a:endParaRPr lang="fr-FR" sz="2900" b="1" kern="1200" dirty="0"/>
        </a:p>
      </dsp:txBody>
      <dsp:txXfrm>
        <a:off x="789973" y="3015380"/>
        <a:ext cx="2179926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1696B-FA0D-4D66-8CE6-124D19AC6926}">
      <dsp:nvSpPr>
        <dsp:cNvPr id="0" name=""/>
        <dsp:cNvSpPr/>
      </dsp:nvSpPr>
      <dsp:spPr>
        <a:xfrm rot="5400000">
          <a:off x="586817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Préparation pour nourrisson (Lait 1</a:t>
          </a:r>
          <a:r>
            <a:rPr lang="fr-FR" sz="3200" kern="1200" baseline="30000" dirty="0" smtClean="0"/>
            <a:t>ier</a:t>
          </a:r>
          <a:r>
            <a:rPr lang="fr-FR" sz="3200" kern="1200" dirty="0" smtClean="0"/>
            <a:t> âge)  </a:t>
          </a:r>
          <a:endParaRPr lang="fr-FR" sz="3200" kern="1200" dirty="0"/>
        </a:p>
      </dsp:txBody>
      <dsp:txXfrm rot="-5400000">
        <a:off x="3064096" y="197117"/>
        <a:ext cx="6675221" cy="1012303"/>
      </dsp:txXfrm>
    </dsp:sp>
    <dsp:sp modelId="{B3E2A4B0-9DC7-4863-9A67-B83F7FCDF446}">
      <dsp:nvSpPr>
        <dsp:cNvPr id="0" name=""/>
        <dsp:cNvSpPr/>
      </dsp:nvSpPr>
      <dsp:spPr>
        <a:xfrm>
          <a:off x="721519" y="2124"/>
          <a:ext cx="2342577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Naissance </a:t>
          </a:r>
          <a:r>
            <a:rPr lang="fr-FR" sz="3200" b="1" kern="1200" dirty="0" smtClean="0">
              <a:sym typeface="Wingdings 3" panose="05040102010807070707" pitchFamily="18" charset="2"/>
            </a:rPr>
            <a:t> </a:t>
          </a:r>
          <a:r>
            <a:rPr lang="fr-FR" sz="3200" b="1" kern="1200" dirty="0" smtClean="0"/>
            <a:t>6 mois</a:t>
          </a:r>
          <a:endParaRPr lang="fr-FR" sz="3200" b="1" kern="1200" dirty="0"/>
        </a:p>
      </dsp:txBody>
      <dsp:txXfrm>
        <a:off x="789973" y="70578"/>
        <a:ext cx="2205669" cy="1265378"/>
      </dsp:txXfrm>
    </dsp:sp>
    <dsp:sp modelId="{9ED5667C-782B-40D9-A3DC-47E9886FB909}">
      <dsp:nvSpPr>
        <dsp:cNvPr id="0" name=""/>
        <dsp:cNvSpPr/>
      </dsp:nvSpPr>
      <dsp:spPr>
        <a:xfrm rot="5400000">
          <a:off x="5842393" y="-11893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Préparation de suite (Lait 2</a:t>
          </a:r>
          <a:r>
            <a:rPr lang="fr-FR" sz="3200" kern="1200" baseline="30000" dirty="0" smtClean="0"/>
            <a:t>ème</a:t>
          </a:r>
          <a:r>
            <a:rPr lang="fr-FR" sz="3200" kern="1200" dirty="0" smtClean="0"/>
            <a:t> âge) </a:t>
          </a:r>
          <a:endParaRPr lang="fr-FR" sz="3200" kern="1200" dirty="0"/>
        </a:p>
      </dsp:txBody>
      <dsp:txXfrm rot="-5400000">
        <a:off x="3038316" y="1669517"/>
        <a:ext cx="6675221" cy="1012303"/>
      </dsp:txXfrm>
    </dsp:sp>
    <dsp:sp modelId="{ABC1FA69-826B-4E66-93B1-4A8944FB270E}">
      <dsp:nvSpPr>
        <dsp:cNvPr id="0" name=""/>
        <dsp:cNvSpPr/>
      </dsp:nvSpPr>
      <dsp:spPr>
        <a:xfrm>
          <a:off x="721519" y="1474525"/>
          <a:ext cx="2316796" cy="1402286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6 mois </a:t>
          </a:r>
          <a:r>
            <a:rPr lang="fr-FR" sz="3200" b="1" kern="1200" dirty="0" smtClean="0">
              <a:sym typeface="Wingdings 3" panose="05040102010807070707" pitchFamily="18" charset="2"/>
            </a:rPr>
            <a:t>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12 mois</a:t>
          </a:r>
          <a:endParaRPr lang="fr-FR" sz="3200" b="1" kern="1200" dirty="0"/>
        </a:p>
      </dsp:txBody>
      <dsp:txXfrm>
        <a:off x="789973" y="1542979"/>
        <a:ext cx="2179888" cy="1265378"/>
      </dsp:txXfrm>
    </dsp:sp>
    <dsp:sp modelId="{C492D981-12A3-4036-A714-A512F1542700}">
      <dsp:nvSpPr>
        <dsp:cNvPr id="0" name=""/>
        <dsp:cNvSpPr/>
      </dsp:nvSpPr>
      <dsp:spPr>
        <a:xfrm rot="5400000">
          <a:off x="5842431" y="283077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Lait de croissance</a:t>
          </a:r>
          <a:endParaRPr lang="fr-FR" sz="3200" kern="1200" dirty="0"/>
        </a:p>
      </dsp:txBody>
      <dsp:txXfrm rot="-5400000">
        <a:off x="3038354" y="3141918"/>
        <a:ext cx="6675221" cy="1012303"/>
      </dsp:txXfrm>
    </dsp:sp>
    <dsp:sp modelId="{C14E6891-56BF-47B2-9839-65161DB28DDC}">
      <dsp:nvSpPr>
        <dsp:cNvPr id="0" name=""/>
        <dsp:cNvSpPr/>
      </dsp:nvSpPr>
      <dsp:spPr>
        <a:xfrm>
          <a:off x="721519" y="2946926"/>
          <a:ext cx="2316834" cy="140228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12 mois </a:t>
          </a:r>
          <a:r>
            <a:rPr lang="fr-FR" sz="3200" b="1" kern="1200" dirty="0" smtClean="0">
              <a:sym typeface="Wingdings 3" panose="05040102010807070707" pitchFamily="18" charset="2"/>
            </a:rPr>
            <a:t>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3 ans</a:t>
          </a:r>
          <a:endParaRPr lang="fr-FR" sz="3200" b="1" kern="1200" dirty="0"/>
        </a:p>
      </dsp:txBody>
      <dsp:txXfrm>
        <a:off x="789973" y="3015380"/>
        <a:ext cx="2179926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4999B-AC97-4A00-BD57-8D15C3EC2E2D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DDA1F-F857-44B3-AC84-D75D670FF21D}">
      <dsp:nvSpPr>
        <dsp:cNvPr id="0" name=""/>
        <dsp:cNvSpPr/>
      </dsp:nvSpPr>
      <dsp:spPr>
        <a:xfrm>
          <a:off x="80" y="1305401"/>
          <a:ext cx="3241229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Colostrum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0-3 jours</a:t>
          </a:r>
          <a:endParaRPr lang="fr-FR" sz="3100" b="1" kern="1200" dirty="0"/>
        </a:p>
      </dsp:txBody>
      <dsp:txXfrm>
        <a:off x="85046" y="1390367"/>
        <a:ext cx="3071297" cy="1570603"/>
      </dsp:txXfrm>
    </dsp:sp>
    <dsp:sp modelId="{81493751-D5DE-4E9C-9442-59E26A185351}">
      <dsp:nvSpPr>
        <dsp:cNvPr id="0" name=""/>
        <dsp:cNvSpPr/>
      </dsp:nvSpPr>
      <dsp:spPr>
        <a:xfrm>
          <a:off x="3637185" y="1305401"/>
          <a:ext cx="3241229" cy="17405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Lait de transition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4-15 jour</a:t>
          </a:r>
          <a:endParaRPr lang="fr-FR" sz="3100" b="1" kern="1200" dirty="0"/>
        </a:p>
      </dsp:txBody>
      <dsp:txXfrm>
        <a:off x="3722151" y="1390367"/>
        <a:ext cx="3071297" cy="1570603"/>
      </dsp:txXfrm>
    </dsp:sp>
    <dsp:sp modelId="{DBBBA2CE-EBDC-4FA4-93A2-F204E7A7889E}">
      <dsp:nvSpPr>
        <dsp:cNvPr id="0" name=""/>
        <dsp:cNvSpPr/>
      </dsp:nvSpPr>
      <dsp:spPr>
        <a:xfrm>
          <a:off x="7274290" y="1305401"/>
          <a:ext cx="3241229" cy="1740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Lait mâture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Dès 15 jour </a:t>
          </a:r>
          <a:endParaRPr lang="fr-FR" sz="3100" b="1" kern="1200" dirty="0"/>
        </a:p>
      </dsp:txBody>
      <dsp:txXfrm>
        <a:off x="7359256" y="1390367"/>
        <a:ext cx="3071297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0ECEA-E2E7-48B8-BAC9-9FC246E330B8}">
      <dsp:nvSpPr>
        <dsp:cNvPr id="0" name=""/>
        <dsp:cNvSpPr/>
      </dsp:nvSpPr>
      <dsp:spPr>
        <a:xfrm>
          <a:off x="0" y="27774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49F0F-ABEC-47BF-99EE-A1158EE473F5}">
      <dsp:nvSpPr>
        <dsp:cNvPr id="0" name=""/>
        <dsp:cNvSpPr/>
      </dsp:nvSpPr>
      <dsp:spPr>
        <a:xfrm>
          <a:off x="525780" y="41588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Information et préparation pendant la grossesse</a:t>
          </a:r>
          <a:endParaRPr lang="fr-FR" sz="2400" b="1" kern="1200" dirty="0"/>
        </a:p>
      </dsp:txBody>
      <dsp:txXfrm>
        <a:off x="548837" y="64645"/>
        <a:ext cx="7314806" cy="426206"/>
      </dsp:txXfrm>
    </dsp:sp>
    <dsp:sp modelId="{F981D5D0-B7DB-4DEA-A733-E949A6FF918B}">
      <dsp:nvSpPr>
        <dsp:cNvPr id="0" name=""/>
        <dsp:cNvSpPr/>
      </dsp:nvSpPr>
      <dsp:spPr>
        <a:xfrm>
          <a:off x="0" y="100350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7984-E81F-430B-B5DB-D0B6F20F3AFB}">
      <dsp:nvSpPr>
        <dsp:cNvPr id="0" name=""/>
        <dsp:cNvSpPr/>
      </dsp:nvSpPr>
      <dsp:spPr>
        <a:xfrm>
          <a:off x="525780" y="767349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Contact peau à peau et tété précoce</a:t>
          </a:r>
          <a:endParaRPr lang="fr-FR" sz="2400" b="1" kern="1200" dirty="0"/>
        </a:p>
      </dsp:txBody>
      <dsp:txXfrm>
        <a:off x="548837" y="790406"/>
        <a:ext cx="7314806" cy="426206"/>
      </dsp:txXfrm>
    </dsp:sp>
    <dsp:sp modelId="{CFD7E5F8-0848-4781-9FB6-2701D6E57DB7}">
      <dsp:nvSpPr>
        <dsp:cNvPr id="0" name=""/>
        <dsp:cNvSpPr/>
      </dsp:nvSpPr>
      <dsp:spPr>
        <a:xfrm>
          <a:off x="0" y="172926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F73C3-62A2-451E-836B-831DE9A1AB1C}">
      <dsp:nvSpPr>
        <dsp:cNvPr id="0" name=""/>
        <dsp:cNvSpPr/>
      </dsp:nvSpPr>
      <dsp:spPr>
        <a:xfrm>
          <a:off x="525780" y="1493108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Cohabitation du nouveau né avec sa mère</a:t>
          </a:r>
          <a:endParaRPr lang="fr-FR" sz="2400" b="1" kern="1200" dirty="0"/>
        </a:p>
      </dsp:txBody>
      <dsp:txXfrm>
        <a:off x="548837" y="1516165"/>
        <a:ext cx="7314806" cy="426206"/>
      </dsp:txXfrm>
    </dsp:sp>
    <dsp:sp modelId="{583F775F-9745-490B-A8A6-796BF008E571}">
      <dsp:nvSpPr>
        <dsp:cNvPr id="0" name=""/>
        <dsp:cNvSpPr/>
      </dsp:nvSpPr>
      <dsp:spPr>
        <a:xfrm>
          <a:off x="0" y="2455028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BC2A1-27A4-412F-8B09-C114FE44ED15}">
      <dsp:nvSpPr>
        <dsp:cNvPr id="0" name=""/>
        <dsp:cNvSpPr/>
      </dsp:nvSpPr>
      <dsp:spPr>
        <a:xfrm>
          <a:off x="525780" y="2218868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Bonne positionnement du bébé</a:t>
          </a:r>
          <a:endParaRPr lang="fr-FR" sz="2400" b="1" kern="1200" dirty="0"/>
        </a:p>
      </dsp:txBody>
      <dsp:txXfrm>
        <a:off x="548837" y="2241925"/>
        <a:ext cx="7314806" cy="426206"/>
      </dsp:txXfrm>
    </dsp:sp>
    <dsp:sp modelId="{FC51C984-9A6C-4217-88CA-F9C539040064}">
      <dsp:nvSpPr>
        <dsp:cNvPr id="0" name=""/>
        <dsp:cNvSpPr/>
      </dsp:nvSpPr>
      <dsp:spPr>
        <a:xfrm>
          <a:off x="0" y="3180789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480C5-43B8-467E-8184-0F6543C60722}">
      <dsp:nvSpPr>
        <dsp:cNvPr id="0" name=""/>
        <dsp:cNvSpPr/>
      </dsp:nvSpPr>
      <dsp:spPr>
        <a:xfrm>
          <a:off x="525780" y="2944629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Tété à la demande et bonne vidange du sein</a:t>
          </a:r>
          <a:endParaRPr lang="fr-FR" sz="2400" b="1" kern="1200" dirty="0"/>
        </a:p>
      </dsp:txBody>
      <dsp:txXfrm>
        <a:off x="548837" y="2967686"/>
        <a:ext cx="7314806" cy="426206"/>
      </dsp:txXfrm>
    </dsp:sp>
    <dsp:sp modelId="{38D27DC7-A0F0-489B-9E67-D1F9868DBBC5}">
      <dsp:nvSpPr>
        <dsp:cNvPr id="0" name=""/>
        <dsp:cNvSpPr/>
      </dsp:nvSpPr>
      <dsp:spPr>
        <a:xfrm>
          <a:off x="0" y="3906549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CB29B-31F1-472E-B26E-E96696F69A3E}">
      <dsp:nvSpPr>
        <dsp:cNvPr id="0" name=""/>
        <dsp:cNvSpPr/>
      </dsp:nvSpPr>
      <dsp:spPr>
        <a:xfrm>
          <a:off x="525780" y="3670389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Hygiène de vie</a:t>
          </a:r>
          <a:endParaRPr lang="fr-FR" sz="2400" b="1" kern="1200" dirty="0"/>
        </a:p>
      </dsp:txBody>
      <dsp:txXfrm>
        <a:off x="548837" y="3693446"/>
        <a:ext cx="731480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F90C2-3936-404F-AD81-AF4AFB77B224}">
      <dsp:nvSpPr>
        <dsp:cNvPr id="0" name=""/>
        <dsp:cNvSpPr/>
      </dsp:nvSpPr>
      <dsp:spPr>
        <a:xfrm>
          <a:off x="51" y="13554"/>
          <a:ext cx="4913783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Côté maternel</a:t>
          </a:r>
          <a:endParaRPr lang="fr-FR" sz="2800" b="1" kern="1200" dirty="0"/>
        </a:p>
      </dsp:txBody>
      <dsp:txXfrm>
        <a:off x="51" y="13554"/>
        <a:ext cx="4913783" cy="662400"/>
      </dsp:txXfrm>
    </dsp:sp>
    <dsp:sp modelId="{4BDC1CF0-FF19-4567-8AEE-033D6F8F5BBE}">
      <dsp:nvSpPr>
        <dsp:cNvPr id="0" name=""/>
        <dsp:cNvSpPr/>
      </dsp:nvSpPr>
      <dsp:spPr>
        <a:xfrm>
          <a:off x="51" y="675954"/>
          <a:ext cx="4913783" cy="3661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Douleur, irritation locale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Crevasse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Engorgement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Mastite voire un abcès du sein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smtClean="0"/>
            <a:t>Cloque de lait</a:t>
          </a:r>
          <a:endParaRPr lang="fr-FR" sz="2300" b="1" kern="1200" dirty="0" smtClean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Mamelons ombiliqués ou plats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Réflexe d’éjection trop fort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Insuffisance du lait / excès du lait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Écoulement sanglant    </a:t>
          </a:r>
        </a:p>
      </dsp:txBody>
      <dsp:txXfrm>
        <a:off x="51" y="675954"/>
        <a:ext cx="4913783" cy="3661830"/>
      </dsp:txXfrm>
    </dsp:sp>
    <dsp:sp modelId="{743CEDB6-1CC9-4C4E-8DE0-987DC89AD35F}">
      <dsp:nvSpPr>
        <dsp:cNvPr id="0" name=""/>
        <dsp:cNvSpPr/>
      </dsp:nvSpPr>
      <dsp:spPr>
        <a:xfrm>
          <a:off x="5601764" y="13554"/>
          <a:ext cx="4913783" cy="6624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Côté du bébé</a:t>
          </a:r>
          <a:endParaRPr lang="fr-FR" sz="2800" b="1" kern="1200" dirty="0"/>
        </a:p>
      </dsp:txBody>
      <dsp:txXfrm>
        <a:off x="5601764" y="13554"/>
        <a:ext cx="4913783" cy="662400"/>
      </dsp:txXfrm>
    </dsp:sp>
    <dsp:sp modelId="{63735555-1A40-4C32-A73B-70A0A95E4291}">
      <dsp:nvSpPr>
        <dsp:cNvPr id="0" name=""/>
        <dsp:cNvSpPr/>
      </dsp:nvSpPr>
      <dsp:spPr>
        <a:xfrm>
          <a:off x="5601764" y="675954"/>
          <a:ext cx="4913783" cy="366183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Insuffisance de prise du poids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Refus de tété et colique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Ictère au lait de mère</a:t>
          </a:r>
          <a:endParaRPr lang="fr-FR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Modification du transit</a:t>
          </a:r>
          <a:endParaRPr lang="fr-FR" sz="2300" b="1" kern="1200" dirty="0"/>
        </a:p>
      </dsp:txBody>
      <dsp:txXfrm>
        <a:off x="5601764" y="675954"/>
        <a:ext cx="4913783" cy="3661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F90C2-3936-404F-AD81-AF4AFB77B224}">
      <dsp:nvSpPr>
        <dsp:cNvPr id="0" name=""/>
        <dsp:cNvSpPr/>
      </dsp:nvSpPr>
      <dsp:spPr>
        <a:xfrm>
          <a:off x="51" y="93835"/>
          <a:ext cx="4913783" cy="647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Côté maternel</a:t>
          </a:r>
          <a:endParaRPr lang="fr-FR" sz="2800" b="1" kern="1200" dirty="0"/>
        </a:p>
      </dsp:txBody>
      <dsp:txXfrm>
        <a:off x="51" y="93835"/>
        <a:ext cx="4913783" cy="647322"/>
      </dsp:txXfrm>
    </dsp:sp>
    <dsp:sp modelId="{4BDC1CF0-FF19-4567-8AEE-033D6F8F5BBE}">
      <dsp:nvSpPr>
        <dsp:cNvPr id="0" name=""/>
        <dsp:cNvSpPr/>
      </dsp:nvSpPr>
      <dsp:spPr>
        <a:xfrm>
          <a:off x="51" y="741157"/>
          <a:ext cx="4913783" cy="35163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Tabagisme et toxicomanie</a:t>
          </a:r>
          <a:endParaRPr lang="fr-F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Rares infections (VIH, TBC maternelle évolutive)</a:t>
          </a:r>
          <a:endParaRPr lang="fr-F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Certains cancers (chimio)</a:t>
          </a:r>
          <a:endParaRPr lang="fr-F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Psychose (puerpérale)</a:t>
          </a:r>
          <a:endParaRPr lang="fr-F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Pathologies maternelles graves (cardiopathies et néphropathie sévère)</a:t>
          </a:r>
          <a:endParaRPr lang="fr-F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Pathologie mammaire locale (herpès du sein, gale, varicelle)</a:t>
          </a:r>
          <a:endParaRPr lang="fr-FR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Prise de certains médicaments</a:t>
          </a:r>
          <a:r>
            <a:rPr lang="fr-FR" sz="2100" kern="1200" dirty="0" smtClean="0"/>
            <a:t>  </a:t>
          </a:r>
          <a:endParaRPr lang="fr-FR" sz="2100" kern="1200" dirty="0"/>
        </a:p>
      </dsp:txBody>
      <dsp:txXfrm>
        <a:off x="51" y="741157"/>
        <a:ext cx="4913783" cy="3516345"/>
      </dsp:txXfrm>
    </dsp:sp>
    <dsp:sp modelId="{743CEDB6-1CC9-4C4E-8DE0-987DC89AD35F}">
      <dsp:nvSpPr>
        <dsp:cNvPr id="0" name=""/>
        <dsp:cNvSpPr/>
      </dsp:nvSpPr>
      <dsp:spPr>
        <a:xfrm>
          <a:off x="5601764" y="93835"/>
          <a:ext cx="4913783" cy="6473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Côté du bébé</a:t>
          </a:r>
          <a:endParaRPr lang="fr-FR" sz="2800" b="1" kern="1200" dirty="0"/>
        </a:p>
      </dsp:txBody>
      <dsp:txXfrm>
        <a:off x="5601764" y="93835"/>
        <a:ext cx="4913783" cy="647322"/>
      </dsp:txXfrm>
    </dsp:sp>
    <dsp:sp modelId="{63735555-1A40-4C32-A73B-70A0A95E4291}">
      <dsp:nvSpPr>
        <dsp:cNvPr id="0" name=""/>
        <dsp:cNvSpPr/>
      </dsp:nvSpPr>
      <dsp:spPr>
        <a:xfrm>
          <a:off x="5601764" y="741157"/>
          <a:ext cx="4913783" cy="351634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Galactosémie congénitale</a:t>
          </a:r>
          <a:endParaRPr lang="fr-FR" sz="2100" b="1" kern="1200" dirty="0"/>
        </a:p>
      </dsp:txBody>
      <dsp:txXfrm>
        <a:off x="5601764" y="741157"/>
        <a:ext cx="4913783" cy="351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61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1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86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84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0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13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3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54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1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75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487B-8059-495D-8355-BB4759E5680D}" type="datetimeFigureOut">
              <a:rPr lang="fr-FR" smtClean="0"/>
              <a:t>03/10/2020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2678-D4EA-4FB7-B94C-F9DC41FF0E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8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808631" cy="238760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 smtClean="0">
                <a:latin typeface="Calibri" panose="020F0502020204030204" pitchFamily="34" charset="0"/>
              </a:rPr>
              <a:t>Diététique infantile</a:t>
            </a:r>
            <a:br>
              <a:rPr lang="fr-FR" sz="4400" b="1" dirty="0" smtClean="0">
                <a:latin typeface="Calibri" panose="020F0502020204030204" pitchFamily="34" charset="0"/>
              </a:rPr>
            </a:br>
            <a:endParaRPr lang="fr-FR" sz="4400" b="1" dirty="0">
              <a:latin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66674" y="4540499"/>
            <a:ext cx="6725821" cy="1486813"/>
          </a:xfrm>
        </p:spPr>
        <p:txBody>
          <a:bodyPr>
            <a:noAutofit/>
          </a:bodyPr>
          <a:lstStyle/>
          <a:p>
            <a:pPr algn="just"/>
            <a:r>
              <a:rPr lang="fr-FR" sz="2800" dirty="0" smtClean="0"/>
              <a:t>		   </a:t>
            </a:r>
            <a:r>
              <a:rPr lang="fr-FR" sz="2800" dirty="0"/>
              <a:t> </a:t>
            </a:r>
            <a:r>
              <a:rPr lang="fr-FR" sz="2800" dirty="0" smtClean="0"/>
              <a:t>       </a:t>
            </a:r>
            <a:r>
              <a:rPr lang="fr-FR" sz="2800" b="1" dirty="0" smtClean="0">
                <a:solidFill>
                  <a:srgbClr val="FF0000"/>
                </a:solidFill>
              </a:rPr>
              <a:t>Dr. T BENCHARIF MADANI</a:t>
            </a:r>
          </a:p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					30 Aout 2020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Etapes de l’alimentation infantile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071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Laits infantiles 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7213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4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213" y="1326524"/>
            <a:ext cx="7075778" cy="165185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Alimentation de l’enfant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4066674" y="4540499"/>
            <a:ext cx="6725821" cy="1486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4000" b="1" dirty="0" smtClean="0">
                <a:solidFill>
                  <a:srgbClr val="002060"/>
                </a:solidFill>
              </a:rPr>
              <a:t>De la naissance jusqu’à 4- 6 mois 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Alimentation lactée exclusive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4" y="1859220"/>
            <a:ext cx="4743613" cy="2064867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2" y="3256837"/>
            <a:ext cx="4528191" cy="25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Le modèle de l’alimentation du nouveau né et du jeune nourrisson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La référence constamment retenu pour le calcul des besoins de l’enfant dans cette tranche d’âge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Quelques chiffres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6 mois : durée recommandée par l’OMS pour un allaitement maternel exclusif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Taux d’allaitement à la naissance : Allemagne 85 %, pays nordiques 90-95 %, Italie 75 %, Grande-Bretagne 70 %, France 56 % </a:t>
            </a:r>
            <a:r>
              <a:rPr lang="fr-FR" sz="2800" dirty="0" smtClean="0">
                <a:sym typeface="Wingdings 3" panose="05040102010807070707" pitchFamily="18" charset="2"/>
              </a:rPr>
              <a:t> 65%</a:t>
            </a:r>
            <a:r>
              <a:rPr lang="fr-FR" sz="2800" dirty="0" smtClean="0"/>
              <a:t>, Algérie ??</a:t>
            </a:r>
          </a:p>
          <a:p>
            <a:pPr marL="0" indent="0" algn="just">
              <a:buNone/>
            </a:pPr>
            <a:r>
              <a:rPr lang="fr-F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8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physiologie de la lactation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Préparation anténatale : 2</a:t>
            </a:r>
            <a:r>
              <a:rPr lang="fr-FR" baseline="30000" dirty="0" smtClean="0"/>
              <a:t>ème</a:t>
            </a:r>
            <a:r>
              <a:rPr lang="fr-FR" dirty="0" smtClean="0"/>
              <a:t> moitié de la grossesse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Régulation neuroendocrine : prolactine (sécrétion), ocytocine (éjection)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Initiation de l’allaitement conditionnée par la précocité et la fréquence des tétés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Régulation autocrine à court terme via une protéine du lait (FIL : feedback </a:t>
            </a:r>
            <a:r>
              <a:rPr lang="fr-FR" dirty="0" err="1" smtClean="0"/>
              <a:t>inhibitor</a:t>
            </a:r>
            <a:r>
              <a:rPr lang="fr-FR" dirty="0" smtClean="0"/>
              <a:t> of lactation) : quantité du lait est dépendante de la vidange alvéolaire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969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physiologie de la lactation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Le taux de synthèse du lait dépend du degré de remplissage des seins (6-90 ml/h) : plus le sein est vidé, plus il se remplira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Capacité de stockage très inégale d’une femme à l’autre et ou d’un sein à un autre (80-600 ml) </a:t>
            </a:r>
            <a:r>
              <a:rPr lang="fr-FR" dirty="0" smtClean="0">
                <a:sym typeface="Wingdings 3" panose="05040102010807070707" pitchFamily="18" charset="2"/>
              </a:rPr>
              <a:t> </a:t>
            </a:r>
            <a:r>
              <a:rPr lang="fr-FR" dirty="0" smtClean="0"/>
              <a:t>fréquence très variable des tétés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Il existe une période dite de calibrage d’environ 4 semaines où la production du lait s’adapte aux besoins de l’enfant </a:t>
            </a:r>
            <a:r>
              <a:rPr lang="fr-FR" dirty="0" smtClean="0">
                <a:sym typeface="Wingdings 3" panose="05040102010807070707" pitchFamily="18" charset="2"/>
              </a:rPr>
              <a:t> </a:t>
            </a:r>
            <a:r>
              <a:rPr lang="fr-FR" dirty="0" smtClean="0"/>
              <a:t>pas de restriction de la durée et de la fréquence des tétés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702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variabilité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8112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3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variabilité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La concentration en graisses et en micelles de caséine augmente au fur et à mesure que le bébé tète </a:t>
            </a:r>
            <a:r>
              <a:rPr lang="fr-FR" dirty="0" smtClean="0">
                <a:sym typeface="Wingdings 3" panose="05040102010807070707" pitchFamily="18" charset="2"/>
              </a:rPr>
              <a:t> acquisition de la satiété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>
              <a:sym typeface="Wingdings 3" panose="050401020108070707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ym typeface="Wingdings 3" panose="05040102010807070707" pitchFamily="18" charset="2"/>
              </a:rPr>
              <a:t>Variabilité nycthémérale</a:t>
            </a:r>
          </a:p>
          <a:p>
            <a:pPr marL="0" indent="0">
              <a:buNone/>
            </a:pPr>
            <a:endParaRPr lang="fr-FR" dirty="0" smtClean="0">
              <a:sym typeface="Wingdings 3" panose="050401020108070707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ym typeface="Wingdings 3" panose="05040102010807070707" pitchFamily="18" charset="2"/>
              </a:rPr>
              <a:t>La concentration en protéines et en AGPI plus élevée dans le lait d’une mère d’un enfant prématuré</a:t>
            </a:r>
          </a:p>
          <a:p>
            <a:pPr marL="0" indent="0">
              <a:buNone/>
            </a:pPr>
            <a:endParaRPr lang="fr-FR" dirty="0" smtClean="0">
              <a:sym typeface="Wingdings 3" panose="05040102010807070707" pitchFamily="18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ym typeface="Wingdings 3" panose="05040102010807070707" pitchFamily="18" charset="2"/>
              </a:rPr>
              <a:t>Composition variable selon l’alimentation de la mère (type de graisse ingérée et teneur en iode sélénium, vitamine A et B)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Lait maternel : composition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730099"/>
              </p:ext>
            </p:extLst>
          </p:nvPr>
        </p:nvGraphicFramePr>
        <p:xfrm>
          <a:off x="838200" y="1561899"/>
          <a:ext cx="10515600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Constituants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Lait maternel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Lait de vache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Calories (kcal/dl)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60-70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65-75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Protides (g/dl)</a:t>
                      </a:r>
                    </a:p>
                    <a:p>
                      <a:r>
                        <a:rPr lang="fr-FR" sz="2000" dirty="0" smtClean="0"/>
                        <a:t>Caséine (%)</a:t>
                      </a:r>
                    </a:p>
                    <a:p>
                      <a:r>
                        <a:rPr lang="fr-FR" sz="2000" dirty="0" smtClean="0"/>
                        <a:t>Protéines</a:t>
                      </a:r>
                      <a:r>
                        <a:rPr lang="fr-FR" sz="2000" baseline="0" dirty="0" smtClean="0"/>
                        <a:t> solubles (%)</a:t>
                      </a:r>
                    </a:p>
                    <a:p>
                      <a:r>
                        <a:rPr lang="fr-FR" sz="2000" baseline="0" dirty="0" smtClean="0"/>
                        <a:t>Azote non protéique</a:t>
                      </a:r>
                      <a:r>
                        <a:rPr lang="fr-FR" sz="2000" dirty="0" smtClean="0"/>
                        <a:t> (mg/dl)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0,8-1,2</a:t>
                      </a:r>
                    </a:p>
                    <a:p>
                      <a:pPr algn="ctr"/>
                      <a:r>
                        <a:rPr lang="fr-FR" sz="2000" dirty="0" smtClean="0"/>
                        <a:t>40</a:t>
                      </a:r>
                    </a:p>
                    <a:p>
                      <a:pPr algn="ctr"/>
                      <a:r>
                        <a:rPr lang="fr-FR" sz="2000" dirty="0" smtClean="0"/>
                        <a:t>60</a:t>
                      </a:r>
                    </a:p>
                    <a:p>
                      <a:pPr algn="ctr"/>
                      <a:r>
                        <a:rPr lang="fr-FR" sz="2000" dirty="0" smtClean="0"/>
                        <a:t>40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3-3,5</a:t>
                      </a:r>
                    </a:p>
                    <a:p>
                      <a:pPr algn="ctr"/>
                      <a:r>
                        <a:rPr lang="fr-FR" sz="2000" dirty="0" smtClean="0"/>
                        <a:t>80</a:t>
                      </a:r>
                    </a:p>
                    <a:p>
                      <a:pPr algn="ctr"/>
                      <a:r>
                        <a:rPr lang="fr-FR" sz="2000" dirty="0" smtClean="0"/>
                        <a:t>20</a:t>
                      </a:r>
                    </a:p>
                    <a:p>
                      <a:pPr algn="ctr"/>
                      <a:r>
                        <a:rPr lang="fr-FR" sz="2000" dirty="0" smtClean="0"/>
                        <a:t>30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Lipides (g/dl)</a:t>
                      </a:r>
                    </a:p>
                    <a:p>
                      <a:r>
                        <a:rPr lang="fr-FR" sz="2000" dirty="0" smtClean="0"/>
                        <a:t>Acide linoléique</a:t>
                      </a:r>
                      <a:r>
                        <a:rPr lang="fr-FR" sz="2000" baseline="0" dirty="0" smtClean="0"/>
                        <a:t> (mg/dl)</a:t>
                      </a:r>
                    </a:p>
                    <a:p>
                      <a:r>
                        <a:rPr lang="fr-FR" sz="2000" baseline="0" dirty="0" smtClean="0"/>
                        <a:t>Acide </a:t>
                      </a:r>
                      <a:r>
                        <a:rPr lang="el-GR" sz="2000" baseline="0" dirty="0" smtClean="0"/>
                        <a:t>α</a:t>
                      </a:r>
                      <a:r>
                        <a:rPr lang="fr-FR" sz="2000" baseline="0" dirty="0" smtClean="0"/>
                        <a:t>-</a:t>
                      </a:r>
                      <a:r>
                        <a:rPr lang="fr-FR" sz="2000" baseline="0" dirty="0" err="1" smtClean="0"/>
                        <a:t>linolénique</a:t>
                      </a:r>
                      <a:r>
                        <a:rPr lang="fr-FR" sz="2000" baseline="0" dirty="0" smtClean="0"/>
                        <a:t> (mg/dl)</a:t>
                      </a:r>
                    </a:p>
                    <a:p>
                      <a:r>
                        <a:rPr lang="fr-FR" sz="2000" baseline="0" dirty="0" smtClean="0"/>
                        <a:t>n-6/n-3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3-4</a:t>
                      </a:r>
                    </a:p>
                    <a:p>
                      <a:pPr algn="ctr"/>
                      <a:r>
                        <a:rPr lang="fr-FR" sz="2000" dirty="0" smtClean="0"/>
                        <a:t>350</a:t>
                      </a:r>
                    </a:p>
                    <a:p>
                      <a:pPr algn="ctr"/>
                      <a:r>
                        <a:rPr lang="fr-FR" sz="2000" dirty="0" smtClean="0"/>
                        <a:t>37</a:t>
                      </a:r>
                    </a:p>
                    <a:p>
                      <a:pPr algn="ctr"/>
                      <a:r>
                        <a:rPr lang="fr-FR" sz="2000" dirty="0" smtClean="0"/>
                        <a:t>9,5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3,5-4</a:t>
                      </a:r>
                    </a:p>
                    <a:p>
                      <a:pPr algn="ctr"/>
                      <a:r>
                        <a:rPr lang="fr-FR" sz="2000" dirty="0" smtClean="0"/>
                        <a:t>90</a:t>
                      </a:r>
                    </a:p>
                    <a:p>
                      <a:pPr algn="ctr"/>
                      <a:r>
                        <a:rPr lang="fr-FR" sz="2000" dirty="0" smtClean="0"/>
                        <a:t>Tr</a:t>
                      </a:r>
                    </a:p>
                    <a:p>
                      <a:pPr algn="ctr"/>
                      <a:r>
                        <a:rPr lang="fr-FR" sz="2000" dirty="0" smtClean="0"/>
                        <a:t>90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Glucides (g/dl)</a:t>
                      </a:r>
                    </a:p>
                    <a:p>
                      <a:r>
                        <a:rPr lang="fr-FR" sz="2000" dirty="0" smtClean="0"/>
                        <a:t>Lactose (%)</a:t>
                      </a:r>
                    </a:p>
                    <a:p>
                      <a:r>
                        <a:rPr lang="fr-FR" sz="2000" dirty="0" err="1" smtClean="0"/>
                        <a:t>Oligosacharides</a:t>
                      </a:r>
                      <a:r>
                        <a:rPr lang="fr-FR" sz="2000" dirty="0" smtClean="0"/>
                        <a:t> (%) 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7,5</a:t>
                      </a:r>
                    </a:p>
                    <a:p>
                      <a:pPr algn="ctr"/>
                      <a:r>
                        <a:rPr lang="fr-FR" sz="2000" dirty="0" smtClean="0"/>
                        <a:t>85</a:t>
                      </a:r>
                    </a:p>
                    <a:p>
                      <a:pPr algn="ctr"/>
                      <a:r>
                        <a:rPr lang="fr-FR" sz="20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4,5-5</a:t>
                      </a:r>
                    </a:p>
                    <a:p>
                      <a:pPr algn="ctr"/>
                      <a:r>
                        <a:rPr lang="fr-FR" sz="2000" dirty="0" smtClean="0"/>
                        <a:t>100</a:t>
                      </a:r>
                    </a:p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213" y="1326524"/>
            <a:ext cx="7075778" cy="165185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Besoins nutritionnels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2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Lait maternel : composition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74162"/>
              </p:ext>
            </p:extLst>
          </p:nvPr>
        </p:nvGraphicFramePr>
        <p:xfrm>
          <a:off x="838200" y="1561899"/>
          <a:ext cx="10515600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Constituants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Lait maternel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Lait de vache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Minéraux totaux (mg/dl)</a:t>
                      </a:r>
                      <a:endParaRPr lang="fr-FR" sz="2000" b="1" dirty="0"/>
                    </a:p>
                    <a:p>
                      <a:r>
                        <a:rPr lang="fr-FR" sz="2000" dirty="0" smtClean="0"/>
                        <a:t>Sodium (mg)</a:t>
                      </a:r>
                    </a:p>
                    <a:p>
                      <a:r>
                        <a:rPr lang="fr-FR" sz="2000" dirty="0" smtClean="0"/>
                        <a:t>Chlore (mg)</a:t>
                      </a:r>
                    </a:p>
                    <a:p>
                      <a:r>
                        <a:rPr lang="fr-FR" sz="2000" dirty="0" smtClean="0"/>
                        <a:t>Calcium</a:t>
                      </a:r>
                      <a:r>
                        <a:rPr lang="fr-FR" sz="2000" baseline="0" dirty="0" smtClean="0"/>
                        <a:t> (mg)</a:t>
                      </a:r>
                      <a:endParaRPr lang="fr-FR" sz="2000" dirty="0" smtClean="0"/>
                    </a:p>
                    <a:p>
                      <a:r>
                        <a:rPr lang="fr-FR" sz="2000" dirty="0" smtClean="0"/>
                        <a:t>Phosphore (mg)</a:t>
                      </a:r>
                    </a:p>
                    <a:p>
                      <a:r>
                        <a:rPr lang="fr-FR" sz="2000" dirty="0" smtClean="0"/>
                        <a:t>Ca/P </a:t>
                      </a:r>
                    </a:p>
                    <a:p>
                      <a:r>
                        <a:rPr lang="fr-FR" sz="2000" dirty="0" smtClean="0"/>
                        <a:t>Magnésium (mg)</a:t>
                      </a:r>
                    </a:p>
                    <a:p>
                      <a:r>
                        <a:rPr lang="fr-FR" sz="2000" dirty="0" smtClean="0"/>
                        <a:t>Fer (µg)</a:t>
                      </a:r>
                      <a:endParaRPr lang="fr-F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200</a:t>
                      </a:r>
                      <a:endParaRPr lang="fr-FR" sz="2000" dirty="0"/>
                    </a:p>
                    <a:p>
                      <a:pPr algn="ctr"/>
                      <a:r>
                        <a:rPr lang="fr-FR" sz="2000" dirty="0" smtClean="0"/>
                        <a:t>10-20</a:t>
                      </a:r>
                    </a:p>
                    <a:p>
                      <a:pPr algn="ctr"/>
                      <a:r>
                        <a:rPr lang="fr-FR" sz="2000" dirty="0" smtClean="0"/>
                        <a:t>45</a:t>
                      </a:r>
                    </a:p>
                    <a:p>
                      <a:pPr algn="ctr"/>
                      <a:r>
                        <a:rPr lang="fr-FR" sz="2000" dirty="0" smtClean="0"/>
                        <a:t>30</a:t>
                      </a:r>
                    </a:p>
                    <a:p>
                      <a:pPr algn="ctr"/>
                      <a:r>
                        <a:rPr lang="fr-FR" sz="2000" dirty="0" smtClean="0"/>
                        <a:t>15</a:t>
                      </a:r>
                    </a:p>
                    <a:p>
                      <a:pPr algn="ctr"/>
                      <a:r>
                        <a:rPr lang="fr-FR" sz="2000" dirty="0" smtClean="0"/>
                        <a:t>2</a:t>
                      </a:r>
                    </a:p>
                    <a:p>
                      <a:pPr algn="ctr"/>
                      <a:r>
                        <a:rPr lang="fr-FR" sz="2000" dirty="0" smtClean="0"/>
                        <a:t>3,5</a:t>
                      </a:r>
                    </a:p>
                    <a:p>
                      <a:pPr algn="ctr"/>
                      <a:r>
                        <a:rPr lang="fr-FR" sz="2000" dirty="0" smtClean="0"/>
                        <a:t>40-100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900</a:t>
                      </a:r>
                      <a:endParaRPr lang="fr-FR" sz="2000" dirty="0"/>
                    </a:p>
                    <a:p>
                      <a:pPr algn="ctr"/>
                      <a:r>
                        <a:rPr lang="fr-FR" sz="2000" dirty="0" smtClean="0"/>
                        <a:t>70</a:t>
                      </a:r>
                    </a:p>
                    <a:p>
                      <a:pPr algn="ctr"/>
                      <a:r>
                        <a:rPr lang="fr-FR" sz="2000" dirty="0" smtClean="0"/>
                        <a:t>110</a:t>
                      </a:r>
                    </a:p>
                    <a:p>
                      <a:pPr algn="ctr"/>
                      <a:r>
                        <a:rPr lang="fr-FR" sz="2000" dirty="0" smtClean="0"/>
                        <a:t>120</a:t>
                      </a:r>
                    </a:p>
                    <a:p>
                      <a:pPr algn="ctr"/>
                      <a:r>
                        <a:rPr lang="fr-FR" sz="2000" dirty="0" smtClean="0"/>
                        <a:t>90</a:t>
                      </a:r>
                    </a:p>
                    <a:p>
                      <a:pPr algn="ctr"/>
                      <a:r>
                        <a:rPr lang="fr-FR" sz="2000" dirty="0" smtClean="0"/>
                        <a:t>1,3</a:t>
                      </a:r>
                    </a:p>
                    <a:p>
                      <a:pPr algn="ctr"/>
                      <a:r>
                        <a:rPr lang="fr-FR" sz="2000" dirty="0" smtClean="0"/>
                        <a:t>12</a:t>
                      </a:r>
                    </a:p>
                    <a:p>
                      <a:pPr algn="ctr"/>
                      <a:r>
                        <a:rPr lang="fr-FR" sz="2000" dirty="0" smtClean="0"/>
                        <a:t>20-60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Charge </a:t>
                      </a:r>
                      <a:r>
                        <a:rPr lang="fr-FR" sz="2000" b="1" dirty="0" err="1" smtClean="0"/>
                        <a:t>osmolaire</a:t>
                      </a:r>
                      <a:r>
                        <a:rPr lang="fr-FR" sz="2000" b="1" dirty="0" smtClean="0"/>
                        <a:t> rénale (</a:t>
                      </a:r>
                      <a:r>
                        <a:rPr lang="fr-FR" sz="2000" b="1" dirty="0" err="1" smtClean="0"/>
                        <a:t>mosmol</a:t>
                      </a:r>
                      <a:r>
                        <a:rPr lang="fr-FR" sz="2000" b="1" dirty="0" smtClean="0"/>
                        <a:t>/dl)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30,8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4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Lait maternel : composition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623141"/>
              </p:ext>
            </p:extLst>
          </p:nvPr>
        </p:nvGraphicFramePr>
        <p:xfrm>
          <a:off x="838200" y="1561899"/>
          <a:ext cx="10515600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Constituants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Lait maternel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Lait de vache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Vitamines (mg/dl)</a:t>
                      </a:r>
                      <a:endParaRPr lang="fr-FR" sz="2000" b="1" dirty="0"/>
                    </a:p>
                    <a:p>
                      <a:r>
                        <a:rPr lang="fr-FR" sz="2000" dirty="0" smtClean="0"/>
                        <a:t>A (UI)</a:t>
                      </a:r>
                    </a:p>
                    <a:p>
                      <a:r>
                        <a:rPr lang="fr-FR" sz="2000" dirty="0" smtClean="0"/>
                        <a:t>D (UI)</a:t>
                      </a:r>
                    </a:p>
                    <a:p>
                      <a:r>
                        <a:rPr lang="fr-FR" sz="2000" dirty="0" smtClean="0"/>
                        <a:t>E (mg)</a:t>
                      </a:r>
                    </a:p>
                    <a:p>
                      <a:r>
                        <a:rPr lang="fr-FR" sz="2000" dirty="0" smtClean="0"/>
                        <a:t>C (mg)</a:t>
                      </a:r>
                    </a:p>
                    <a:p>
                      <a:r>
                        <a:rPr lang="fr-FR" sz="2000" dirty="0" smtClean="0"/>
                        <a:t>B1 (mg)</a:t>
                      </a:r>
                    </a:p>
                    <a:p>
                      <a:r>
                        <a:rPr lang="fr-FR" sz="2000" dirty="0" smtClean="0"/>
                        <a:t>B2 (mg)</a:t>
                      </a:r>
                    </a:p>
                    <a:p>
                      <a:r>
                        <a:rPr lang="fr-FR" sz="2000" dirty="0" smtClean="0"/>
                        <a:t>B6 (mg)</a:t>
                      </a:r>
                    </a:p>
                    <a:p>
                      <a:r>
                        <a:rPr lang="fr-FR" sz="2000" dirty="0" smtClean="0"/>
                        <a:t>B12 (µg)</a:t>
                      </a:r>
                    </a:p>
                    <a:p>
                      <a:r>
                        <a:rPr lang="fr-FR" sz="2000" dirty="0" smtClean="0"/>
                        <a:t>K1 (µg)</a:t>
                      </a:r>
                    </a:p>
                    <a:p>
                      <a:r>
                        <a:rPr lang="fr-FR" sz="2000" dirty="0" smtClean="0"/>
                        <a:t>Acide</a:t>
                      </a:r>
                      <a:r>
                        <a:rPr lang="fr-FR" sz="2000" baseline="0" dirty="0" smtClean="0"/>
                        <a:t> folique (µg)</a:t>
                      </a:r>
                    </a:p>
                    <a:p>
                      <a:r>
                        <a:rPr lang="fr-FR" sz="2000" baseline="0" dirty="0" smtClean="0"/>
                        <a:t>Niacine PP (µg)</a:t>
                      </a:r>
                    </a:p>
                    <a:p>
                      <a:r>
                        <a:rPr lang="fr-FR" sz="2000" baseline="0" dirty="0" smtClean="0"/>
                        <a:t>Acide pantothénique (µg)</a:t>
                      </a:r>
                    </a:p>
                    <a:p>
                      <a:r>
                        <a:rPr lang="fr-FR" sz="2000" baseline="0" dirty="0" smtClean="0"/>
                        <a:t>Biotine (µg)</a:t>
                      </a:r>
                      <a:endParaRPr lang="fr-FR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203</a:t>
                      </a:r>
                    </a:p>
                    <a:p>
                      <a:pPr algn="ctr"/>
                      <a:r>
                        <a:rPr lang="fr-FR" sz="2000" dirty="0" smtClean="0"/>
                        <a:t>2-3</a:t>
                      </a:r>
                    </a:p>
                    <a:p>
                      <a:pPr algn="ctr"/>
                      <a:r>
                        <a:rPr lang="fr-FR" sz="2000" dirty="0" smtClean="0"/>
                        <a:t>0,35</a:t>
                      </a:r>
                    </a:p>
                    <a:p>
                      <a:pPr algn="ctr"/>
                      <a:r>
                        <a:rPr lang="fr-FR" sz="2000" dirty="0" smtClean="0"/>
                        <a:t>3,8</a:t>
                      </a:r>
                    </a:p>
                    <a:p>
                      <a:pPr algn="ctr"/>
                      <a:r>
                        <a:rPr lang="fr-FR" sz="2000" dirty="0" smtClean="0"/>
                        <a:t>0,180</a:t>
                      </a:r>
                    </a:p>
                    <a:p>
                      <a:pPr algn="ctr"/>
                      <a:r>
                        <a:rPr lang="fr-FR" sz="2000" dirty="0" smtClean="0"/>
                        <a:t>0,031</a:t>
                      </a:r>
                    </a:p>
                    <a:p>
                      <a:pPr algn="ctr"/>
                      <a:r>
                        <a:rPr lang="fr-FR" sz="2000" dirty="0" smtClean="0"/>
                        <a:t>0,059</a:t>
                      </a:r>
                    </a:p>
                    <a:p>
                      <a:pPr algn="ctr"/>
                      <a:r>
                        <a:rPr lang="fr-FR" sz="2000" dirty="0" smtClean="0"/>
                        <a:t>0,01</a:t>
                      </a:r>
                    </a:p>
                    <a:p>
                      <a:pPr algn="ctr"/>
                      <a:r>
                        <a:rPr lang="fr-FR" sz="2000" dirty="0" smtClean="0"/>
                        <a:t>1,5</a:t>
                      </a:r>
                    </a:p>
                    <a:p>
                      <a:pPr algn="ctr"/>
                      <a:r>
                        <a:rPr lang="fr-FR" sz="2000" dirty="0" smtClean="0"/>
                        <a:t>5,2</a:t>
                      </a:r>
                    </a:p>
                    <a:p>
                      <a:pPr algn="ctr"/>
                      <a:r>
                        <a:rPr lang="fr-FR" sz="2000" dirty="0" smtClean="0"/>
                        <a:t>230</a:t>
                      </a:r>
                    </a:p>
                    <a:p>
                      <a:pPr algn="ctr"/>
                      <a:r>
                        <a:rPr lang="fr-FR" sz="2000" dirty="0" smtClean="0"/>
                        <a:t>260</a:t>
                      </a:r>
                    </a:p>
                    <a:p>
                      <a:pPr algn="ctr"/>
                      <a:r>
                        <a:rPr lang="fr-FR" sz="2000" dirty="0" smtClean="0"/>
                        <a:t>0,76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45</a:t>
                      </a:r>
                    </a:p>
                    <a:p>
                      <a:pPr algn="ctr"/>
                      <a:r>
                        <a:rPr lang="fr-FR" sz="2000" dirty="0" smtClean="0"/>
                        <a:t>2-3</a:t>
                      </a:r>
                    </a:p>
                    <a:p>
                      <a:pPr algn="ctr"/>
                      <a:r>
                        <a:rPr lang="fr-FR" sz="2000" dirty="0" smtClean="0"/>
                        <a:t>0,1</a:t>
                      </a:r>
                    </a:p>
                    <a:p>
                      <a:pPr algn="ctr"/>
                      <a:r>
                        <a:rPr lang="fr-FR" sz="2000" dirty="0" smtClean="0"/>
                        <a:t>11</a:t>
                      </a:r>
                    </a:p>
                    <a:p>
                      <a:pPr algn="ctr"/>
                      <a:r>
                        <a:rPr lang="fr-FR" sz="2000" dirty="0" smtClean="0"/>
                        <a:t>0,440</a:t>
                      </a:r>
                    </a:p>
                    <a:p>
                      <a:pPr algn="ctr"/>
                      <a:r>
                        <a:rPr lang="fr-FR" sz="2000" dirty="0" smtClean="0"/>
                        <a:t>1,750</a:t>
                      </a:r>
                    </a:p>
                    <a:p>
                      <a:pPr algn="ctr"/>
                      <a:r>
                        <a:rPr lang="fr-FR" sz="2000" dirty="0" smtClean="0"/>
                        <a:t>0,510</a:t>
                      </a:r>
                    </a:p>
                    <a:p>
                      <a:pPr algn="ctr"/>
                      <a:r>
                        <a:rPr lang="fr-FR" sz="2000" dirty="0" smtClean="0"/>
                        <a:t>6,6</a:t>
                      </a:r>
                    </a:p>
                    <a:p>
                      <a:pPr algn="ctr"/>
                      <a:r>
                        <a:rPr lang="fr-FR" sz="2000" dirty="0" smtClean="0"/>
                        <a:t>17</a:t>
                      </a:r>
                    </a:p>
                    <a:p>
                      <a:pPr algn="ctr"/>
                      <a:r>
                        <a:rPr lang="fr-FR" sz="2000" dirty="0" smtClean="0"/>
                        <a:t>37,7</a:t>
                      </a:r>
                    </a:p>
                    <a:p>
                      <a:pPr algn="ctr"/>
                      <a:r>
                        <a:rPr lang="fr-FR" sz="2000" dirty="0" smtClean="0"/>
                        <a:t>-</a:t>
                      </a:r>
                    </a:p>
                    <a:p>
                      <a:pPr algn="ctr"/>
                      <a:r>
                        <a:rPr lang="fr-FR" sz="2000" dirty="0" smtClean="0"/>
                        <a:t>-</a:t>
                      </a:r>
                    </a:p>
                    <a:p>
                      <a:pPr algn="ctr"/>
                      <a:r>
                        <a:rPr lang="fr-FR" sz="2000" dirty="0" smtClean="0"/>
                        <a:t>-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4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bénéfices pour l’enfant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Effet protecteur contre les infections (ORL, digestive, respiratoire)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Apport en AG essentiels, oligo-élément et vitamines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Substances </a:t>
            </a:r>
            <a:r>
              <a:rPr lang="fr-FR" sz="2800" dirty="0" err="1" smtClean="0"/>
              <a:t>immunomodulatrices</a:t>
            </a:r>
            <a:r>
              <a:rPr lang="fr-FR" sz="2800" dirty="0" smtClean="0"/>
              <a:t> : ACTH, cortisol, TRH, oligosaccharides, AGPI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Facteurs de défenses spécifiques (</a:t>
            </a:r>
            <a:r>
              <a:rPr lang="fr-FR" sz="2800" dirty="0" err="1" smtClean="0"/>
              <a:t>Ig</a:t>
            </a:r>
            <a:r>
              <a:rPr lang="fr-FR" sz="2800" dirty="0" smtClean="0"/>
              <a:t>, cellules immunitaires) et non spécifiques (lactoferrines, </a:t>
            </a:r>
            <a:r>
              <a:rPr lang="fr-FR" sz="2800" dirty="0" err="1" smtClean="0"/>
              <a:t>lyzozmes</a:t>
            </a:r>
            <a:r>
              <a:rPr lang="fr-FR" sz="2800" dirty="0" smtClean="0"/>
              <a:t>…)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Prévention de la maladie </a:t>
            </a:r>
            <a:r>
              <a:rPr lang="fr-FR" dirty="0" err="1" smtClean="0"/>
              <a:t>atopique</a:t>
            </a:r>
            <a:r>
              <a:rPr lang="fr-FR" dirty="0" smtClean="0"/>
              <a:t> : exclusif pendant 6 mois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Prévention des complications (ECUN et infections secondaires) et améliore les performances développementales des prématurés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Assure un meilleur développement cognitif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Favorise la relation mère-enfant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Réduit le risque de certaines pathologies du future adulte : obésité, HTA, hypercholestérolémie, diabète… </a:t>
            </a:r>
          </a:p>
        </p:txBody>
      </p:sp>
    </p:spTree>
    <p:extLst>
      <p:ext uri="{BB962C8B-B14F-4D97-AF65-F5344CB8AC3E}">
        <p14:creationId xmlns:p14="http://schemas.microsoft.com/office/powerpoint/2010/main" val="1260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bénéfices pour la mère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Effet protecteur possible contre le cancer du sein et de l’ovaire</a:t>
            </a:r>
          </a:p>
          <a:p>
            <a:pPr marL="0" indent="0" algn="just">
              <a:buNone/>
            </a:pPr>
            <a:endParaRPr lang="fr-FR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Prévention de l’ostéoporose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Facilitation de la perte pondérale en post-partum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Associé à un risque moindre de pathologies métaboliques (diabète de type 2) et cardiovasculaires</a:t>
            </a:r>
          </a:p>
        </p:txBody>
      </p:sp>
    </p:spTree>
    <p:extLst>
      <p:ext uri="{BB962C8B-B14F-4D97-AF65-F5344CB8AC3E}">
        <p14:creationId xmlns:p14="http://schemas.microsoft.com/office/powerpoint/2010/main" val="3470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Démarrage et Conduite de l’allaitement maternel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7193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0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positionnement du bébé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422" y="1690688"/>
            <a:ext cx="3536063" cy="22753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669" y="1690687"/>
            <a:ext cx="3604946" cy="22753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695" y="4153908"/>
            <a:ext cx="3390575" cy="22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problèmes et difficultés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764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4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contre-indication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4749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8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Allaitement maternel : conservation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06072"/>
              </p:ext>
            </p:extLst>
          </p:nvPr>
        </p:nvGraphicFramePr>
        <p:xfrm>
          <a:off x="940158" y="1918953"/>
          <a:ext cx="10315977" cy="41469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09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371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Lait</a:t>
                      </a:r>
                      <a:r>
                        <a:rPr lang="fr-FR" sz="2000" baseline="0" dirty="0" smtClean="0"/>
                        <a:t> fraichement extrait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T° de la pièce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Réfrigérateur (0-4°C)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Congélateur non pasteurisé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Congélateur pasteurisé </a:t>
                      </a:r>
                      <a:endParaRPr lang="fr-F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04 heures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48 heures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4 mois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6 mois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16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Lait congelé et non réchauffé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Réfrigérateur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T°</a:t>
                      </a:r>
                      <a:r>
                        <a:rPr lang="fr-FR" sz="2000" baseline="0" dirty="0" smtClean="0"/>
                        <a:t> de la pièce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24 heures</a:t>
                      </a:r>
                    </a:p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1 heure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57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Lait réchauffé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½ heure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0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Préparations pour nourrisson :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L’alternative à l’allaitement maternel lorsque celui-ci est impossible ou non désiré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Les préparation pour nourrisson (1</a:t>
            </a:r>
            <a:r>
              <a:rPr lang="fr-FR" sz="2800" baseline="30000" dirty="0" smtClean="0"/>
              <a:t>ier</a:t>
            </a:r>
            <a:r>
              <a:rPr lang="fr-FR" sz="2800" dirty="0" smtClean="0"/>
              <a:t> âge) désignent les préparations destinées à l’alimentation du nourrisson de la naissance jusqu’à 6 mois et répondant à elles seules aux besoins nutritionnels de cette tranche d’âge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Leur composition obéit à des dispositions réglementaires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 base de protéine du lait de vache principalement  </a:t>
            </a:r>
            <a:endParaRPr lang="fr-FR" sz="2800" dirty="0" smtClean="0"/>
          </a:p>
          <a:p>
            <a:pPr marL="0" indent="0" algn="just">
              <a:buNone/>
            </a:pPr>
            <a:r>
              <a:rPr lang="fr-F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28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Introduction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Une alimentation adaptée est nécessaire pour la croissance, le développement et la santé de l’enfant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Les besoins nutritionnels de l’enfant sont très variables en fonction de l’âge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3 concepts 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Besoin minimal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Besoin optimal ou moyen : apport journalier recommandé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Besoin recommandé : apport nutritionnel conseillé 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086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Préparations pour nourrisson : composition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Tendance actuelle à diminuer l’apport protidique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Rapport caséine/protéine soluble variable selon les préparations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Apport glucidique entre 9 et 14 g/ 100 ml avec une quantité variable en lactose et ajout de </a:t>
            </a:r>
            <a:r>
              <a:rPr lang="fr-FR" dirty="0" err="1" smtClean="0"/>
              <a:t>maltodextrine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Teneur moyenne en lipides de 35 g/l avec enrichissement en AG essentiels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Apport réglementé en minéraux, fer, oligo-élément et vitamines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Ajout de </a:t>
            </a:r>
            <a:r>
              <a:rPr lang="fr-FR" dirty="0" err="1" smtClean="0"/>
              <a:t>prébiotique</a:t>
            </a:r>
            <a:r>
              <a:rPr lang="fr-FR" dirty="0" smtClean="0"/>
              <a:t> ou de </a:t>
            </a:r>
            <a:r>
              <a:rPr lang="fr-FR" dirty="0" err="1" smtClean="0"/>
              <a:t>probiotique</a:t>
            </a:r>
            <a:r>
              <a:rPr lang="fr-FR" dirty="0" smtClean="0"/>
              <a:t> 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5169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Préparations pour nourrisson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45" y="1825625"/>
            <a:ext cx="6434309" cy="4351338"/>
          </a:xfrm>
        </p:spPr>
      </p:pic>
    </p:spTree>
    <p:extLst>
      <p:ext uri="{BB962C8B-B14F-4D97-AF65-F5344CB8AC3E}">
        <p14:creationId xmlns:p14="http://schemas.microsoft.com/office/powerpoint/2010/main" val="28377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Conduite de l’allaitement artificiel 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R</a:t>
            </a:r>
            <a:r>
              <a:rPr lang="fr-FR" dirty="0" smtClean="0"/>
              <a:t>ythme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Idéalement une alimentation à la demande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Initialement 6 à 8 biberons par jour puis 5 à la fin du premier mois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Quantité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Fonction de l’appétit +++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Une règle pratique de l’évaluation des besoins : </a:t>
            </a:r>
          </a:p>
          <a:p>
            <a:pPr marL="0" indent="0" algn="just">
              <a:buNone/>
            </a:pPr>
            <a:r>
              <a:rPr lang="fr-FR" dirty="0" smtClean="0"/>
              <a:t>	</a:t>
            </a:r>
            <a:r>
              <a:rPr lang="fr-FR" b="1" dirty="0" smtClean="0"/>
              <a:t>Quantité en ml = [Poids de l’enfant (g)] /10 + 250 +- 100</a:t>
            </a:r>
            <a:r>
              <a:rPr lang="fr-FR" dirty="0" smtClean="0"/>
              <a:t> </a:t>
            </a:r>
          </a:p>
          <a:p>
            <a:pPr marL="0" indent="0" algn="just">
              <a:buNone/>
            </a:pPr>
            <a:r>
              <a:rPr lang="fr-F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38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Conduite de l’allaitement artificiel : 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Concentration du lait obtenue selon la proportion suivante : </a:t>
            </a:r>
          </a:p>
          <a:p>
            <a:pPr marL="0" indent="0" algn="just">
              <a:buNone/>
            </a:pPr>
            <a:r>
              <a:rPr lang="fr-FR" b="1" dirty="0"/>
              <a:t>	</a:t>
            </a:r>
            <a:r>
              <a:rPr lang="fr-FR" b="1" dirty="0" smtClean="0"/>
              <a:t>1 </a:t>
            </a:r>
            <a:r>
              <a:rPr lang="fr-FR" b="1" dirty="0" err="1" smtClean="0"/>
              <a:t>mesurette</a:t>
            </a:r>
            <a:r>
              <a:rPr lang="fr-FR" b="1" dirty="0" smtClean="0"/>
              <a:t> (rase) + 30 ml d’eau (33 ml de lait reconstitué)</a:t>
            </a: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Eau à utiliser : </a:t>
            </a:r>
            <a:r>
              <a:rPr lang="fr-FR" dirty="0"/>
              <a:t>e</a:t>
            </a:r>
            <a:r>
              <a:rPr lang="fr-FR" sz="2800" dirty="0" smtClean="0"/>
              <a:t>au de robinet ?? eau faiblement minéralisée ??</a:t>
            </a: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Biberon en verre ou en plastique ?</a:t>
            </a: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Stériliser le biberon ou non ?</a:t>
            </a: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Chauffer le biberon ou non ?</a:t>
            </a: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Conservation : une fois le biberon préparé : 30 heures max au réfrigérateur (&lt; 4 °C)  </a:t>
            </a:r>
          </a:p>
        </p:txBody>
      </p:sp>
    </p:spTree>
    <p:extLst>
      <p:ext uri="{BB962C8B-B14F-4D97-AF65-F5344CB8AC3E}">
        <p14:creationId xmlns:p14="http://schemas.microsoft.com/office/powerpoint/2010/main" val="14953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213" y="1326524"/>
            <a:ext cx="7075778" cy="165185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Alimentation de l’enfant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633523" y="4468968"/>
            <a:ext cx="5107458" cy="1186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400" b="1" dirty="0" smtClean="0">
                <a:solidFill>
                  <a:srgbClr val="002060"/>
                </a:solidFill>
                <a:latin typeface="+mn-lt"/>
              </a:rPr>
              <a:t>4-6 mois </a:t>
            </a:r>
            <a:r>
              <a:rPr lang="fr-FR" sz="4400" b="1" dirty="0" smtClean="0">
                <a:solidFill>
                  <a:srgbClr val="002060"/>
                </a:solidFill>
                <a:latin typeface="+mn-lt"/>
                <a:sym typeface="Wingdings 3" panose="05040102010807070707" pitchFamily="18" charset="2"/>
              </a:rPr>
              <a:t> </a:t>
            </a:r>
            <a:r>
              <a:rPr lang="fr-FR" sz="4400" b="1" dirty="0" smtClean="0">
                <a:solidFill>
                  <a:srgbClr val="002060"/>
                </a:solidFill>
                <a:latin typeface="+mn-lt"/>
              </a:rPr>
              <a:t>1 an</a:t>
            </a:r>
            <a:endParaRPr lang="fr-F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2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Alimentation de 4-6 mois </a:t>
            </a:r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 3" panose="05040102010807070707" pitchFamily="18" charset="2"/>
              </a:rPr>
              <a:t> 1 an</a:t>
            </a:r>
            <a:endParaRPr lang="fr-FR" dirty="0"/>
          </a:p>
        </p:txBody>
      </p:sp>
      <p:pic>
        <p:nvPicPr>
          <p:cNvPr id="4" name="Espace réservé du contenu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1841679"/>
            <a:ext cx="3718793" cy="16187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45" y="3873678"/>
            <a:ext cx="3723164" cy="20942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44" y="2601281"/>
            <a:ext cx="3482380" cy="23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Préparations de suite (lait 2</a:t>
            </a:r>
            <a:r>
              <a:rPr lang="fr-FR" sz="40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ème</a:t>
            </a:r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âge)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Répondent aux besoins du nourrisson de 6 mois à 1 an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 base de protéine du lait de vache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Composition réglementée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Permet un apport protidique suffisant mais non excédentaire, un apport équilibré en lipides (graisses végétales) et un apport en AG essentiels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Permet d’assurer les apports en calcium, phosphore, minéraux et vitamine et les besoins en fer  </a:t>
            </a:r>
          </a:p>
          <a:p>
            <a:pPr marL="0" indent="0" algn="just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3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213" y="1326524"/>
            <a:ext cx="7075778" cy="1651850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Diversification alimentaire du nourrisson 4-6 mois </a:t>
            </a:r>
            <a:r>
              <a:rPr lang="fr-FR" sz="4800" b="1" dirty="0" smtClean="0">
                <a:solidFill>
                  <a:srgbClr val="FF0000"/>
                </a:solidFill>
                <a:latin typeface="+mn-lt"/>
                <a:sym typeface="Wingdings 3" panose="05040102010807070707" pitchFamily="18" charset="2"/>
              </a:rPr>
              <a:t> </a:t>
            </a:r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1 an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633523" y="4468968"/>
            <a:ext cx="5107458" cy="1186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smtClean="0">
                <a:solidFill>
                  <a:srgbClr val="002060"/>
                </a:solidFill>
                <a:latin typeface="+mn-lt"/>
              </a:rPr>
              <a:t>Nouvelles Recommandations</a:t>
            </a:r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Définition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Phase d’adaptation physiologique, sensorielle et psychoaffective à une alimentation autonome et omnivore.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OMS : introduction de tout aliment autre que le lait maternel à l’exception des suppléments en vitamines, en minéraux, de l’eau de boisson et des SRO.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Pays industrialisés : introduction d’aliments solides chez l’enfant allaité ou recevant une préparation pour nourrissons.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9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Quand débuter la diversification?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Un peu d’historique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Délai influencé par les croyances et le contexte socio-culturel.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Très variable : 3 ans dans l’Egypte ancienne versus 6 mois dans la civilisation grecque.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Au XIX siècle : diversification très tardive : après 2 ans.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Jusqu’au années 1960-1970 : de plus en plus précoce : 1 ères semaines de vie 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1970</a:t>
            </a:r>
            <a:r>
              <a:rPr lang="fr-FR" dirty="0" smtClean="0">
                <a:sym typeface="Wingdings 3" panose="05040102010807070707" pitchFamily="18" charset="2"/>
              </a:rPr>
              <a:t></a:t>
            </a:r>
            <a:r>
              <a:rPr lang="fr-FR" dirty="0" smtClean="0"/>
              <a:t>1980-2000 : l’âge recule </a:t>
            </a:r>
            <a:r>
              <a:rPr lang="fr-FR" dirty="0" smtClean="0">
                <a:sym typeface="Wingdings 3" panose="05040102010807070707" pitchFamily="18" charset="2"/>
              </a:rPr>
              <a:t> </a:t>
            </a:r>
            <a:r>
              <a:rPr lang="fr-FR" dirty="0" smtClean="0"/>
              <a:t>pas avant 4 mois : préparations pour nourrisson enrichies / risque allergique.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Les années 2000 sèment le doute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Besoins et apports conseillés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468192" y="5383369"/>
            <a:ext cx="8873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/>
        </p:nvSpPr>
        <p:spPr>
          <a:xfrm>
            <a:off x="1571223" y="1991778"/>
            <a:ext cx="8757633" cy="3211287"/>
          </a:xfrm>
          <a:custGeom>
            <a:avLst/>
            <a:gdLst>
              <a:gd name="connsiteX0" fmla="*/ 0 w 8757633"/>
              <a:gd name="connsiteY0" fmla="*/ 3211287 h 3211287"/>
              <a:gd name="connsiteX1" fmla="*/ 2575774 w 8757633"/>
              <a:gd name="connsiteY1" fmla="*/ 2399918 h 3211287"/>
              <a:gd name="connsiteX2" fmla="*/ 3696236 w 8757633"/>
              <a:gd name="connsiteY2" fmla="*/ 506723 h 3211287"/>
              <a:gd name="connsiteX3" fmla="*/ 4649273 w 8757633"/>
              <a:gd name="connsiteY3" fmla="*/ 120357 h 3211287"/>
              <a:gd name="connsiteX4" fmla="*/ 5962918 w 8757633"/>
              <a:gd name="connsiteY4" fmla="*/ 2296887 h 3211287"/>
              <a:gd name="connsiteX5" fmla="*/ 8757633 w 8757633"/>
              <a:gd name="connsiteY5" fmla="*/ 3134014 h 3211287"/>
              <a:gd name="connsiteX6" fmla="*/ 8757633 w 8757633"/>
              <a:gd name="connsiteY6" fmla="*/ 3134014 h 3211287"/>
              <a:gd name="connsiteX7" fmla="*/ 8757633 w 8757633"/>
              <a:gd name="connsiteY7" fmla="*/ 3134014 h 3211287"/>
              <a:gd name="connsiteX8" fmla="*/ 8757633 w 8757633"/>
              <a:gd name="connsiteY8" fmla="*/ 3134014 h 3211287"/>
              <a:gd name="connsiteX9" fmla="*/ 8757633 w 8757633"/>
              <a:gd name="connsiteY9" fmla="*/ 3134014 h 3211287"/>
              <a:gd name="connsiteX10" fmla="*/ 8615966 w 8757633"/>
              <a:gd name="connsiteY10" fmla="*/ 3121135 h 3211287"/>
              <a:gd name="connsiteX11" fmla="*/ 8615966 w 8757633"/>
              <a:gd name="connsiteY11" fmla="*/ 3121135 h 3211287"/>
              <a:gd name="connsiteX12" fmla="*/ 8615966 w 8757633"/>
              <a:gd name="connsiteY12" fmla="*/ 3121135 h 321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7633" h="3211287">
                <a:moveTo>
                  <a:pt x="0" y="3211287"/>
                </a:moveTo>
                <a:cubicBezTo>
                  <a:pt x="979867" y="3030983"/>
                  <a:pt x="1959735" y="2850679"/>
                  <a:pt x="2575774" y="2399918"/>
                </a:cubicBezTo>
                <a:cubicBezTo>
                  <a:pt x="3191813" y="1949157"/>
                  <a:pt x="3350653" y="886650"/>
                  <a:pt x="3696236" y="506723"/>
                </a:cubicBezTo>
                <a:cubicBezTo>
                  <a:pt x="4041819" y="126796"/>
                  <a:pt x="4271493" y="-178004"/>
                  <a:pt x="4649273" y="120357"/>
                </a:cubicBezTo>
                <a:cubicBezTo>
                  <a:pt x="5027053" y="418718"/>
                  <a:pt x="5278191" y="1794611"/>
                  <a:pt x="5962918" y="2296887"/>
                </a:cubicBezTo>
                <a:cubicBezTo>
                  <a:pt x="6647645" y="2799163"/>
                  <a:pt x="8757633" y="3134014"/>
                  <a:pt x="8757633" y="3134014"/>
                </a:cubicBezTo>
                <a:lnTo>
                  <a:pt x="8757633" y="3134014"/>
                </a:lnTo>
                <a:lnTo>
                  <a:pt x="8757633" y="3134014"/>
                </a:lnTo>
                <a:lnTo>
                  <a:pt x="8757633" y="3134014"/>
                </a:lnTo>
                <a:lnTo>
                  <a:pt x="8757633" y="3134014"/>
                </a:lnTo>
                <a:lnTo>
                  <a:pt x="8615966" y="3121135"/>
                </a:lnTo>
                <a:lnTo>
                  <a:pt x="8615966" y="3121135"/>
                </a:lnTo>
                <a:lnTo>
                  <a:pt x="8615966" y="3121135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028090" y="3341398"/>
            <a:ext cx="978794" cy="5924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ANC</a:t>
            </a:r>
            <a:endParaRPr lang="fr-FR" sz="2800" b="1" dirty="0">
              <a:solidFill>
                <a:srgbClr val="00B05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885639" y="4104568"/>
            <a:ext cx="6441" cy="10519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02683" y="3343199"/>
            <a:ext cx="978794" cy="5924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AJR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885639" y="2216845"/>
            <a:ext cx="0" cy="10238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9517487" y="4001294"/>
            <a:ext cx="12879" cy="9144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807594" y="5203065"/>
            <a:ext cx="0" cy="3090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338033" y="5198772"/>
            <a:ext cx="0" cy="3090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671515" y="5185893"/>
            <a:ext cx="0" cy="3090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9523926" y="5198772"/>
            <a:ext cx="0" cy="3090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07269" y="5542376"/>
            <a:ext cx="811369" cy="45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- 2 ET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18241" y="5546670"/>
            <a:ext cx="811369" cy="45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</a:rPr>
              <a:t> 2 ET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4067" y="5546671"/>
            <a:ext cx="811369" cy="45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b="1" dirty="0">
                <a:solidFill>
                  <a:srgbClr val="002060"/>
                </a:solidFill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</a:rPr>
              <a:t> ET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31459" y="5546669"/>
            <a:ext cx="811369" cy="45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- 1 ET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Quand débuter la diversification?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Plusieurs études récentes ont montré que le risque d’allergie à un aliment diminue en cas d’introduction précoce (pour favoriser l’acquisition de la tolérance vis-à-vis de cet aliment</a:t>
            </a:r>
            <a:r>
              <a:rPr lang="fr-FR" dirty="0" smtClean="0"/>
              <a:t>).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fr-F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Il est établi actuellement que le contact avec l’allergène alimentaire doit se faire dans une fenêtre d’opportunité entre 4 et 6 mois pour favoriser sa tolérance ultérieure.</a:t>
            </a:r>
          </a:p>
        </p:txBody>
      </p:sp>
    </p:spTree>
    <p:extLst>
      <p:ext uri="{BB962C8B-B14F-4D97-AF65-F5344CB8AC3E}">
        <p14:creationId xmlns:p14="http://schemas.microsoft.com/office/powerpoint/2010/main" val="21808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Introduction du Gluten et risque de maladie cœliaque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73355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On a longtemps conseillé d’introduire le gluten après 6 mois : diminuer le risque ou retarder l’apparition de la maladie cœliaque.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L’introduction du gluten peut se faire contrairement aux anciennes recommandations avant 6 mois mais pas avant 4 mois.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L’allaitement maternel pourrait jouer un rôle dans la réduction du risque de maladie cœliaque.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fr-FR" dirty="0"/>
              <a:t>L’introduction du gluten doit être progressive en commençant par de petites quantités (risque plus élevé de maladie cœliaque si quantité introduite importante).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Arguments pour diversifier après 4 mois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34718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Réflexe de protrusion jusqu’à 4 mois.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Risque de réduction de la ration hydrique quotidienne liée à une diminution de la consommation de lait </a:t>
            </a:r>
            <a:r>
              <a:rPr lang="fr-FR" dirty="0" smtClean="0">
                <a:sym typeface="Wingdings 3" panose="05040102010807070707" pitchFamily="18" charset="2"/>
              </a:rPr>
              <a:t> </a:t>
            </a:r>
            <a:r>
              <a:rPr lang="fr-FR" dirty="0" smtClean="0"/>
              <a:t>mauvaise prise pondérale.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Réduction de la consommation de lait </a:t>
            </a:r>
            <a:r>
              <a:rPr lang="fr-FR" smtClean="0"/>
              <a:t>infantile </a:t>
            </a:r>
            <a:r>
              <a:rPr lang="fr-FR" smtClean="0">
                <a:sym typeface="Wingdings 3" panose="05040102010807070707" pitchFamily="18" charset="2"/>
              </a:rPr>
              <a:t> </a:t>
            </a:r>
            <a:r>
              <a:rPr lang="fr-FR" smtClean="0"/>
              <a:t>Risque </a:t>
            </a:r>
            <a:r>
              <a:rPr lang="fr-FR" dirty="0" smtClean="0"/>
              <a:t>de carence en calcium, AGE, fer et vitamines.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7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 résumé :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Chez l’enfant sain né à terme allaité ou recevant une préparation pour nourrisson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Pas de justification nutritionnelle à introduire un autre aliment autre que le lait (idéalement maternel) avant 6 mois.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Il est recommander de poursuivre l’allaitement pendant et après l’introduction de la diversification.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Diversification pas avant 4 mois (risque d’allergie) mais pas après 6 mois (insuffisance du lait maternel et des préparations pour nourrisson).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Ne pas retarder la diversification alimentaire chez les enfant à risque d’allergie y compris pour les aliments les plus allergisants.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L’introduction du gluten entre 4 et 6 mois n’a pas d’influence positive ou négative sur le risque ultérieur de maladie cœliaque mais il faut débuter quelque soit l’âge (jamais avant 4 mois) par de faibles quantités.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213" y="1326524"/>
            <a:ext cx="7075778" cy="165185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Diversification alimentaire du nourrisson 6 mois -1 an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032768" y="4237149"/>
            <a:ext cx="5107458" cy="928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smtClean="0">
                <a:solidFill>
                  <a:srgbClr val="002060"/>
                </a:solidFill>
                <a:latin typeface="+mn-lt"/>
              </a:rPr>
              <a:t>Modalités pratiques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9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97427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Principes généraux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9404"/>
            <a:ext cx="10515600" cy="48810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F</a:t>
            </a:r>
            <a:r>
              <a:rPr lang="fr-FR" b="1" dirty="0" smtClean="0"/>
              <a:t>açon de débuter :</a:t>
            </a:r>
            <a:r>
              <a:rPr lang="fr-FR" dirty="0" smtClean="0"/>
              <a:t> </a:t>
            </a:r>
          </a:p>
          <a:p>
            <a:pPr algn="just">
              <a:buFont typeface="Wingdings 3" panose="05040102010807070707" pitchFamily="18" charset="2"/>
              <a:buChar char="¢"/>
            </a:pPr>
            <a:r>
              <a:rPr lang="fr-FR" dirty="0" smtClean="0"/>
              <a:t>Ajout dans le biberon de 2 </a:t>
            </a:r>
            <a:r>
              <a:rPr lang="fr-FR" dirty="0" err="1" smtClean="0"/>
              <a:t>càc</a:t>
            </a:r>
            <a:r>
              <a:rPr lang="fr-FR" dirty="0" smtClean="0"/>
              <a:t> de légumes mixés puis augmenter progressivement les quantités avant de passer à la cuillère.</a:t>
            </a:r>
          </a:p>
          <a:p>
            <a:pPr algn="just">
              <a:buFont typeface="Wingdings 3" panose="05040102010807070707" pitchFamily="18" charset="2"/>
              <a:buChar char="¢"/>
            </a:pPr>
            <a:r>
              <a:rPr lang="fr-FR" dirty="0" smtClean="0"/>
              <a:t>Cuillère d’emblée (allaitement maternel +++).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Nombre de repas : </a:t>
            </a:r>
            <a:r>
              <a:rPr lang="fr-FR" dirty="0" smtClean="0"/>
              <a:t>diminue (passe à 4).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Ordre : </a:t>
            </a:r>
            <a:r>
              <a:rPr lang="fr-FR" dirty="0" smtClean="0"/>
              <a:t>Rien n’est définit quant à l’ordre d’introduction des aliments mais traditionnellement : légumes puis fruits puis viande-poisson- œuf puis…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Intervalle :</a:t>
            </a:r>
            <a:r>
              <a:rPr lang="fr-FR" dirty="0" smtClean="0"/>
              <a:t> 2 à 3 j (intérêt  pour les aliments réputés allergisants).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Quantité : </a:t>
            </a:r>
            <a:r>
              <a:rPr lang="fr-FR" dirty="0" smtClean="0"/>
              <a:t>variable en fonction de l’appétit et </a:t>
            </a:r>
            <a:r>
              <a:rPr lang="fr-FR" dirty="0"/>
              <a:t>d</a:t>
            </a:r>
            <a:r>
              <a:rPr lang="fr-FR" dirty="0" smtClean="0"/>
              <a:t>es goûts.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1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Légumes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99113"/>
            <a:ext cx="520199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Une grande variété à introduire avant un an.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Éviter initialement les légumes à goût fort et les légumes sec (fermentation colique +++).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Bien cuire et mixer.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Pas de fruits avant les légumes. 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98" y="2393066"/>
            <a:ext cx="3921441" cy="26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1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 commence avec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39" y="1566985"/>
            <a:ext cx="2905125" cy="15716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867963"/>
            <a:ext cx="2581275" cy="1771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6" y="3729976"/>
            <a:ext cx="2505075" cy="1819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89" y="1248288"/>
            <a:ext cx="2466975" cy="18478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45" y="3979301"/>
            <a:ext cx="2447925" cy="1866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88" y="4912751"/>
            <a:ext cx="1828800" cy="182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98831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Après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14" y="3627992"/>
            <a:ext cx="4141812" cy="190198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2" y="3021771"/>
            <a:ext cx="1760313" cy="17603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65" y="4799410"/>
            <a:ext cx="1691828" cy="14611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72" y="1318331"/>
            <a:ext cx="1734555" cy="1734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87" y="3268112"/>
            <a:ext cx="1647274" cy="12676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23" y="3108101"/>
            <a:ext cx="1587655" cy="15876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85" y="885566"/>
            <a:ext cx="3921441" cy="26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Les fruits 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720529" cy="187061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Tous les fruits sont autorisés.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Faciles à introduire : sucrés.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Cuits et mixés sauf s’il sont mûrs.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39" y="2562895"/>
            <a:ext cx="5234394" cy="34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Besoins et apports conseillés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Besoins variables en fonction :</a:t>
            </a:r>
          </a:p>
          <a:p>
            <a:pPr marL="0" indent="0" algn="just">
              <a:buNone/>
            </a:pPr>
            <a:endParaRPr lang="fr-FR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Age de l’enfant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Vitesse de croissance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Activité physique (NAP)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Caractère génétique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Facteurs environnementaux</a:t>
            </a:r>
          </a:p>
          <a:p>
            <a:pPr marL="0" indent="0" algn="just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3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Viande, poisson, œuf et abats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08153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Viandes :</a:t>
            </a:r>
            <a:r>
              <a:rPr lang="fr-FR" dirty="0" smtClean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Toutes les viandes peuvent être introduites d’emblée.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Traditionnellement après légumes et fruits.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Bien cuites +++ initialement mixées puis hachées (8-9 mois).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55" y="1873250"/>
            <a:ext cx="2619375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69" y="1825625"/>
            <a:ext cx="2390775" cy="1790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05" y="4001294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1848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Viande, poisson, œuf et abats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7607" y="1690688"/>
            <a:ext cx="65038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Poissons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Tous les poissons sont proposés.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2 portions de poissons / semaine dont un poisson gras (sardine, saumon, dorade….).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Eviter certains poissons dits bioaccumulateurs de polychlorobiphényles (anguille, barbeau, carpe….) et prédateurs sauvages (espadon, marlin…) en raison de leur teneur en mercure.  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7386"/>
            <a:ext cx="3467815" cy="34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Viande, poisson, œuf et abats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6242" y="3710747"/>
            <a:ext cx="7225047" cy="224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Abats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Une fois par semaine.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En remplacement de la viande et du poisson.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Apport en fer +++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4" y="3908871"/>
            <a:ext cx="2466975" cy="18478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72731" y="1864262"/>
            <a:ext cx="7083381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 smtClean="0">
                <a:solidFill>
                  <a:prstClr val="black"/>
                </a:solidFill>
              </a:rPr>
              <a:t>Œufs </a:t>
            </a:r>
            <a:r>
              <a:rPr lang="fr-FR" sz="2800" b="1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</a:rPr>
              <a:t>Donner dans leur ensemble (jaune et blanc</a:t>
            </a:r>
            <a:r>
              <a:rPr lang="fr-FR" sz="2800" dirty="0" smtClean="0">
                <a:solidFill>
                  <a:prstClr val="black"/>
                </a:solidFill>
              </a:rPr>
              <a:t>).</a:t>
            </a:r>
            <a:endParaRPr lang="fr-FR" sz="28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</a:rPr>
              <a:t>Faut pas tarder pour les </a:t>
            </a:r>
            <a:r>
              <a:rPr lang="fr-FR" sz="2800" dirty="0" smtClean="0">
                <a:solidFill>
                  <a:prstClr val="black"/>
                </a:solidFill>
              </a:rPr>
              <a:t>introduire.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96" y="163339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Lait et produits laitiers : Equivalence en Calcium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031" y="1825625"/>
            <a:ext cx="6323527" cy="418966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sz="2400" dirty="0" smtClean="0"/>
              <a:t>350 ml de lait pour nourrisson</a:t>
            </a:r>
          </a:p>
          <a:p>
            <a:pPr lvl="1"/>
            <a:r>
              <a:rPr lang="fr-FR" sz="2400" dirty="0" smtClean="0"/>
              <a:t>260 ml de lait de suite</a:t>
            </a:r>
          </a:p>
          <a:p>
            <a:pPr lvl="1"/>
            <a:r>
              <a:rPr lang="fr-FR" sz="2400" dirty="0" smtClean="0"/>
              <a:t>220 ml de lait de croissance</a:t>
            </a:r>
          </a:p>
          <a:p>
            <a:pPr lvl="1"/>
            <a:r>
              <a:rPr lang="fr-FR" sz="2400" dirty="0"/>
              <a:t>1</a:t>
            </a:r>
            <a:r>
              <a:rPr lang="fr-FR" sz="2400" dirty="0" smtClean="0"/>
              <a:t> yaourt</a:t>
            </a:r>
          </a:p>
          <a:p>
            <a:pPr lvl="1"/>
            <a:r>
              <a:rPr lang="fr-FR" sz="2400" dirty="0" smtClean="0"/>
              <a:t>3 petits suisse</a:t>
            </a:r>
          </a:p>
          <a:p>
            <a:pPr lvl="1"/>
            <a:r>
              <a:rPr lang="fr-FR" sz="2400" dirty="0" smtClean="0"/>
              <a:t>6 </a:t>
            </a:r>
            <a:r>
              <a:rPr lang="fr-FR" sz="2400" dirty="0" err="1" smtClean="0"/>
              <a:t>càs</a:t>
            </a:r>
            <a:r>
              <a:rPr lang="fr-FR" sz="2400" dirty="0" smtClean="0"/>
              <a:t> de fromage blanc</a:t>
            </a:r>
          </a:p>
          <a:p>
            <a:pPr lvl="1"/>
            <a:r>
              <a:rPr lang="fr-FR" sz="2400" dirty="0" smtClean="0"/>
              <a:t>20 g de fromage à pâte dure (Gruyère)</a:t>
            </a:r>
          </a:p>
          <a:p>
            <a:pPr lvl="1"/>
            <a:r>
              <a:rPr lang="fr-FR" sz="2400" dirty="0" smtClean="0"/>
              <a:t>45 g de fromage à pate molle (Camembert)</a:t>
            </a:r>
          </a:p>
          <a:p>
            <a:pPr lvl="1"/>
            <a:r>
              <a:rPr lang="fr-FR" sz="2400" dirty="0" smtClean="0"/>
              <a:t>2 fromages fondus (type </a:t>
            </a:r>
            <a:r>
              <a:rPr lang="fr-FR" sz="2400" dirty="0" err="1" smtClean="0"/>
              <a:t>Kiri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smtClean="0"/>
              <a:t>3 fromages fondus (type la vache qui rit)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677" y="3336640"/>
            <a:ext cx="3440805" cy="83611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150 ml de lait de vache natif = 180 mg de calcium</a:t>
            </a:r>
            <a:endParaRPr lang="fr-FR" sz="2400" dirty="0"/>
          </a:p>
        </p:txBody>
      </p:sp>
      <p:sp>
        <p:nvSpPr>
          <p:cNvPr id="6" name="Égal 5"/>
          <p:cNvSpPr/>
          <p:nvPr/>
        </p:nvSpPr>
        <p:spPr>
          <a:xfrm>
            <a:off x="4146997" y="3548382"/>
            <a:ext cx="476518" cy="412629"/>
          </a:xfrm>
          <a:prstGeom prst="mathEqual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6585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Laits et produits laitiers :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3" y="1134802"/>
            <a:ext cx="1500396" cy="21663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6" y="1558074"/>
            <a:ext cx="2628900" cy="1743075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838200" y="1339402"/>
            <a:ext cx="10515600" cy="4876197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pPr>
              <a:buFont typeface="Wingdings 3" panose="05040102010807070707" pitchFamily="18" charset="2"/>
              <a:buChar char="¢"/>
            </a:pPr>
            <a:r>
              <a:rPr lang="fr-FR" b="1" dirty="0" smtClean="0"/>
              <a:t>7-8mois :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sz="1600" dirty="0" smtClean="0"/>
          </a:p>
          <a:p>
            <a:pPr>
              <a:buFont typeface="Wingdings 3" panose="05040102010807070707" pitchFamily="18" charset="2"/>
              <a:buChar char="¢"/>
            </a:pPr>
            <a:r>
              <a:rPr lang="fr-FR" b="1" dirty="0" smtClean="0"/>
              <a:t>8-12 mois : </a:t>
            </a:r>
            <a:r>
              <a:rPr lang="fr-FR" dirty="0" smtClean="0"/>
              <a:t>			</a:t>
            </a:r>
            <a:endParaRPr lang="fr-FR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pPr>
              <a:buFont typeface="Wingdings 3" panose="05040102010807070707" pitchFamily="18" charset="2"/>
              <a:buChar char="¢"/>
            </a:pPr>
            <a:r>
              <a:rPr lang="fr-FR" b="1" dirty="0" smtClean="0"/>
              <a:t>Pas de fromage au lait cru avant 7 ans</a:t>
            </a:r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17" y="1490663"/>
            <a:ext cx="2143125" cy="21431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17" y="3777500"/>
            <a:ext cx="1999320" cy="13304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62" y="3702339"/>
            <a:ext cx="1480777" cy="14807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57" y="3668280"/>
            <a:ext cx="2261925" cy="16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Céréales, pain et biscuits 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Céréales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Plusieurs variétés souvent à base de riz avec des saveurs différentes.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Etiquetage doit préciser la présence de PLV, de gluten ou d’autres allergènes potentiels.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Intérêt : augmenter la densité énergétique des biberons / initier la prise du gluten.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Introduction : 4 à 6 mois.  </a:t>
            </a:r>
          </a:p>
        </p:txBody>
      </p:sp>
    </p:spTree>
    <p:extLst>
      <p:ext uri="{BB962C8B-B14F-4D97-AF65-F5344CB8AC3E}">
        <p14:creationId xmlns:p14="http://schemas.microsoft.com/office/powerpoint/2010/main" val="34969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Pain et biscuit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27901"/>
            <a:ext cx="4558048" cy="330016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Donnés généralement dès l’apparition des dents.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Pas avant 4 mois.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A</a:t>
            </a:r>
            <a:r>
              <a:rPr lang="fr-FR" dirty="0" smtClean="0"/>
              <a:t> donner de préférence à partir de 12 mois pour le pain et 18 mois pour les biscuits.  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08360"/>
            <a:ext cx="4878819" cy="18496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5466"/>
            <a:ext cx="4878819" cy="21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Matières grasses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398" y="1997945"/>
            <a:ext cx="5957551" cy="3480471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000" dirty="0" smtClean="0"/>
              <a:t>Ne pas limiter l’apport en graisse chez le nourrisson.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000" dirty="0" smtClean="0"/>
              <a:t>Ajouter du beurre et des huiles végétales aux préparations maisons et commerciales.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000" dirty="0" smtClean="0"/>
              <a:t>Varier les huiles utilisées : huiles d’olive, colza, noix, soja…..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34" y="1997945"/>
            <a:ext cx="2505679" cy="35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Produits sucrés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12927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Pas de contre-indication à ajouter du sucre dans les produits laitiers des nourrissons.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De même les laitages aromatisés sucrés ne sont pas interdits mais il faut pas les donner exclusivement au détriment des produits natures.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Pour le miel : déconseillé avant une année (risque de botulisme).</a:t>
            </a:r>
            <a:endParaRPr lang="fr-FR" dirty="0"/>
          </a:p>
        </p:txBody>
      </p:sp>
      <p:sp>
        <p:nvSpPr>
          <p:cNvPr id="4" name="AutoShape 2" descr="Résultat de recherche d'images pour &quot;image de sucre de table et mi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01" y="2269901"/>
            <a:ext cx="3418015" cy="24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Boissons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459569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L’eau est la seule boisson à proposer aux nourrissons.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Jus de fruits ou autres boissons sucrés autorisés mais sans grand intérêt nutritionnel.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L’eau n’est </a:t>
            </a:r>
            <a:r>
              <a:rPr lang="fr-FR" dirty="0"/>
              <a:t>pas indispensable aux nourrissons de moins de 6 </a:t>
            </a:r>
            <a:r>
              <a:rPr lang="fr-FR" dirty="0" smtClean="0"/>
              <a:t>mois.</a:t>
            </a:r>
            <a:endParaRPr lang="fr-F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 donner au moment des repas de midi et du soir et entre les repas en cas de forte chaleur ou de fièvre.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3664374"/>
            <a:ext cx="2171700" cy="2105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702224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Besoins nutritionnels : naissance à 3 ans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Besoins en eau 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Besoins en eau très élevés chez le nouveau-né et le nourrisson</a:t>
            </a:r>
            <a:r>
              <a:rPr lang="fr-FR" sz="2800" dirty="0"/>
              <a:t> </a:t>
            </a:r>
            <a:r>
              <a:rPr lang="fr-FR" sz="2800" dirty="0" smtClean="0"/>
              <a:t>(150 ml/kg/j les premiers jours de vie, 125 ml/kg/j jusqu’à 4 mois, 110 puis 100 ml/kg/j les mois suivants)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Couverts par l’alimentation lactée exclusive les 6 premiers mois</a:t>
            </a:r>
          </a:p>
          <a:p>
            <a:pPr marL="457200" lvl="1" indent="0" algn="just">
              <a:buNone/>
            </a:pPr>
            <a:endParaRPr lang="fr-FR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Besoins énergétiques : </a:t>
            </a:r>
            <a:endParaRPr lang="fr-FR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Avant un an : les </a:t>
            </a:r>
            <a:r>
              <a:rPr lang="fr-FR" sz="2800" dirty="0"/>
              <a:t>besoins varient peu de l’ordre de 92 </a:t>
            </a:r>
            <a:r>
              <a:rPr lang="fr-FR" sz="2800" dirty="0" smtClean="0"/>
              <a:t>Kcal/kg/j</a:t>
            </a:r>
            <a:endParaRPr lang="fr-FR" sz="2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/>
              <a:t>Après 1 an : les besoins varient en fonction de l’âge, du sexe et de l’activité physique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7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D’une manière générale : on conseille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6653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Eviter l’excès de protides.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Eviter l’excès de sel et de sucre.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Assurer un apport de lipides suffisant en quantité et en qualité.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Donner le goût à l’eau.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Assurer l’apport en fer et en calcium.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Faire évoluer les textures en alimentation.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+mn-lt"/>
              </a:rPr>
              <a:t>Problèmes rencontrés 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15022"/>
            <a:ext cx="10515600" cy="28622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Refus de biberons.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Refus de la cuillère.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Refus des morceaux.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Refus des légumes.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Préférences pour les plats industriels.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0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213" y="1326524"/>
            <a:ext cx="7075778" cy="165185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Alimentation de l’enfant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215944" y="4185633"/>
            <a:ext cx="5589433" cy="1186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400" b="1" dirty="0" smtClean="0">
                <a:solidFill>
                  <a:srgbClr val="002060"/>
                </a:solidFill>
                <a:latin typeface="+mn-lt"/>
              </a:rPr>
              <a:t>1 an </a:t>
            </a:r>
            <a:r>
              <a:rPr lang="fr-FR" sz="4400" b="1" dirty="0" smtClean="0">
                <a:solidFill>
                  <a:srgbClr val="002060"/>
                </a:solidFill>
                <a:latin typeface="+mn-lt"/>
                <a:sym typeface="Wingdings 3" panose="05040102010807070707" pitchFamily="18" charset="2"/>
              </a:rPr>
              <a:t> </a:t>
            </a:r>
            <a:r>
              <a:rPr lang="fr-FR" sz="4400" b="1" dirty="0">
                <a:solidFill>
                  <a:srgbClr val="002060"/>
                </a:solidFill>
                <a:latin typeface="+mn-lt"/>
                <a:sym typeface="Wingdings 3" panose="05040102010807070707" pitchFamily="18" charset="2"/>
              </a:rPr>
              <a:t>3</a:t>
            </a:r>
            <a:r>
              <a:rPr lang="fr-FR" sz="4400" b="1" dirty="0" smtClean="0">
                <a:solidFill>
                  <a:srgbClr val="002060"/>
                </a:solidFill>
                <a:latin typeface="+mn-lt"/>
              </a:rPr>
              <a:t> an et au delà </a:t>
            </a:r>
            <a:endParaRPr lang="fr-F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Alimentation de l’enfant de 1 à 3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Phase de croissance encore rapide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Théoriquement, l’enfant peut tout manger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Acquisition de l’autonomie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Se nourrir : acte d’échange, de communication, de découverte et de plaisir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Moment idéale d’apprendre à l’enfant les bonnes habitudes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Abondant fréquent des laits infantiles au profit du lait de vache</a:t>
            </a:r>
          </a:p>
          <a:p>
            <a:pPr marL="0" indent="0" algn="just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6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Intérêt des laits de croissance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Laits moins riches en protides que le lait de vache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Modifier l’apport en graisse par l’apport de graisses végétales riches en AG essentiels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Enrichissement en fer (20 fois plus que le lait de vache)</a:t>
            </a:r>
          </a:p>
          <a:p>
            <a:pPr marL="0" indent="0" algn="just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Alimentation de l’enfant d’âge scolaire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L’alimentation doit être variée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Éviter l’excès de protides et de graisses (animales +++)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Il faut poursuivre les apports de lait et laitages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Favoriser la consommation de fibres (fruits, légumes, céréales)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Eviter le grignotage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9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Alimentation de l’adolescent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Varier l’alimentation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Prévenir les carences (fer, calcium)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Prévenir et dépister les déviances (anorexie et boulimie)</a:t>
            </a:r>
          </a:p>
          <a:p>
            <a:pPr marL="0" indent="0" algn="just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Conclusion </a:t>
            </a:r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dirty="0" smtClean="0"/>
              <a:t>L’allaitement maternel est l’aliment idéal pour le nouveau-né et le jeune nourrisson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Encourager l’allaitement maternel doit être une priorité d’ordre générale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800" dirty="0" smtClean="0"/>
              <a:t>Les laits infantiles doivent rester une alternative à l’allaitement maternel lorsque celui-ci est impossible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Bien initier et conduire la diversification alimentaire est crucial pour la croissance de l’enfant et pour son avenir.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Intérêt d’observer les nouvelles recommandations tout en restant raisonnable.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Nécessité de guide pratique de nutrition et d’élevage et rôle des PMI.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Apprendre à l’enfant les « bonnes habitudes » alimentaires depuis tout le début.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41424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Besoins nutritionnels </a:t>
            </a:r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naissance </a:t>
            </a:r>
            <a:r>
              <a:rPr lang="fr-FR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à 3 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73819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Protides :</a:t>
            </a:r>
            <a:r>
              <a:rPr lang="fr-FR" dirty="0" smtClean="0"/>
              <a:t> ne devrait pas dépasser 12 % de l’apport calorique global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Glucides :</a:t>
            </a:r>
            <a:r>
              <a:rPr lang="fr-FR" dirty="0" smtClean="0"/>
              <a:t> </a:t>
            </a:r>
            <a:r>
              <a:rPr lang="fr-FR" dirty="0"/>
              <a:t>50 à 55 % de l’apport calorique </a:t>
            </a:r>
            <a:r>
              <a:rPr lang="fr-FR" dirty="0" smtClean="0"/>
              <a:t>global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Lipides </a:t>
            </a:r>
            <a:r>
              <a:rPr lang="fr-FR" b="1" dirty="0"/>
              <a:t>:</a:t>
            </a:r>
            <a:r>
              <a:rPr lang="fr-FR" dirty="0"/>
              <a:t> 45 à 50 % de l’apport calorique </a:t>
            </a:r>
            <a:r>
              <a:rPr lang="fr-FR" dirty="0" smtClean="0"/>
              <a:t>global : </a:t>
            </a:r>
            <a:r>
              <a:rPr lang="fr-FR" dirty="0"/>
              <a:t>AG polyinsaturés essentiels indispensables </a:t>
            </a:r>
            <a:r>
              <a:rPr lang="fr-FR" b="1" dirty="0" smtClean="0"/>
              <a:t>(acide </a:t>
            </a:r>
            <a:r>
              <a:rPr lang="fr-FR" b="1" dirty="0" err="1"/>
              <a:t>linoleique</a:t>
            </a:r>
            <a:r>
              <a:rPr lang="fr-FR" b="1" dirty="0"/>
              <a:t> et acide </a:t>
            </a:r>
            <a:r>
              <a:rPr lang="fr-FR" b="1" dirty="0" err="1" smtClean="0"/>
              <a:t>alphalinolénique</a:t>
            </a:r>
            <a:r>
              <a:rPr lang="fr-FR" b="1" dirty="0" smtClean="0"/>
              <a:t>)</a:t>
            </a:r>
            <a:r>
              <a:rPr lang="fr-FR" dirty="0" smtClean="0"/>
              <a:t> mais  </a:t>
            </a:r>
            <a:r>
              <a:rPr lang="fr-FR" dirty="0"/>
              <a:t>également leur dérivés à longue chaîne : </a:t>
            </a:r>
            <a:r>
              <a:rPr lang="fr-FR" b="1" dirty="0"/>
              <a:t>DHA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b="1" dirty="0" smtClean="0"/>
              <a:t>ARA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Besoins en minéraux et oligo-éléments </a:t>
            </a:r>
            <a:r>
              <a:rPr lang="fr-FR" dirty="0" smtClean="0"/>
              <a:t>(sodium, chlore, calcium, phosphore, magnésium, fer et zinc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Besoins en vitamines </a:t>
            </a:r>
            <a:r>
              <a:rPr lang="fr-FR" dirty="0" smtClean="0"/>
              <a:t>(apport alimentaire insuffisant en vitamine D et K)   </a:t>
            </a:r>
          </a:p>
        </p:txBody>
      </p:sp>
    </p:spTree>
    <p:extLst>
      <p:ext uri="{BB962C8B-B14F-4D97-AF65-F5344CB8AC3E}">
        <p14:creationId xmlns:p14="http://schemas.microsoft.com/office/powerpoint/2010/main" val="32850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Après 3 ans </a:t>
            </a:r>
            <a:endParaRPr lang="fr-FR" sz="4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Pendant l’enfance :</a:t>
            </a:r>
            <a:r>
              <a:rPr lang="fr-FR" dirty="0" smtClean="0"/>
              <a:t> dépendent de l’âge et l’activité physique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 smtClean="0"/>
              <a:t>Pendant l’adolescence 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Les dépenses sont liés étroitement à l’activité physique (ANC plus élevés chez les garçons que chez les filles)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Répartition : protides 12 à 15 %, 35-45 % lipides, 55 % glucides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Besoins élevé en calcium et en fer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800" dirty="0" smtClean="0"/>
              <a:t>Insuffisance d’apport en vitamine D et en acide folique </a:t>
            </a:r>
          </a:p>
        </p:txBody>
      </p:sp>
    </p:spTree>
    <p:extLst>
      <p:ext uri="{BB962C8B-B14F-4D97-AF65-F5344CB8AC3E}">
        <p14:creationId xmlns:p14="http://schemas.microsoft.com/office/powerpoint/2010/main" val="1405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213" y="1326524"/>
            <a:ext cx="7075778" cy="165185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+mn-lt"/>
              </a:rPr>
              <a:t>Alimentation de l’enfant</a:t>
            </a:r>
            <a:endParaRPr lang="fr-FR" sz="4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9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7304</TotalTime>
  <Words>3115</Words>
  <Application>Microsoft Office PowerPoint</Application>
  <PresentationFormat>Grand écran</PresentationFormat>
  <Paragraphs>516</Paragraphs>
  <Slides>67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Wingdings</vt:lpstr>
      <vt:lpstr>Wingdings 3</vt:lpstr>
      <vt:lpstr>Thème Office</vt:lpstr>
      <vt:lpstr>Diététique infantile </vt:lpstr>
      <vt:lpstr>Besoins nutritionnels</vt:lpstr>
      <vt:lpstr>Introduction  </vt:lpstr>
      <vt:lpstr>Besoins et apports conseillés </vt:lpstr>
      <vt:lpstr>Besoins et apports conseillés </vt:lpstr>
      <vt:lpstr>Besoins nutritionnels : naissance à 3 ans</vt:lpstr>
      <vt:lpstr>Besoins nutritionnels : naissance à 3 ans</vt:lpstr>
      <vt:lpstr>Après 3 ans </vt:lpstr>
      <vt:lpstr>Alimentation de l’enfant</vt:lpstr>
      <vt:lpstr>Etapes de l’alimentation infantile</vt:lpstr>
      <vt:lpstr>Laits infantiles </vt:lpstr>
      <vt:lpstr>Alimentation de l’enfant</vt:lpstr>
      <vt:lpstr>Alimentation lactée exclusive</vt:lpstr>
      <vt:lpstr>Allaitement maternel : </vt:lpstr>
      <vt:lpstr>Allaitement maternel : physiologie de la lactation</vt:lpstr>
      <vt:lpstr>Allaitement maternel : physiologie de la lactation</vt:lpstr>
      <vt:lpstr>Allaitement maternel : variabilité</vt:lpstr>
      <vt:lpstr>Allaitement maternel : variabilité</vt:lpstr>
      <vt:lpstr>Lait maternel : composition</vt:lpstr>
      <vt:lpstr>Lait maternel : composition</vt:lpstr>
      <vt:lpstr>Lait maternel : composition</vt:lpstr>
      <vt:lpstr>Allaitement maternel : bénéfices pour l’enfant</vt:lpstr>
      <vt:lpstr>Allaitement maternel : bénéfices pour la mère</vt:lpstr>
      <vt:lpstr>Démarrage et Conduite de l’allaitement maternel</vt:lpstr>
      <vt:lpstr>Allaitement maternel : positionnement du bébé</vt:lpstr>
      <vt:lpstr>Allaitement maternel : problèmes et difficultés</vt:lpstr>
      <vt:lpstr>Allaitement maternel : contre-indication</vt:lpstr>
      <vt:lpstr>Allaitement maternel : conservation</vt:lpstr>
      <vt:lpstr>Préparations pour nourrisson : </vt:lpstr>
      <vt:lpstr>Préparations pour nourrisson : composition</vt:lpstr>
      <vt:lpstr>Préparations pour nourrisson</vt:lpstr>
      <vt:lpstr>Conduite de l’allaitement artificiel  </vt:lpstr>
      <vt:lpstr>Conduite de l’allaitement artificiel :  </vt:lpstr>
      <vt:lpstr>Alimentation de l’enfant</vt:lpstr>
      <vt:lpstr>Alimentation de 4-6 mois  1 an</vt:lpstr>
      <vt:lpstr>Préparations de suite (lait 2ème âge) </vt:lpstr>
      <vt:lpstr>Diversification alimentaire du nourrisson 4-6 mois  1 an</vt:lpstr>
      <vt:lpstr>Définition </vt:lpstr>
      <vt:lpstr>Quand débuter la diversification? </vt:lpstr>
      <vt:lpstr>Quand débuter la diversification? </vt:lpstr>
      <vt:lpstr>Introduction du Gluten et risque de maladie cœliaque</vt:lpstr>
      <vt:lpstr>Arguments pour diversifier après 4 mois</vt:lpstr>
      <vt:lpstr>En résumé :</vt:lpstr>
      <vt:lpstr>Diversification alimentaire du nourrisson 6 mois -1 an</vt:lpstr>
      <vt:lpstr>Principes généraux</vt:lpstr>
      <vt:lpstr>Légumes</vt:lpstr>
      <vt:lpstr>On commence avec </vt:lpstr>
      <vt:lpstr>Après </vt:lpstr>
      <vt:lpstr>Les fruits </vt:lpstr>
      <vt:lpstr>Viande, poisson, œuf et abats</vt:lpstr>
      <vt:lpstr>Viande, poisson, œuf et abats</vt:lpstr>
      <vt:lpstr>Viande, poisson, œuf et abats </vt:lpstr>
      <vt:lpstr>Lait et produits laitiers : Equivalence en Calcium</vt:lpstr>
      <vt:lpstr>Laits et produits laitiers : </vt:lpstr>
      <vt:lpstr>Céréales, pain et biscuits  </vt:lpstr>
      <vt:lpstr>Pain et biscuit</vt:lpstr>
      <vt:lpstr>Matières grasses</vt:lpstr>
      <vt:lpstr>Produits sucrés</vt:lpstr>
      <vt:lpstr>Boissons</vt:lpstr>
      <vt:lpstr>D’une manière générale : on conseille </vt:lpstr>
      <vt:lpstr>Problèmes rencontrés </vt:lpstr>
      <vt:lpstr>Alimentation de l’enfant</vt:lpstr>
      <vt:lpstr>Alimentation de l’enfant de 1 à 3 ans</vt:lpstr>
      <vt:lpstr>Intérêt des laits de croissance</vt:lpstr>
      <vt:lpstr>Alimentation de l’enfant d’âge scolaire</vt:lpstr>
      <vt:lpstr>Alimentation de l’adolescent</vt:lpstr>
      <vt:lpstr>Conclusion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ency-education.com website</cp:lastModifiedBy>
  <cp:revision>589</cp:revision>
  <dcterms:created xsi:type="dcterms:W3CDTF">2016-02-19T05:43:13Z</dcterms:created>
  <dcterms:modified xsi:type="dcterms:W3CDTF">2020-10-03T18:07:23Z</dcterms:modified>
</cp:coreProperties>
</file>