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758" r:id="rId2"/>
    <p:sldMasterId id="2147483759" r:id="rId3"/>
    <p:sldMasterId id="2147483760" r:id="rId4"/>
    <p:sldMasterId id="2147483761" r:id="rId5"/>
    <p:sldMasterId id="2147483762" r:id="rId6"/>
    <p:sldMasterId id="2147483763" r:id="rId7"/>
  </p:sldMasterIdLst>
  <p:notesMasterIdLst>
    <p:notesMasterId r:id="rId28"/>
  </p:notesMasterIdLst>
  <p:sldIdLst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  <p:sldId id="421" r:id="rId26"/>
    <p:sldId id="422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Tahoma" panose="020B0604030504040204" pitchFamily="34" charset="0"/>
        <a:ea typeface="+mn-ea"/>
        <a:cs typeface="+mn-cs"/>
        <a:sym typeface="Tahoma" panose="020B060403050404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Tahoma" panose="020B0604030504040204" pitchFamily="34" charset="0"/>
        <a:ea typeface="+mn-ea"/>
        <a:cs typeface="+mn-cs"/>
        <a:sym typeface="Tahoma" panose="020B060403050404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Tahoma" panose="020B0604030504040204" pitchFamily="34" charset="0"/>
        <a:ea typeface="+mn-ea"/>
        <a:cs typeface="+mn-cs"/>
        <a:sym typeface="Tahoma" panose="020B060403050404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Tahoma" panose="020B0604030504040204" pitchFamily="34" charset="0"/>
        <a:ea typeface="+mn-ea"/>
        <a:cs typeface="+mn-cs"/>
        <a:sym typeface="Tahoma" panose="020B060403050404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Tahoma" panose="020B0604030504040204" pitchFamily="34" charset="0"/>
        <a:ea typeface="+mn-ea"/>
        <a:cs typeface="+mn-cs"/>
        <a:sym typeface="Tahoma" panose="020B060403050404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Tahoma" panose="020B0604030504040204" pitchFamily="34" charset="0"/>
        <a:ea typeface="+mn-ea"/>
        <a:cs typeface="+mn-cs"/>
        <a:sym typeface="Tahoma" panose="020B060403050404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Tahoma" panose="020B0604030504040204" pitchFamily="34" charset="0"/>
        <a:ea typeface="+mn-ea"/>
        <a:cs typeface="+mn-cs"/>
        <a:sym typeface="Tahoma" panose="020B060403050404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Tahoma" panose="020B0604030504040204" pitchFamily="34" charset="0"/>
        <a:ea typeface="+mn-ea"/>
        <a:cs typeface="+mn-cs"/>
        <a:sym typeface="Tahoma" panose="020B060403050404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Tahoma" panose="020B0604030504040204" pitchFamily="34" charset="0"/>
        <a:ea typeface="+mn-ea"/>
        <a:cs typeface="+mn-cs"/>
        <a:sym typeface="Tahom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05" autoAdjust="0"/>
    <p:restoredTop sz="94660" autoAdjust="0"/>
  </p:normalViewPr>
  <p:slideViewPr>
    <p:cSldViewPr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 /><Relationship Id="rId13" Type="http://schemas.openxmlformats.org/officeDocument/2006/relationships/slide" Target="slides/slide6.xml" /><Relationship Id="rId18" Type="http://schemas.openxmlformats.org/officeDocument/2006/relationships/slide" Target="slides/slide11.xml" /><Relationship Id="rId26" Type="http://schemas.openxmlformats.org/officeDocument/2006/relationships/slide" Target="slides/slide19.xml" /><Relationship Id="rId3" Type="http://schemas.openxmlformats.org/officeDocument/2006/relationships/slideMaster" Target="slideMasters/slideMaster3.xml" /><Relationship Id="rId21" Type="http://schemas.openxmlformats.org/officeDocument/2006/relationships/slide" Target="slides/slide14.xml" /><Relationship Id="rId7" Type="http://schemas.openxmlformats.org/officeDocument/2006/relationships/slideMaster" Target="slideMasters/slideMaster7.xml" /><Relationship Id="rId12" Type="http://schemas.openxmlformats.org/officeDocument/2006/relationships/slide" Target="slides/slide5.xml" /><Relationship Id="rId17" Type="http://schemas.openxmlformats.org/officeDocument/2006/relationships/slide" Target="slides/slide10.xml" /><Relationship Id="rId25" Type="http://schemas.openxmlformats.org/officeDocument/2006/relationships/slide" Target="slides/slide18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9.xml" /><Relationship Id="rId20" Type="http://schemas.openxmlformats.org/officeDocument/2006/relationships/slide" Target="slides/slide13.xml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Master" Target="slideMasters/slideMaster6.xml" /><Relationship Id="rId11" Type="http://schemas.openxmlformats.org/officeDocument/2006/relationships/slide" Target="slides/slide4.xml" /><Relationship Id="rId24" Type="http://schemas.openxmlformats.org/officeDocument/2006/relationships/slide" Target="slides/slide17.xml" /><Relationship Id="rId32" Type="http://schemas.openxmlformats.org/officeDocument/2006/relationships/tableStyles" Target="tableStyles.xml" /><Relationship Id="rId5" Type="http://schemas.openxmlformats.org/officeDocument/2006/relationships/slideMaster" Target="slideMasters/slideMaster5.xml" /><Relationship Id="rId15" Type="http://schemas.openxmlformats.org/officeDocument/2006/relationships/slide" Target="slides/slide8.xml" /><Relationship Id="rId23" Type="http://schemas.openxmlformats.org/officeDocument/2006/relationships/slide" Target="slides/slide16.xml" /><Relationship Id="rId28" Type="http://schemas.openxmlformats.org/officeDocument/2006/relationships/notesMaster" Target="notesMasters/notesMaster1.xml" /><Relationship Id="rId10" Type="http://schemas.openxmlformats.org/officeDocument/2006/relationships/slide" Target="slides/slide3.xml" /><Relationship Id="rId19" Type="http://schemas.openxmlformats.org/officeDocument/2006/relationships/slide" Target="slides/slide12.xml" /><Relationship Id="rId31" Type="http://schemas.openxmlformats.org/officeDocument/2006/relationships/theme" Target="theme/theme1.xml" /><Relationship Id="rId4" Type="http://schemas.openxmlformats.org/officeDocument/2006/relationships/slideMaster" Target="slideMasters/slideMaster4.xml" /><Relationship Id="rId9" Type="http://schemas.openxmlformats.org/officeDocument/2006/relationships/slide" Target="slides/slide2.xml" /><Relationship Id="rId14" Type="http://schemas.openxmlformats.org/officeDocument/2006/relationships/slide" Target="slides/slide7.xml" /><Relationship Id="rId22" Type="http://schemas.openxmlformats.org/officeDocument/2006/relationships/slide" Target="slides/slide15.xml" /><Relationship Id="rId27" Type="http://schemas.openxmlformats.org/officeDocument/2006/relationships/slide" Target="slides/slide20.xml" /><Relationship Id="rId30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6" name="Rectangle 2">
            <a:extLst>
              <a:ext uri="{FF2B5EF4-FFF2-40B4-BE49-F238E27FC236}">
                <a16:creationId xmlns:a16="http://schemas.microsoft.com/office/drawing/2014/main" id="{460F47D1-05A3-4029-BDED-78C6B75F95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/>
            </a:lvl1pPr>
          </a:lstStyle>
          <a:p>
            <a:endParaRPr lang="en-US" altLang="en-US"/>
          </a:p>
        </p:txBody>
      </p:sp>
      <p:sp>
        <p:nvSpPr>
          <p:cNvPr id="1048877" name="Rectangle 3">
            <a:extLst>
              <a:ext uri="{FF2B5EF4-FFF2-40B4-BE49-F238E27FC236}">
                <a16:creationId xmlns:a16="http://schemas.microsoft.com/office/drawing/2014/main" id="{92F895AA-57FB-4932-AE8E-225DDC3B5D1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/>
            </a:lvl1pPr>
          </a:lstStyle>
          <a:p>
            <a:endParaRPr lang="en-US" altLang="en-US"/>
          </a:p>
        </p:txBody>
      </p:sp>
      <p:sp>
        <p:nvSpPr>
          <p:cNvPr id="1048878" name="Rectangle 4">
            <a:extLst>
              <a:ext uri="{FF2B5EF4-FFF2-40B4-BE49-F238E27FC236}">
                <a16:creationId xmlns:a16="http://schemas.microsoft.com/office/drawing/2014/main" id="{B3D44FE8-892C-4A93-9970-111803C9DF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8879" name="Rectangle 5">
            <a:extLst>
              <a:ext uri="{FF2B5EF4-FFF2-40B4-BE49-F238E27FC236}">
                <a16:creationId xmlns:a16="http://schemas.microsoft.com/office/drawing/2014/main" id="{5F71C0B1-165F-4076-8675-32BFB19FA3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880" name="Rectangle 6">
            <a:extLst>
              <a:ext uri="{FF2B5EF4-FFF2-40B4-BE49-F238E27FC236}">
                <a16:creationId xmlns:a16="http://schemas.microsoft.com/office/drawing/2014/main" id="{B7B0CA12-57E7-4C48-99C3-2CFDBAE38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/>
            </a:lvl1pPr>
          </a:lstStyle>
          <a:p>
            <a:endParaRPr lang="en-US" altLang="en-US"/>
          </a:p>
        </p:txBody>
      </p:sp>
      <p:sp>
        <p:nvSpPr>
          <p:cNvPr id="1048881" name="Rectangle 7">
            <a:extLst>
              <a:ext uri="{FF2B5EF4-FFF2-40B4-BE49-F238E27FC236}">
                <a16:creationId xmlns:a16="http://schemas.microsoft.com/office/drawing/2014/main" id="{7159A22B-E7D3-4BCD-B320-8D035ECB04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/>
            </a:lvl1pPr>
          </a:lstStyle>
          <a:p>
            <a:fld id="{5991B827-5BA6-4655-B403-A53293DF06D1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Calibri" panose="020F0502020204030204" pitchFamily="34" charset="0"/>
      </a:defRPr>
    </a:lvl1pPr>
    <a:lvl2pPr marL="457200" indent="-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Calibri" panose="020F0502020204030204" pitchFamily="34" charset="0"/>
      </a:defRPr>
    </a:lvl2pPr>
    <a:lvl3pPr marL="914400" indent="-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Calibri" panose="020F0502020204030204" pitchFamily="34" charset="0"/>
      </a:defRPr>
    </a:lvl3pPr>
    <a:lvl4pPr marL="1371600" indent="-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Calibri" panose="020F0502020204030204" pitchFamily="34" charset="0"/>
      </a:defRPr>
    </a:lvl4pPr>
    <a:lvl5pPr marL="1828800" indent="-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0C31-3AC1-4D1F-B4E8-8A3A6ABE2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FEAB1-9CE4-44C5-83EF-C7562506D7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4E7B4-922A-4F7C-BF2E-3478496C9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703C1-B164-41C3-BCE8-07DB47ED3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13401-0903-4B32-943A-23100C7C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0B16E-3C83-4946-91E8-E5520B5D2BE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3668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FA6EF-8DE1-462A-A096-BCA6DADBB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E49C0-DCD6-4C23-80EA-A42060DCA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B70EB-FD24-499D-BC16-EF84B5952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03CA5-D427-457B-A511-335FE099C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8C43F-32A2-4BBC-AC0E-827594EB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5FAB7-1F3D-4E32-B793-FB4914FE4293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0027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BCC82-BAC5-4779-8B41-DDB8D2843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E7DFA-9FD9-4022-A024-068B49E4B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F56F6-3795-4519-9F10-67F5B099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7D6BA-E9C3-4F2B-9828-515E0888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E4186-F5CF-4771-8954-411AC0777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C7A49-25F4-4970-8763-B490020F27A1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517739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0DB01-D541-4ED9-A939-6DDB82998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5F3E5-AFAC-47C8-BD01-290C48FEE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C3C80-A146-46E7-B521-B3FBCC025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012C7-8E32-4471-9283-9FCA2DCF2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BF98B-1C58-4A7B-BA77-E3FC89B5D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5F6A6-F134-4619-8F47-BA695A2D5282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30376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D3037-7262-44BA-998E-0439ED043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0A11A-9705-42FF-AC11-AEFF24AEA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8AFF2-948C-4C72-9322-FDB3EE73B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4B9E0-40FD-432B-AA90-F2ABD0F26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72E29-94C5-4E64-9049-02BA4FB1B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4A1A1-0CBD-403A-9CD6-6568A84E159F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544179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B34FD-0793-4976-8785-B8CE7D9E9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D9412-3ECD-4AC2-9C7F-4C042192F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39F79-A59B-451A-8FC8-71ABB5C45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A7E7F-3091-4A9B-B49C-DE82B5BE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365B4-6637-43F5-A058-6089D5576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C6B98-5EBF-4874-988E-980F67F37B4D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69805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CAAE4-EFB2-4103-B9D2-EB067182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DAF92-B8AF-41FD-9D86-87694D102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33DBA-946E-463B-836E-15135AED0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1B394-90B7-4B72-BF3A-253067578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24BC6-078D-4AB5-800C-6536F5B3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5DD23-B0F8-42D8-B604-BE0738160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A2B79-0A22-482E-B6A0-45936D96DC14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22201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AB39E-1A26-4537-BFAE-8C5BBEE8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E7617-AC91-4D0A-98A1-CFC2374BF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BB008-40A3-4E80-BE58-101E8DD4D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3FAD8-3E8A-46B9-93D3-38F3295F17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90BFA7-FB2F-4268-B95F-68C74ED12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0B0F16-9C76-4E22-A283-E52E52B7D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39CF8A-4C33-4572-9A18-62F675640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93ACE2-1965-4D60-A50D-FB084DAED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78882-3F71-4FDF-8DE7-8E26A0A1EC62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42483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6F283-E6F4-4217-9579-63C8A3B2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F6B723-5814-486A-B6F5-EA3F8C3C1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8A21F3-D2DB-47E6-AC18-871CA7C1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E30F4-B81A-44F0-99EB-727BE616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1FA94-2DEE-490F-AD10-BB880B7E6688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760634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07D3FD-114B-4F29-B9D9-D6A5727F0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EFB8B8-DD97-4161-9EF1-17B00AA0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DA457-482C-4C7C-BD0D-FB9A3F30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AC1D9-57BB-43B5-B4F0-F33940758F4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337722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6D0C-5514-41E9-968C-4D87AC281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590A0-5079-42DB-BAC1-4790F10B3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77102D-C9B0-47DF-96F7-FF75AABBC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698B9-277C-4DDB-A1E0-25859799E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D2048-6FC9-4515-B318-834EEC949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2F421-83E9-4DAB-ADA4-76C95D22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355CA-E663-4931-A3AB-C8A3F9CE180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47578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B6F9C-DF4A-40C7-9779-97DE9DA7B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14843-8267-4239-9142-7BDA34A43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9EBAB-C424-4E68-8135-7423EDD1E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B306D-A1E5-4D3C-95CD-5818EF079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54BC5-FA2F-4BE8-875F-23DE0094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9825F-18DB-4929-8916-9C4DEEE8488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857430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1E91E-FD83-4775-9390-7FC275ADD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DD957D-3AF2-466D-AC07-9C759D9F3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BAD68-77A5-4967-9DAA-ADD691E59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E11AB-F796-4971-A845-70070FDB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4CFE5-764B-42FA-9874-6899E046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3336-5601-494A-A777-C75A3C25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790B2-141B-4AEE-9BF0-CF605850DA39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82910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EC901-50DB-4B31-8278-3AB3257A0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FB984C-6BDA-436D-AFCF-290A50B7D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41605-DC3A-40D3-A16D-F2C8CB48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D1A18-2B03-4D12-A74E-1C809DEFE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2B26-9ED2-4F31-9AEB-30FA24A88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01324-34B2-42F6-8FC9-C1664B4B2B09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12559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D27E0-13D8-4016-A7D4-C8358AFF4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DDB91-849E-43E5-86EE-5DED95CC9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C6FA3-CF70-4805-BB8D-9C89F5A0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07F3A-B74D-4FB9-9514-B45D5BD0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FFA7B-31E9-46DE-A5CE-8EA77DCFD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39BF1-3DE4-4FB2-9C47-F766C1946534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03043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AC899-8FD8-4161-BFCF-66EC78ABA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49F54-134C-4E9C-8D96-AA9151857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55222-55E8-4CDF-BEAF-1A32A278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20C54-84AC-46A2-8248-A0ED47B3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2246A-A8F8-4C0E-BE29-303F13CCD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47369-5EFC-4115-86C5-393430F3789E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6944051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076A-AF0D-4DD3-B3E3-D826DB4AA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76B8C-1786-4EDA-9639-BBA6C61F9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EBF21-8C6C-40F0-9B36-891A1215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10BCE-026E-4514-AD80-75EE0710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79F3D-C63F-45BA-AFE0-00E7CA6C9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57DD3-9A3E-4EAC-9953-DEC0101CBCD8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33747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D5A4-2297-4093-B4D8-48D49188E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A42B1-29B4-4054-A7FF-D0CDDD54B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70A08-6A1B-42E6-9FED-486784B8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5FC52-E6BA-4880-9A07-B9A82E91F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4E516-1FF6-4D67-BBFC-825EBEA9C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F954B-D82D-4BA1-865E-38D002E6D30E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273375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2CD1-880B-4901-9257-EFF6F979C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0EA63-1BB1-4DB4-85B6-D5F076EB5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A7CC9-BE13-4D71-A380-DC26E1A88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4B0BA-6ADD-48D6-84A4-ED9E3A5F2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0F009-B353-4971-8B6F-4001398E6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89196-31A5-4E78-8DB1-8B678245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6E7E9-6328-4FB7-90B2-13C788E57103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839911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718F6-3553-4849-8A77-BCA20039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CE7C0-ADB3-4E23-815E-C0819D755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BB6F8-4893-49FA-B885-D5C935BD1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C5B0E-23B9-4C30-9DD3-6794AC7834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79409-AD89-4ACB-BFE7-818E63D2A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E8164-11A1-449A-AF40-E712DF9EB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774BBE-4A35-407A-885C-155CDDF61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3B884F-8B32-439A-915C-F449D96DC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FC5D1-C539-419D-9907-61F9C0A5861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5386113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87B44-9F50-4DAD-9DCD-CE303DD5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3FBD57-E9E2-4ECA-812D-6410F7A3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61384-FC7B-435D-BCFC-0CD45197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48D84C-49ED-455C-AC94-BB851D6D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4FEA0-0FFE-454B-A7AB-A959111C4303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572664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AAD97-DEA9-4105-B9E0-EC0BD358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D6F77D-053C-4FCF-8A2B-9EE2B031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A7369-113E-4E80-81FF-07DD4778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CCA77-3A91-4ED9-943F-E3A325BBC3F2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75848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FC921-CF2B-45DB-B3DC-FC3DD652A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91352-7728-4BF2-A0AE-CEFF54EDC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06DFA-F371-407C-BB0F-2369C5433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CE468-FCC1-4496-B40C-7011D5A1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74A3B-7ECD-46A4-B52A-A9A61C791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F7187-FFCD-45E3-A975-180A925F0160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109638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B3541-4956-4600-9153-1F726F115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3A5C-AA5A-431F-91E3-9690E87E2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3E4F3-7742-4CCA-8D00-52FB6D721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CE4DF-6D8B-45D2-804B-61633FA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8D60-7F1A-49E4-A61E-FC427B5A6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8AD19-EA71-4CC5-AE80-8A80644D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4E0F8-2460-4271-80C1-7296AE893D2A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88058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DE9D-F528-485F-AD6B-A72A4369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F7251E-38F0-454F-A74C-410E875A8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21C73-BDE2-43EB-9A1F-382937037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CFD74-89E1-46F0-90BD-7D4DC54D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7A9E3-4F57-4E50-BAEE-9A08739B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630F7-13E6-46AB-8AFC-C8516271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658F1-3B1A-4CA6-94AE-2B3307E8CC60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114134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D714B-788E-4E1E-A15B-F55F63F9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4CE468-7A56-4A94-8724-30F487CB7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F783A-0675-4DE1-8053-206E8C473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B87DD-51F2-4C9B-A6DB-06572E18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3E2B0-9DD5-4F47-95AA-9D2AF2D59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54930-8DFD-489A-926E-C2886128DD98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2481737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330F1B-DAC2-4D3D-92BE-9E3CAC3A91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AF74B-CD37-4CF5-9949-11B622FC1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56E94-E1D0-4510-9063-7591EDB0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5D8FA-6C16-4E22-A21F-9FD5D5948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3AACE-6AF3-45E0-9CDF-C71F90E4D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EE644-C785-44BC-93F3-D94704E2D839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1725937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50EA7-7B74-45EB-AF95-807185B9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712C1-3BE2-439B-8230-56313A330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C420C-6B66-406B-A5CB-1CE6B8540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44C7D-4F83-4AB6-A1FB-8BE6EF36E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4B9E1-CD57-4EB6-A02E-14BFAD2A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60C98-DA93-469C-9BF0-51B25857DC8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15336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E8A2-DE8C-4191-BC95-0F98C047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8AFA1-F266-4110-91C6-53DCD4C8C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F1797-06E8-4A66-B0E9-69EA0C6DD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C900E-5FB6-4C87-9521-010CE9884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F150D-6E61-41BA-A2C8-B19E4913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E7DB6-91EE-47AA-A051-878C77901958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2099921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C338-1AC7-4F7E-AB94-E2814D7F0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56C16-A03E-4D86-AAC1-40C0F815D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95AA8-F2A5-455D-9031-110116E6E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5FB53-B63C-417A-9ED5-8D822BEA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45684-6C3C-4948-BEBB-4B938010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F1D9A-49B9-4D17-961A-3170EED2345D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12455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60E17-1EF7-4AFA-A5AA-08FAC0BB1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FE89A-E7D9-4BB1-8A43-1851972D7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B6701-A87F-4BB6-98A7-1453BF3B9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E4CDF3-4282-4A0B-A427-AFF8B06A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5CCB2-B49D-459E-B4E0-6EC298137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7522F-C3EC-452B-BD8B-4DFDA5FA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EDA6A-5BDC-453E-B2D4-7FC0FF787952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660632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F573E-D6A3-450E-904E-A0A95DEBC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0D7BB-27BF-48B2-A295-72BC3CB77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6678F-5FD8-4E69-9AEA-60D3E825E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017813-D38D-41B5-A06F-66D20A193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02512-3067-4C7F-AB5D-6C971902C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325756-F83A-46D1-B114-AF8CA79DA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8DBCAF-C7F5-49A6-AE2A-E7D683F1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AA91BE-ED07-4E61-A711-D887E4BB0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3733E-CB70-452F-B508-33B3C9D3219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722467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515AA-C08B-4FF7-95AC-C55DC4A4A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47FCB-D8B3-4430-8DE5-9A32FDD9A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67BBB3-68DB-4F80-8EA8-B2FEB628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C9EA1-177A-4C8F-A3F6-83AD4716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8F37F-F117-42D5-9B21-BA1716A18F3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47967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8F40C-AA1A-47A3-9DD5-A33636DA5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E06BF-9F59-4692-98F1-F05030716B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241EA-8942-4A2C-AFFB-EA1661E55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CF4A0-7FB3-440A-8B86-AA13F0B3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03961-C4E8-4786-B6B1-D66DB9F85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87ED6-54E8-4B57-93BA-8765361AA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4DC32-DF4B-4EF8-BB96-9022AA98FC34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05901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614E05-AB6C-4D11-BE2B-777C22230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C236A1-C0AC-49C0-9D6D-18A6F782A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47E19-A4A0-4831-91DB-09890C88E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77848-47B0-4AC2-9C36-9C91A9C37693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816407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D6118-A461-470F-BD55-B24C21884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5DBD0-D979-4129-B244-4365DA27F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2E9C2-55F0-4279-AEA6-3832128B2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0C5FA-F34F-49CA-954C-8BE22C2B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9E4DB-98FA-4831-B0C4-FCDC71D6D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38799-4F06-41BF-9C7E-5BF50A00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F7CDD-90BF-4297-9205-FB07581147BE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373464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D26FC-5DC3-45BD-B109-658709229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E18599-DEE9-4DE8-9941-2AFD2EBF1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6F0ED-6F9A-48D1-8AEC-7CB9F4761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EAADB-E154-4A8E-8173-F8B741223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9282D-DAC3-4679-9205-7EA75E740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EDBC9-4DE0-49A2-BDDB-D6722AC3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21CEB-4A1D-4C68-BD07-F3B87A21A831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9546442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8FC93-470F-48E9-A363-9210B2013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90BCF-42E9-4D27-ADAB-514C87770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9BD98-2677-40A3-A284-61A4D715B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8B9A8-AB06-4A4B-9F76-31EFDDB8B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C8D2D-1226-4054-8442-59A5EED94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5D4F5-9F7C-4D96-857C-65A82849BF20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6374709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3BE98D-8ED7-44A6-A846-9E940C577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3D908-C37E-48F8-9E2E-2EDE2B634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EA14F-2425-4036-B1FF-D9E866654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C9673-0578-411A-8DE2-A9382CBA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12CC8-4933-4CEF-AB6F-BC574876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E8B77-6314-45EB-B85A-728DE0965980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072105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A610-B2D9-421A-8C24-D1B51A70A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E0598-2428-4CD6-8838-AC7ECEE4C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F50B5-B40D-4F4D-9AD9-79EF0906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45A44-9AA2-4FCE-BCBB-D0BF638AC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CD06B-8DA7-4B07-AB92-F370F1E9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D5848-F91D-4949-96D9-7637C139149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797418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DDCCC-12F8-41A2-B07D-F29859AE7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2C1A0-E890-43BB-8FBC-E2FC329B1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2B033-EF4A-4044-973C-8A73B468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B0698-3AA0-4765-981A-E6B289FC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2AE42-9861-4513-B538-B27C377F1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1F680-808F-45B2-B686-DCC59EAE6D3D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474297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1FF91-4586-433F-9A62-53CB84572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2CCAE-5636-40F6-9502-8A317D3AB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DDE5B-C219-4832-8440-88642A7E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0F4A9-A380-487F-BB2B-86F5452B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53AF9-4E31-4886-A5D0-3405A643D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D5CF7-0943-4EB7-911C-177BB9D45E2C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3657545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86E7A-C93A-423D-A253-EDA49B6D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D9A75-564C-49FA-935E-FDA9B7AA1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839B-8407-48F1-A392-0C5E8A6C7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65409-B8A0-4A84-A4DB-25F793DD3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341B0-980C-4FC7-BB07-66E0037E6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EDF4A-D2B0-465F-97C2-A062A93A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A00F1-E125-4655-89BA-87BC25FCA7D8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681000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151B5-483F-4852-BCE4-BAE2F1FA4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ACF44-DB61-4CAD-ADAA-D0D034EB8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D6BCF-29AE-4735-8B7D-1E16D49C0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6FB739-1A25-44F6-A13B-16B56721B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836616-E7D1-4612-A049-8D1BBD8F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6A242D-93C4-4C4A-8E8E-0B82788CB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983B5D-4FDA-4B4D-A261-07ADE0D3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7A674B-3EB6-485B-85F9-192C68D6D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E4B91-A154-4EFA-B428-8CAA2F8BC57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176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B2391-A6A9-45AB-892A-5CAA353E6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EC9BA-1E90-49B1-A72B-4691B22D8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DCB9FC-032B-49F5-8BD0-498304C00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24478F-D414-4756-968E-D9213EB17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73425E-DAFC-49A3-9F31-6318BA95C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59B7F7-C0FD-4E15-8EC4-5093E5E9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2E2BEC-48E3-4DF0-B055-9972BDBEC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E71A66-C4B8-4E8A-8041-B289923E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795A9-FF67-4707-A8B3-980817F144DC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670724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58715-372C-4394-9088-D5D6FCBE6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4E7429-3052-42F7-B614-BD50AC5E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F37597-49B9-4D66-A198-3417AAF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DD33C-ED8A-43BC-ABBC-A728EE0C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68D63-83D9-480D-B42F-7F929C79D482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35042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12053B-0AE6-461C-9545-A8DDD22A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526D69-95EE-45DD-95E7-E424E6271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A70C7-ECDF-4393-83D0-02FA73D4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AA6C9-27C3-45C9-A03A-8716C84A844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7379534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D282F-94BD-482D-B003-B6D4CF355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D2CFC-4CD5-4FE3-8F99-DDA8CB4C4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F16AF-EB27-467E-8391-6895E67E6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91FF0-DE77-46FD-AB13-26ED5320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1A424-7357-4D21-81BD-305E0A4E3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1FA61-CBA2-4777-A847-7F5B549DF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FA17A-F0F3-47DB-8499-F869520FB611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862387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FA87D-DD0A-4D76-9D5D-255F29F3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86D26D-A88F-4A9C-9B90-5C54DFD9C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2C68A-14DE-4B1A-990F-1482421FA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CC722-09B3-4144-A711-A081C6659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A6EA1-E9BC-4E52-84F1-4627D07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82A3A-30BC-4A1D-A711-5C6C915CD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3BE73-BFEB-45E6-9EE3-5B7A763A33BD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455254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4422D-9B61-4796-B2F0-0F3F3A727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B5344-DF1E-4142-A5AD-BD32C594E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34D83-83D4-44C3-BF61-2CE67FA58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BF977-0785-4386-BFFB-80865869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91DFF-3068-4ED5-86C5-499E3CA60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0EF98-D7B4-4192-85E2-F018519E12A8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1983506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D23419-B277-4968-9008-745ED77BD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B4826-D53E-4F25-8DF5-8702C61C9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B5984-EA21-473A-A703-A813AAD4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A332E-CE6B-4D1B-807F-FCBF2215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DA637-0CE8-4D93-84DF-2EC39AD9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0B1ED-1DF1-474D-93CA-088C23EF144A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001768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6923-BA92-4011-874B-BD04E9704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D713B-F123-49C9-BADE-694996A51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367FC-DC70-488F-B031-61C2C3743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B8BBA-D321-4EFF-9F1B-44E7C6D8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55DEB-D3D1-418C-889D-3D7C1B6F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58EF1-BB78-445D-9ADF-42192ECC2809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827335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C939-E4F5-4952-8715-421B9D3F7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09220-FA20-45D4-9BEA-09601C882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9910A-8F2A-4D34-8AAC-0D6E75EA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20EC0-4EBF-4ADD-8A13-01E92C4D9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1EB6B-04C8-4AEC-A65B-50D75550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A9FF9-B79D-4BFB-BDC0-9CBC2F40A04F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500491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4E020-9486-4B92-B3AD-64F005F87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A3153-487A-49B0-98E9-43DC633B8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F3DC0-CA00-4F9A-8696-38BC3E4CB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5BCB4-D2C5-42B3-A167-92C328B80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21BBE-D55D-4B2E-9FB4-F20060C4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2907-1C32-4E38-AE98-494A257AB474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3189834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74DC1-5CE6-4469-91F2-A2431CD3D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CB955-7AF0-4163-B54D-5E2C7E6B1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EF587-9D8C-436D-A09E-F5D5BFDF7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4A1A1-4C10-40DA-84DD-2D20C3C51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65E2B-67F2-444A-8270-960EC38C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EB197-A1A3-439D-941B-420EE58A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58BD0-0330-495A-99E1-324DE7DDD03F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07289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80A80-47E5-4AC3-8FAD-660737F80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875DCA-1CF4-4B5C-8084-18CA826BB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ACFD1-468C-4248-95FF-C7401B7CE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B4B90-E935-4BF3-9B57-5CE92C426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9D244-55CD-4691-8420-A5A02BB5D21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930377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C64AC-27F6-4B5C-943E-3DFBABDE6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9F673-F422-4320-A7C4-D6B8A2ABD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9501-C3D2-49E6-9050-2C3E629BF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70A88-95DD-4C17-9313-371BA9A74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0BA9A4-AE0C-41BA-9BA2-C7BEB9168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BDC1-3411-4505-98E7-6CB52152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C7747C-1B02-4622-A2A1-BDDFD12BF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56F060-9A35-4A86-97EB-BA200034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CBC38-5692-4804-BCEE-A67CFC232A78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9757005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B13FA-331C-4D92-B73B-E99DF58B8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A7460-025B-47EE-9614-E54B9A26F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1B51C-175A-45A1-A051-F67F1ABC8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FDD1B-EE3A-4F98-8ADF-28E20B4AC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C46F4-0A6A-4FD8-8820-E6CE65FE38C4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01463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A25F1E-5732-4173-AC8A-54F541CF5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913314-54CD-4D4E-861B-6574A9976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CA1DF-B2AC-44AC-9DDC-1BE452BFD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60E4A-FE48-4D62-9BD1-5AE3FE13943B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238017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F7A56-9FD0-47AE-91C2-4DC21072D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4E7B3-5EE4-4154-92B3-99824835B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589C8-5F8A-49A5-A11C-6E418DB78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E0AA6-0EF9-4E88-856B-65FA191C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96FA1-1C28-4D9B-9E6A-42910064C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B0B4C-D948-44C6-B62E-EB60028C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8C86B-5943-4D62-8814-A32C0CCDD5D2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779271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1B858-9F94-40C0-8F04-F582A248F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6731BA-A60D-45EF-A71E-ADD47DF4D1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ED31B-A956-46B6-9FD9-CE21CA8AD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048A8-77A8-4EDC-9639-B8CEE1C5B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79169-FA14-4B07-9CAA-810AEFDB8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B08FC-CDF7-4401-81A7-32767564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4C76A-AD8E-493F-A4C0-00D81DD286ED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4513615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6890D-732A-41EF-9E88-49F36D30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25C393-CB3A-4F7E-A834-7A26942C1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E7A1C-72C6-46F3-AD02-AB67CF22A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2A516-2488-4517-A9C7-283CDC87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47A03-6E0F-4176-A89D-B639598F9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5B03F-E23C-4F55-B28C-569C64BFBCB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8455074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EDBC4F-9A51-4BB6-AA68-08A947BF66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DCA78-77EB-480E-BBCC-A18F7CAEB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229C0-BB14-422A-A41A-8F80EACC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63E60-6D15-4A80-AC12-7E574545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8E890-BA51-47F4-9197-3D209F938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EAA42-5CDD-469C-89A5-0BA1D00414A0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6491456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74BD6-7D60-4C32-917E-BFD743260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00F48-6447-4061-8761-12BCCE800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E03CC-EC94-4856-A768-E0E5EED6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75FAA-049A-4A04-AB9C-A7D19618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65011-3BF5-4A38-BE7C-2FE7A209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0FE4C-7581-4F7E-836F-A96FCC12F45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0225734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DD144-A437-43AC-9BB0-9BD765D02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83721-974A-4A71-ABDB-53DC3EFD2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A1AA5-54AB-45DA-9A74-B493478FA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20B49-1A2E-4B73-BA16-A6ADAB4EA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B0F98-95A3-44D5-B1C9-2D1FF29EF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E6C2-8FD5-4478-86EE-7D6F1B9E569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87068081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2F57B-F201-4813-A634-2E2BF890D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EA0E9-6D59-491F-A323-44811C85E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E5746-A8C8-42BD-8822-C4892066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832CF-DEA1-4CB2-9AD5-129F47E3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6720F-0E50-4200-BD45-3AA7E98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6F7A7-39DB-4397-BFB9-B1CC70C3A4A0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3947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E8AC40-EC93-4E15-B31F-E043BB36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3AA7E2-579A-448E-98FE-140AA2A9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E0902-6BF4-4AF8-B489-1A915279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C0E8-352D-47C3-AF32-9624D5A46629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57462149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49A2D-8F7B-4686-8BC4-B8D6699E3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5DCE7-61F4-4780-BEBF-D7EA1AD56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CCAD5-1FF9-4F8E-920F-F61E061CC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51F75-DCCA-49D7-AD40-76CE4779A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A6AC2-9336-4EB9-BE76-244C2441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0F63C-5708-4E53-BA25-72C0C4ECE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8D8C5-0C9F-4DEF-B9B4-0F06214A048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65718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AB93-BC68-439B-A97F-93D7842A3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0415C-18C8-422F-BA82-2DAACB0B8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CFF5B-01EC-49D5-9248-925CFB658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E854B9-4D76-43E8-9186-5B4D5A993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1207D1-9848-4683-9701-660F5C3B7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19F05-351A-43E2-86D1-397A001C6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EB3D64-D956-4244-A9AC-B89C312BB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0DC4A7-E53E-414F-B81E-FAD3B0DC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45DEE-EFD0-4A17-B2E9-FE0BBB98A2FE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004888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8B099-6E48-4F9F-9FAA-F7F707E5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DF1D73-B61F-4161-A4BC-021D9287E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2D1A4C-AEDB-45DC-AE80-A411604A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E10B7-37E8-402C-89C0-62D4BA786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85C39-1420-4C55-8590-FE35CB3E94B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2477085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35804-70E6-404F-9D89-B1F37E9C6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8B938F-BA9F-4064-909E-7F5376020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AC405-F139-4749-8EDC-5C153E2A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92BF6-13C4-4CF9-A33C-35B526A1F67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1084981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46B6D-BDE1-4363-ACBA-B5E977C0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2050B-4768-45E1-9709-62A93EAAD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BCCEB-3DC2-46D3-9DA5-E15CEE8F1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9B64C-7D8D-4F9B-A8FD-EBC6DF46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6BFF6-50C3-4266-B673-4B9A0D17E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173A8-25A3-47BB-BD4B-BC212CAD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73DFC-DEB0-44F6-A141-A74C4AD3CA7C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268713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BE6D0-E0CF-4270-8028-2620DD168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009073-777B-4DA1-A331-D2EC29FDD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B2B8C-ED1E-4CD5-ABD9-7FD314E8D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32985-7A9F-4C87-9E65-CF6B60803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BCFDC-09D8-4AF5-A8D1-B25F7FA3F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8EDA7-98E7-43A5-A4A5-9BFB048D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2F805-750E-45A0-A49F-D86B56E4B7B2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4809666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1A388-8ABB-4D0A-9C7B-017FBAC31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C77F9C-27E3-46EE-ABF0-F9140DA15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BB3E7-C065-406D-B33A-B0C9CE115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A4285-9EE1-4FCC-9CC6-85B7FCC5F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2AE3C-F0A0-4C02-B39B-67AC263B1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9F01C-9637-4777-909A-A2DBC7AC7525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852291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1B1847-2585-4169-9136-2CF7E10291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DCD08-F80A-4E39-B6E1-53410A9A6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31343-384A-41EC-8132-690E6258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70A42-99DB-450D-9E6A-2C95708E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4FEE3-8140-4B0D-9004-C1AF2841B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FA2EC-2310-4215-A08D-64FD159A76CD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3442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C5F8-B13D-4C5C-8D91-A514CAA70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D67C2-7ACC-4CF0-847A-3EAE740F2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2C52C-AF40-480A-B725-1DF4E5DF2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5EDD3-58F8-42BA-8C50-70B765132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9D5AC-2B77-4367-9BA3-07030B12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BAD08-CA17-4164-BA29-4ED523C12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84B0D-E9EE-426A-83FB-29CA8432B7BB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5079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27477-34CB-4930-88A8-DCC93A32B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DB459B-301F-41F1-8627-1F652EE39C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7C21B-4FAC-413F-863D-07BF9CB70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F7C02-AD17-42A6-9EB7-2E5C9A3F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588DC-A715-45F8-BBAD-B1D01DC28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CC7EE-C838-4531-85B9-8CCDEB0DD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E54D3-893E-490E-9534-00E2762349E0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2200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 /><Relationship Id="rId3" Type="http://schemas.openxmlformats.org/officeDocument/2006/relationships/slideLayout" Target="../slideLayouts/slideLayout36.xml" /><Relationship Id="rId7" Type="http://schemas.openxmlformats.org/officeDocument/2006/relationships/slideLayout" Target="../slideLayouts/slideLayout40.xml" /><Relationship Id="rId12" Type="http://schemas.openxmlformats.org/officeDocument/2006/relationships/theme" Target="../theme/theme4.xml" /><Relationship Id="rId2" Type="http://schemas.openxmlformats.org/officeDocument/2006/relationships/slideLayout" Target="../slideLayouts/slideLayout35.xml" /><Relationship Id="rId1" Type="http://schemas.openxmlformats.org/officeDocument/2006/relationships/slideLayout" Target="../slideLayouts/slideLayout34.xml" /><Relationship Id="rId6" Type="http://schemas.openxmlformats.org/officeDocument/2006/relationships/slideLayout" Target="../slideLayouts/slideLayout39.xml" /><Relationship Id="rId11" Type="http://schemas.openxmlformats.org/officeDocument/2006/relationships/slideLayout" Target="../slideLayouts/slideLayout44.xml" /><Relationship Id="rId5" Type="http://schemas.openxmlformats.org/officeDocument/2006/relationships/slideLayout" Target="../slideLayouts/slideLayout38.xml" /><Relationship Id="rId10" Type="http://schemas.openxmlformats.org/officeDocument/2006/relationships/slideLayout" Target="../slideLayouts/slideLayout43.xml" /><Relationship Id="rId4" Type="http://schemas.openxmlformats.org/officeDocument/2006/relationships/slideLayout" Target="../slideLayouts/slideLayout37.xml" /><Relationship Id="rId9" Type="http://schemas.openxmlformats.org/officeDocument/2006/relationships/slideLayout" Target="../slideLayouts/slideLayout42.xml" 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 /><Relationship Id="rId3" Type="http://schemas.openxmlformats.org/officeDocument/2006/relationships/slideLayout" Target="../slideLayouts/slideLayout47.xml" /><Relationship Id="rId7" Type="http://schemas.openxmlformats.org/officeDocument/2006/relationships/slideLayout" Target="../slideLayouts/slideLayout51.xml" /><Relationship Id="rId12" Type="http://schemas.openxmlformats.org/officeDocument/2006/relationships/theme" Target="../theme/theme5.xml" /><Relationship Id="rId2" Type="http://schemas.openxmlformats.org/officeDocument/2006/relationships/slideLayout" Target="../slideLayouts/slideLayout46.xml" /><Relationship Id="rId1" Type="http://schemas.openxmlformats.org/officeDocument/2006/relationships/slideLayout" Target="../slideLayouts/slideLayout45.xml" /><Relationship Id="rId6" Type="http://schemas.openxmlformats.org/officeDocument/2006/relationships/slideLayout" Target="../slideLayouts/slideLayout50.xml" /><Relationship Id="rId11" Type="http://schemas.openxmlformats.org/officeDocument/2006/relationships/slideLayout" Target="../slideLayouts/slideLayout55.xml" /><Relationship Id="rId5" Type="http://schemas.openxmlformats.org/officeDocument/2006/relationships/slideLayout" Target="../slideLayouts/slideLayout49.xml" /><Relationship Id="rId10" Type="http://schemas.openxmlformats.org/officeDocument/2006/relationships/slideLayout" Target="../slideLayouts/slideLayout54.xml" /><Relationship Id="rId4" Type="http://schemas.openxmlformats.org/officeDocument/2006/relationships/slideLayout" Target="../slideLayouts/slideLayout48.xml" /><Relationship Id="rId9" Type="http://schemas.openxmlformats.org/officeDocument/2006/relationships/slideLayout" Target="../slideLayouts/slideLayout53.xml" 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 /><Relationship Id="rId3" Type="http://schemas.openxmlformats.org/officeDocument/2006/relationships/slideLayout" Target="../slideLayouts/slideLayout58.xml" /><Relationship Id="rId7" Type="http://schemas.openxmlformats.org/officeDocument/2006/relationships/slideLayout" Target="../slideLayouts/slideLayout62.xml" /><Relationship Id="rId12" Type="http://schemas.openxmlformats.org/officeDocument/2006/relationships/theme" Target="../theme/theme6.xml" /><Relationship Id="rId2" Type="http://schemas.openxmlformats.org/officeDocument/2006/relationships/slideLayout" Target="../slideLayouts/slideLayout57.xml" /><Relationship Id="rId1" Type="http://schemas.openxmlformats.org/officeDocument/2006/relationships/slideLayout" Target="../slideLayouts/slideLayout56.xml" /><Relationship Id="rId6" Type="http://schemas.openxmlformats.org/officeDocument/2006/relationships/slideLayout" Target="../slideLayouts/slideLayout61.xml" /><Relationship Id="rId11" Type="http://schemas.openxmlformats.org/officeDocument/2006/relationships/slideLayout" Target="../slideLayouts/slideLayout66.xml" /><Relationship Id="rId5" Type="http://schemas.openxmlformats.org/officeDocument/2006/relationships/slideLayout" Target="../slideLayouts/slideLayout60.xml" /><Relationship Id="rId10" Type="http://schemas.openxmlformats.org/officeDocument/2006/relationships/slideLayout" Target="../slideLayouts/slideLayout65.xml" /><Relationship Id="rId4" Type="http://schemas.openxmlformats.org/officeDocument/2006/relationships/slideLayout" Target="../slideLayouts/slideLayout59.xml" /><Relationship Id="rId9" Type="http://schemas.openxmlformats.org/officeDocument/2006/relationships/slideLayout" Target="../slideLayouts/slideLayout64.xml" 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 /><Relationship Id="rId3" Type="http://schemas.openxmlformats.org/officeDocument/2006/relationships/slideLayout" Target="../slideLayouts/slideLayout69.xml" /><Relationship Id="rId7" Type="http://schemas.openxmlformats.org/officeDocument/2006/relationships/slideLayout" Target="../slideLayouts/slideLayout73.xml" /><Relationship Id="rId12" Type="http://schemas.openxmlformats.org/officeDocument/2006/relationships/theme" Target="../theme/theme7.xml" /><Relationship Id="rId2" Type="http://schemas.openxmlformats.org/officeDocument/2006/relationships/slideLayout" Target="../slideLayouts/slideLayout68.xml" /><Relationship Id="rId1" Type="http://schemas.openxmlformats.org/officeDocument/2006/relationships/slideLayout" Target="../slideLayouts/slideLayout67.xml" /><Relationship Id="rId6" Type="http://schemas.openxmlformats.org/officeDocument/2006/relationships/slideLayout" Target="../slideLayouts/slideLayout72.xml" /><Relationship Id="rId11" Type="http://schemas.openxmlformats.org/officeDocument/2006/relationships/slideLayout" Target="../slideLayouts/slideLayout77.xml" /><Relationship Id="rId5" Type="http://schemas.openxmlformats.org/officeDocument/2006/relationships/slideLayout" Target="../slideLayouts/slideLayout71.xml" /><Relationship Id="rId10" Type="http://schemas.openxmlformats.org/officeDocument/2006/relationships/slideLayout" Target="../slideLayouts/slideLayout76.xml" /><Relationship Id="rId4" Type="http://schemas.openxmlformats.org/officeDocument/2006/relationships/slideLayout" Target="../slideLayouts/slideLayout70.xml" /><Relationship Id="rId9" Type="http://schemas.openxmlformats.org/officeDocument/2006/relationships/slideLayout" Target="../slideLayouts/slideLayout7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Forme libre 11">
            <a:extLst>
              <a:ext uri="{FF2B5EF4-FFF2-40B4-BE49-F238E27FC236}">
                <a16:creationId xmlns:a16="http://schemas.microsoft.com/office/drawing/2014/main" id="{2E05104E-D961-4D2E-9946-131B8C699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dist="44449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598" name="Forme libre 15">
            <a:extLst>
              <a:ext uri="{FF2B5EF4-FFF2-40B4-BE49-F238E27FC236}">
                <a16:creationId xmlns:a16="http://schemas.microsoft.com/office/drawing/2014/main" id="{18E1B526-0024-4246-99FD-A910F1368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599" name="Espace réservé du titre 8">
            <a:extLst>
              <a:ext uri="{FF2B5EF4-FFF2-40B4-BE49-F238E27FC236}">
                <a16:creationId xmlns:a16="http://schemas.microsoft.com/office/drawing/2014/main" id="{D225806A-3FA3-444C-9DC2-5FC70C0F4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  <a:endParaRPr lang="en-US" altLang="en-US"/>
          </a:p>
        </p:txBody>
      </p:sp>
      <p:sp>
        <p:nvSpPr>
          <p:cNvPr id="1048600" name="Espace réservé du texte 29">
            <a:extLst>
              <a:ext uri="{FF2B5EF4-FFF2-40B4-BE49-F238E27FC236}">
                <a16:creationId xmlns:a16="http://schemas.microsoft.com/office/drawing/2014/main" id="{135C9B18-BD5C-4EBE-8324-AF3B35841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  <a:endParaRPr lang="en-US" altLang="en-US"/>
          </a:p>
          <a:p>
            <a:pPr lvl="1"/>
            <a:r>
              <a:rPr lang="fr-FR" altLang="en-US"/>
              <a:t>Deuxième niveau</a:t>
            </a:r>
            <a:endParaRPr lang="en-US" altLang="en-US"/>
          </a:p>
          <a:p>
            <a:pPr lvl="2"/>
            <a:r>
              <a:rPr lang="fr-FR" altLang="en-US"/>
              <a:t>Troisième niveau</a:t>
            </a:r>
            <a:endParaRPr lang="en-US" altLang="en-US"/>
          </a:p>
          <a:p>
            <a:pPr lvl="3"/>
            <a:r>
              <a:rPr lang="fr-FR" altLang="en-US"/>
              <a:t>Quatrième niveau</a:t>
            </a:r>
            <a:endParaRPr lang="en-US" altLang="en-US"/>
          </a:p>
          <a:p>
            <a:pPr lvl="4"/>
            <a:r>
              <a:rPr lang="fr-FR" altLang="en-US"/>
              <a:t>Cinquième niveau</a:t>
            </a:r>
            <a:endParaRPr lang="en-US" altLang="en-US"/>
          </a:p>
        </p:txBody>
      </p:sp>
      <p:sp>
        <p:nvSpPr>
          <p:cNvPr id="1048601" name="Espace réservé de la date 9">
            <a:extLst>
              <a:ext uri="{FF2B5EF4-FFF2-40B4-BE49-F238E27FC236}">
                <a16:creationId xmlns:a16="http://schemas.microsoft.com/office/drawing/2014/main" id="{736E7DE9-6763-4BF8-B843-6ACAED9D83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602" name="Espace réservé du pied de page 21">
            <a:extLst>
              <a:ext uri="{FF2B5EF4-FFF2-40B4-BE49-F238E27FC236}">
                <a16:creationId xmlns:a16="http://schemas.microsoft.com/office/drawing/2014/main" id="{73D65ACC-9D83-4322-A074-083B2BFE21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603" name="Espace réservé du numéro de diapositive 17">
            <a:extLst>
              <a:ext uri="{FF2B5EF4-FFF2-40B4-BE49-F238E27FC236}">
                <a16:creationId xmlns:a16="http://schemas.microsoft.com/office/drawing/2014/main" id="{EC7E9467-0953-4E81-8495-88AB27FA02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04C3EA97-0174-4419-B438-97250F6C20FA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9pPr>
    </p:titleStyle>
    <p:bodyStyle>
      <a:lvl1pPr marL="419100" indent="-384175" algn="l" rtl="0" fontAlgn="base">
        <a:spcBef>
          <a:spcPct val="20000"/>
        </a:spcBef>
        <a:spcAft>
          <a:spcPct val="0"/>
        </a:spcAft>
        <a:buClr>
          <a:srgbClr val="6EA0B0"/>
        </a:buClr>
        <a:buSzPct val="80000"/>
        <a:buFont typeface="Wingdings 2" panose="05020102010507070707" pitchFamily="18" charset="2"/>
        <a:buChar char=""/>
        <a:defRPr sz="3000" kern="1200">
          <a:solidFill>
            <a:srgbClr val="FFFFFF"/>
          </a:solidFill>
          <a:latin typeface="+mn-lt"/>
          <a:ea typeface="+mn-ea"/>
          <a:cs typeface="+mn-cs"/>
        </a:defRPr>
      </a:lvl1pPr>
      <a:lvl2pPr marL="720725" indent="-274638" algn="l" rtl="0" fontAlgn="base">
        <a:spcBef>
          <a:spcPct val="20000"/>
        </a:spcBef>
        <a:spcAft>
          <a:spcPct val="0"/>
        </a:spcAft>
        <a:buClr>
          <a:srgbClr val="6EA0B0"/>
        </a:buClr>
        <a:buSzPct val="90000"/>
        <a:buFont typeface="Wingdings 2" panose="05020102010507070707" pitchFamily="18" charset="2"/>
        <a:buChar char=""/>
        <a:defRPr sz="2600" kern="1200">
          <a:solidFill>
            <a:srgbClr val="FFFFFF"/>
          </a:solidFill>
          <a:latin typeface="+mn-lt"/>
          <a:ea typeface="+mn-ea"/>
          <a:cs typeface="+mn-cs"/>
        </a:defRPr>
      </a:lvl2pPr>
      <a:lvl3pPr marL="1003300" indent="-257175" algn="l" rtl="0" fontAlgn="base">
        <a:spcBef>
          <a:spcPct val="20000"/>
        </a:spcBef>
        <a:spcAft>
          <a:spcPct val="0"/>
        </a:spcAft>
        <a:buClr>
          <a:srgbClr val="CCAF0A"/>
        </a:buClr>
        <a:buSzPct val="85000"/>
        <a:buFont typeface="Arial" panose="020B0604020202020204" pitchFamily="34" charset="0"/>
        <a:buChar char="○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279525" indent="-238125" algn="l" rtl="0" fontAlgn="base">
        <a:spcBef>
          <a:spcPct val="20000"/>
        </a:spcBef>
        <a:spcAft>
          <a:spcPct val="0"/>
        </a:spcAft>
        <a:buClr>
          <a:srgbClr val="AAAAAA"/>
        </a:buClr>
        <a:buSzPct val="90000"/>
        <a:buFont typeface="Wingdings 2" panose="05020102010507070707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489075" indent="-184150" algn="l" rtl="0" fontAlgn="base">
        <a:spcBef>
          <a:spcPct val="20000"/>
        </a:spcBef>
        <a:spcAft>
          <a:spcPct val="0"/>
        </a:spcAft>
        <a:buClr>
          <a:srgbClr val="DCDCDC"/>
        </a:buClr>
        <a:buSzPct val="100000"/>
        <a:buFont typeface="Arial" panose="020B0604020202020204" pitchFamily="34" charset="0"/>
        <a:buChar char="-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  <a:gs pos="100000">
              <a:srgbClr val="7D7D7D"/>
            </a:gs>
            <a:gs pos="100000">
              <a:srgbClr val="7D7D7D"/>
            </a:gs>
          </a:gsLst>
          <a:lin ang="1296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orme libre 11">
            <a:extLst>
              <a:ext uri="{FF2B5EF4-FFF2-40B4-BE49-F238E27FC236}">
                <a16:creationId xmlns:a16="http://schemas.microsoft.com/office/drawing/2014/main" id="{0185A9FB-4084-4B2B-9CFC-0E22D14A6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dist="44449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577" name="Forme libre 15">
            <a:extLst>
              <a:ext uri="{FF2B5EF4-FFF2-40B4-BE49-F238E27FC236}">
                <a16:creationId xmlns:a16="http://schemas.microsoft.com/office/drawing/2014/main" id="{557310CA-2AC1-4474-B67A-7482F77DA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578" name="Forme libre 10">
            <a:extLst>
              <a:ext uri="{FF2B5EF4-FFF2-40B4-BE49-F238E27FC236}">
                <a16:creationId xmlns:a16="http://schemas.microsoft.com/office/drawing/2014/main" id="{C61505C8-4EF0-47B9-A95D-6297C9415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dist="44449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579" name="Forme libre 12">
            <a:extLst>
              <a:ext uri="{FF2B5EF4-FFF2-40B4-BE49-F238E27FC236}">
                <a16:creationId xmlns:a16="http://schemas.microsoft.com/office/drawing/2014/main" id="{9C498061-BB8F-451E-8F90-B0E689071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580" name="Espace réservé du titre 8">
            <a:extLst>
              <a:ext uri="{FF2B5EF4-FFF2-40B4-BE49-F238E27FC236}">
                <a16:creationId xmlns:a16="http://schemas.microsoft.com/office/drawing/2014/main" id="{A10A8912-C0D2-4E7E-941E-408BF507F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  <a:endParaRPr lang="en-US" altLang="en-US"/>
          </a:p>
        </p:txBody>
      </p:sp>
      <p:sp>
        <p:nvSpPr>
          <p:cNvPr id="1048581" name="Espace réservé du texte 29">
            <a:extLst>
              <a:ext uri="{FF2B5EF4-FFF2-40B4-BE49-F238E27FC236}">
                <a16:creationId xmlns:a16="http://schemas.microsoft.com/office/drawing/2014/main" id="{19438304-3A00-476D-9840-F97FA30A0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  <a:endParaRPr lang="en-US" altLang="en-US"/>
          </a:p>
          <a:p>
            <a:pPr lvl="1"/>
            <a:r>
              <a:rPr lang="fr-FR" altLang="en-US"/>
              <a:t>Deuxième niveau</a:t>
            </a:r>
            <a:endParaRPr lang="en-US" altLang="en-US"/>
          </a:p>
          <a:p>
            <a:pPr lvl="2"/>
            <a:r>
              <a:rPr lang="fr-FR" altLang="en-US"/>
              <a:t>Troisième niveau</a:t>
            </a:r>
            <a:endParaRPr lang="en-US" altLang="en-US"/>
          </a:p>
          <a:p>
            <a:pPr lvl="3"/>
            <a:r>
              <a:rPr lang="fr-FR" altLang="en-US"/>
              <a:t>Quatrième niveau</a:t>
            </a:r>
            <a:endParaRPr lang="en-US" altLang="en-US"/>
          </a:p>
          <a:p>
            <a:pPr lvl="4"/>
            <a:r>
              <a:rPr lang="fr-FR" altLang="en-US"/>
              <a:t>Cinquième niveau</a:t>
            </a:r>
            <a:endParaRPr lang="en-US" altLang="en-US"/>
          </a:p>
        </p:txBody>
      </p:sp>
      <p:sp>
        <p:nvSpPr>
          <p:cNvPr id="1048582" name="Espace réservé de la date 9">
            <a:extLst>
              <a:ext uri="{FF2B5EF4-FFF2-40B4-BE49-F238E27FC236}">
                <a16:creationId xmlns:a16="http://schemas.microsoft.com/office/drawing/2014/main" id="{34E404A3-08D2-4499-8745-9B918B3CCB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583" name="Espace réservé du pied de page 21">
            <a:extLst>
              <a:ext uri="{FF2B5EF4-FFF2-40B4-BE49-F238E27FC236}">
                <a16:creationId xmlns:a16="http://schemas.microsoft.com/office/drawing/2014/main" id="{DED61D7E-D13D-483A-AF01-7ED4BB1BFC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584" name="Espace réservé du numéro de diapositive 17">
            <a:extLst>
              <a:ext uri="{FF2B5EF4-FFF2-40B4-BE49-F238E27FC236}">
                <a16:creationId xmlns:a16="http://schemas.microsoft.com/office/drawing/2014/main" id="{8509E474-30D6-4E9B-892E-D0833FFFB7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B0C7CA5A-35FA-452E-B705-EB379F33DF63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9pPr>
    </p:titleStyle>
    <p:bodyStyle>
      <a:lvl1pPr marL="419100" indent="-384175" algn="l" rtl="0" fontAlgn="base">
        <a:spcBef>
          <a:spcPct val="20000"/>
        </a:spcBef>
        <a:spcAft>
          <a:spcPct val="0"/>
        </a:spcAft>
        <a:buClr>
          <a:srgbClr val="6EA0B0"/>
        </a:buClr>
        <a:buSzPct val="80000"/>
        <a:buFont typeface="Wingdings 2" panose="05020102010507070707" pitchFamily="18" charset="2"/>
        <a:buChar char=""/>
        <a:defRPr sz="3000" kern="1200">
          <a:solidFill>
            <a:srgbClr val="FFFFFF"/>
          </a:solidFill>
          <a:latin typeface="+mn-lt"/>
          <a:ea typeface="+mn-ea"/>
          <a:cs typeface="+mn-cs"/>
        </a:defRPr>
      </a:lvl1pPr>
      <a:lvl2pPr marL="720725" indent="-274638" algn="l" rtl="0" fontAlgn="base">
        <a:spcBef>
          <a:spcPct val="20000"/>
        </a:spcBef>
        <a:spcAft>
          <a:spcPct val="0"/>
        </a:spcAft>
        <a:buClr>
          <a:srgbClr val="6EA0B0"/>
        </a:buClr>
        <a:buSzPct val="90000"/>
        <a:buFont typeface="Wingdings 2" panose="05020102010507070707" pitchFamily="18" charset="2"/>
        <a:buChar char=""/>
        <a:defRPr sz="2600" kern="1200">
          <a:solidFill>
            <a:srgbClr val="FFFFFF"/>
          </a:solidFill>
          <a:latin typeface="+mn-lt"/>
          <a:ea typeface="+mn-ea"/>
          <a:cs typeface="+mn-cs"/>
        </a:defRPr>
      </a:lvl2pPr>
      <a:lvl3pPr marL="1003300" indent="-257175" algn="l" rtl="0" fontAlgn="base">
        <a:spcBef>
          <a:spcPct val="20000"/>
        </a:spcBef>
        <a:spcAft>
          <a:spcPct val="0"/>
        </a:spcAft>
        <a:buClr>
          <a:srgbClr val="CCAF0A"/>
        </a:buClr>
        <a:buSzPct val="85000"/>
        <a:buFont typeface="Arial" panose="020B0604020202020204" pitchFamily="34" charset="0"/>
        <a:buChar char="○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279525" indent="-238125" algn="l" rtl="0" fontAlgn="base">
        <a:spcBef>
          <a:spcPct val="20000"/>
        </a:spcBef>
        <a:spcAft>
          <a:spcPct val="0"/>
        </a:spcAft>
        <a:buClr>
          <a:srgbClr val="AAAAAA"/>
        </a:buClr>
        <a:buSzPct val="90000"/>
        <a:buFont typeface="Wingdings 2" panose="05020102010507070707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489075" indent="-184150" algn="l" rtl="0" fontAlgn="base">
        <a:spcBef>
          <a:spcPct val="20000"/>
        </a:spcBef>
        <a:spcAft>
          <a:spcPct val="0"/>
        </a:spcAft>
        <a:buClr>
          <a:srgbClr val="DCDCDC"/>
        </a:buClr>
        <a:buSzPct val="100000"/>
        <a:buFont typeface="Arial" panose="020B0604020202020204" pitchFamily="34" charset="0"/>
        <a:buChar char="-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  <a:gs pos="100000">
              <a:srgbClr val="7D7D7D"/>
            </a:gs>
            <a:gs pos="100000">
              <a:srgbClr val="7D7D7D"/>
            </a:gs>
          </a:gsLst>
          <a:lin ang="1296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Forme libre 11">
            <a:extLst>
              <a:ext uri="{FF2B5EF4-FFF2-40B4-BE49-F238E27FC236}">
                <a16:creationId xmlns:a16="http://schemas.microsoft.com/office/drawing/2014/main" id="{3A263BDD-60A2-48DB-AFC2-B55920FB1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dist="44449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720" name="Forme libre 15">
            <a:extLst>
              <a:ext uri="{FF2B5EF4-FFF2-40B4-BE49-F238E27FC236}">
                <a16:creationId xmlns:a16="http://schemas.microsoft.com/office/drawing/2014/main" id="{D8FD4235-2F56-45B5-B529-7CE577F9C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721" name="Forme libre 10">
            <a:extLst>
              <a:ext uri="{FF2B5EF4-FFF2-40B4-BE49-F238E27FC236}">
                <a16:creationId xmlns:a16="http://schemas.microsoft.com/office/drawing/2014/main" id="{B512DC8C-5277-4015-9436-B491967DA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dist="44449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722" name="Forme libre 12">
            <a:extLst>
              <a:ext uri="{FF2B5EF4-FFF2-40B4-BE49-F238E27FC236}">
                <a16:creationId xmlns:a16="http://schemas.microsoft.com/office/drawing/2014/main" id="{0D870C2C-EB66-41A0-B534-5336F84B0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723" name="Espace réservé du titre 8">
            <a:extLst>
              <a:ext uri="{FF2B5EF4-FFF2-40B4-BE49-F238E27FC236}">
                <a16:creationId xmlns:a16="http://schemas.microsoft.com/office/drawing/2014/main" id="{3D28A82A-84A7-4976-96E5-AE29C442D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  <a:endParaRPr lang="en-US" altLang="en-US"/>
          </a:p>
        </p:txBody>
      </p:sp>
      <p:sp>
        <p:nvSpPr>
          <p:cNvPr id="1048724" name="Espace réservé du texte 29">
            <a:extLst>
              <a:ext uri="{FF2B5EF4-FFF2-40B4-BE49-F238E27FC236}">
                <a16:creationId xmlns:a16="http://schemas.microsoft.com/office/drawing/2014/main" id="{7B960820-CE3F-4D13-9AE7-461273ACE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  <a:endParaRPr lang="en-US" altLang="en-US"/>
          </a:p>
          <a:p>
            <a:pPr lvl="1"/>
            <a:r>
              <a:rPr lang="fr-FR" altLang="en-US"/>
              <a:t>Deuxième niveau</a:t>
            </a:r>
            <a:endParaRPr lang="en-US" altLang="en-US"/>
          </a:p>
          <a:p>
            <a:pPr lvl="2"/>
            <a:r>
              <a:rPr lang="fr-FR" altLang="en-US"/>
              <a:t>Troisième niveau</a:t>
            </a:r>
            <a:endParaRPr lang="en-US" altLang="en-US"/>
          </a:p>
          <a:p>
            <a:pPr lvl="3"/>
            <a:r>
              <a:rPr lang="fr-FR" altLang="en-US"/>
              <a:t>Quatrième niveau</a:t>
            </a:r>
            <a:endParaRPr lang="en-US" altLang="en-US"/>
          </a:p>
          <a:p>
            <a:pPr lvl="4"/>
            <a:r>
              <a:rPr lang="fr-FR" altLang="en-US"/>
              <a:t>Cinquième niveau</a:t>
            </a:r>
            <a:endParaRPr lang="en-US" altLang="en-US"/>
          </a:p>
        </p:txBody>
      </p:sp>
      <p:sp>
        <p:nvSpPr>
          <p:cNvPr id="1048725" name="Espace réservé de la date 9">
            <a:extLst>
              <a:ext uri="{FF2B5EF4-FFF2-40B4-BE49-F238E27FC236}">
                <a16:creationId xmlns:a16="http://schemas.microsoft.com/office/drawing/2014/main" id="{C51140ED-7F81-4B41-8609-60FF8B37B2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726" name="Espace réservé du pied de page 21">
            <a:extLst>
              <a:ext uri="{FF2B5EF4-FFF2-40B4-BE49-F238E27FC236}">
                <a16:creationId xmlns:a16="http://schemas.microsoft.com/office/drawing/2014/main" id="{CFB802AC-A3B7-47DE-B7E6-A49561DB33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727" name="Espace réservé du numéro de diapositive 17">
            <a:extLst>
              <a:ext uri="{FF2B5EF4-FFF2-40B4-BE49-F238E27FC236}">
                <a16:creationId xmlns:a16="http://schemas.microsoft.com/office/drawing/2014/main" id="{5177D8F2-DEE9-4D80-B6E6-62E75B7CF9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34FC8F3E-12D2-4885-9385-75860D251082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9pPr>
    </p:titleStyle>
    <p:bodyStyle>
      <a:lvl1pPr marL="419100" indent="-384175" algn="l" rtl="0" fontAlgn="base">
        <a:spcBef>
          <a:spcPct val="20000"/>
        </a:spcBef>
        <a:spcAft>
          <a:spcPct val="0"/>
        </a:spcAft>
        <a:buClr>
          <a:srgbClr val="6EA0B0"/>
        </a:buClr>
        <a:buSzPct val="80000"/>
        <a:buFont typeface="Wingdings 2" panose="05020102010507070707" pitchFamily="18" charset="2"/>
        <a:buChar char=""/>
        <a:defRPr sz="3000" kern="1200">
          <a:solidFill>
            <a:srgbClr val="FFFFFF"/>
          </a:solidFill>
          <a:latin typeface="+mn-lt"/>
          <a:ea typeface="+mn-ea"/>
          <a:cs typeface="+mn-cs"/>
        </a:defRPr>
      </a:lvl1pPr>
      <a:lvl2pPr marL="720725" indent="-274638" algn="l" rtl="0" fontAlgn="base">
        <a:spcBef>
          <a:spcPct val="20000"/>
        </a:spcBef>
        <a:spcAft>
          <a:spcPct val="0"/>
        </a:spcAft>
        <a:buClr>
          <a:srgbClr val="6EA0B0"/>
        </a:buClr>
        <a:buSzPct val="90000"/>
        <a:buFont typeface="Wingdings 2" panose="05020102010507070707" pitchFamily="18" charset="2"/>
        <a:buChar char=""/>
        <a:defRPr sz="2600" kern="1200">
          <a:solidFill>
            <a:srgbClr val="FFFFFF"/>
          </a:solidFill>
          <a:latin typeface="+mn-lt"/>
          <a:ea typeface="+mn-ea"/>
          <a:cs typeface="+mn-cs"/>
        </a:defRPr>
      </a:lvl2pPr>
      <a:lvl3pPr marL="1003300" indent="-257175" algn="l" rtl="0" fontAlgn="base">
        <a:spcBef>
          <a:spcPct val="20000"/>
        </a:spcBef>
        <a:spcAft>
          <a:spcPct val="0"/>
        </a:spcAft>
        <a:buClr>
          <a:srgbClr val="CCAF0A"/>
        </a:buClr>
        <a:buSzPct val="85000"/>
        <a:buFont typeface="Arial" panose="020B0604020202020204" pitchFamily="34" charset="0"/>
        <a:buChar char="○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279525" indent="-238125" algn="l" rtl="0" fontAlgn="base">
        <a:spcBef>
          <a:spcPct val="20000"/>
        </a:spcBef>
        <a:spcAft>
          <a:spcPct val="0"/>
        </a:spcAft>
        <a:buClr>
          <a:srgbClr val="AAAAAA"/>
        </a:buClr>
        <a:buSzPct val="90000"/>
        <a:buFont typeface="Wingdings 2" panose="05020102010507070707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489075" indent="-184150" algn="l" rtl="0" fontAlgn="base">
        <a:spcBef>
          <a:spcPct val="20000"/>
        </a:spcBef>
        <a:spcAft>
          <a:spcPct val="0"/>
        </a:spcAft>
        <a:buClr>
          <a:srgbClr val="DCDCDC"/>
        </a:buClr>
        <a:buSzPct val="100000"/>
        <a:buFont typeface="Arial" panose="020B0604020202020204" pitchFamily="34" charset="0"/>
        <a:buChar char="-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Forme libre 11">
            <a:extLst>
              <a:ext uri="{FF2B5EF4-FFF2-40B4-BE49-F238E27FC236}">
                <a16:creationId xmlns:a16="http://schemas.microsoft.com/office/drawing/2014/main" id="{F0ED85DE-3437-49CF-9BD2-B7F78B445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dist="44449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754" name="Forme libre 15">
            <a:extLst>
              <a:ext uri="{FF2B5EF4-FFF2-40B4-BE49-F238E27FC236}">
                <a16:creationId xmlns:a16="http://schemas.microsoft.com/office/drawing/2014/main" id="{6112CD93-EBE0-4455-8DD4-807CA739C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755" name="Espace réservé du titre 8">
            <a:extLst>
              <a:ext uri="{FF2B5EF4-FFF2-40B4-BE49-F238E27FC236}">
                <a16:creationId xmlns:a16="http://schemas.microsoft.com/office/drawing/2014/main" id="{771C55D7-83AC-4A7F-86BB-3CB1E5921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  <a:endParaRPr lang="en-US" altLang="en-US"/>
          </a:p>
        </p:txBody>
      </p:sp>
      <p:sp>
        <p:nvSpPr>
          <p:cNvPr id="1048756" name="Espace réservé du texte 29">
            <a:extLst>
              <a:ext uri="{FF2B5EF4-FFF2-40B4-BE49-F238E27FC236}">
                <a16:creationId xmlns:a16="http://schemas.microsoft.com/office/drawing/2014/main" id="{6570E7A5-C482-49A3-945C-89B3BE7FF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  <a:endParaRPr lang="en-US" altLang="en-US"/>
          </a:p>
          <a:p>
            <a:pPr lvl="1"/>
            <a:r>
              <a:rPr lang="fr-FR" altLang="en-US"/>
              <a:t>Deuxième niveau</a:t>
            </a:r>
            <a:endParaRPr lang="en-US" altLang="en-US"/>
          </a:p>
          <a:p>
            <a:pPr lvl="2"/>
            <a:r>
              <a:rPr lang="fr-FR" altLang="en-US"/>
              <a:t>Troisième niveau</a:t>
            </a:r>
            <a:endParaRPr lang="en-US" altLang="en-US"/>
          </a:p>
          <a:p>
            <a:pPr lvl="3"/>
            <a:r>
              <a:rPr lang="fr-FR" altLang="en-US"/>
              <a:t>Quatrième niveau</a:t>
            </a:r>
            <a:endParaRPr lang="en-US" altLang="en-US"/>
          </a:p>
          <a:p>
            <a:pPr lvl="4"/>
            <a:r>
              <a:rPr lang="fr-FR" altLang="en-US"/>
              <a:t>Cinquième niveau</a:t>
            </a:r>
            <a:endParaRPr lang="en-US" altLang="en-US"/>
          </a:p>
        </p:txBody>
      </p:sp>
      <p:sp>
        <p:nvSpPr>
          <p:cNvPr id="1048757" name="Espace réservé de la date 9">
            <a:extLst>
              <a:ext uri="{FF2B5EF4-FFF2-40B4-BE49-F238E27FC236}">
                <a16:creationId xmlns:a16="http://schemas.microsoft.com/office/drawing/2014/main" id="{7A5FAEA9-51DC-4ED1-8FDF-B9A9729B03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758" name="Espace réservé du pied de page 21">
            <a:extLst>
              <a:ext uri="{FF2B5EF4-FFF2-40B4-BE49-F238E27FC236}">
                <a16:creationId xmlns:a16="http://schemas.microsoft.com/office/drawing/2014/main" id="{2069BC5F-9BC5-4CFC-9D61-E566F57751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759" name="Espace réservé du numéro de diapositive 17">
            <a:extLst>
              <a:ext uri="{FF2B5EF4-FFF2-40B4-BE49-F238E27FC236}">
                <a16:creationId xmlns:a16="http://schemas.microsoft.com/office/drawing/2014/main" id="{67782688-6166-470F-9985-AC7273BDCE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B30C3A1C-8BEF-4F3F-AFEE-F8117A16E870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9pPr>
    </p:titleStyle>
    <p:bodyStyle>
      <a:lvl1pPr marL="419100" indent="-384175" algn="l" rtl="0" fontAlgn="base">
        <a:spcBef>
          <a:spcPct val="20000"/>
        </a:spcBef>
        <a:spcAft>
          <a:spcPct val="0"/>
        </a:spcAft>
        <a:buClr>
          <a:srgbClr val="6EA0B0"/>
        </a:buClr>
        <a:buSzPct val="80000"/>
        <a:buFont typeface="Wingdings 2" panose="05020102010507070707" pitchFamily="18" charset="2"/>
        <a:buChar char=""/>
        <a:defRPr sz="3000" kern="1200">
          <a:solidFill>
            <a:srgbClr val="FFFFFF"/>
          </a:solidFill>
          <a:latin typeface="+mn-lt"/>
          <a:ea typeface="+mn-ea"/>
          <a:cs typeface="+mn-cs"/>
        </a:defRPr>
      </a:lvl1pPr>
      <a:lvl2pPr marL="720725" indent="-274638" algn="l" rtl="0" fontAlgn="base">
        <a:spcBef>
          <a:spcPct val="20000"/>
        </a:spcBef>
        <a:spcAft>
          <a:spcPct val="0"/>
        </a:spcAft>
        <a:buClr>
          <a:srgbClr val="6EA0B0"/>
        </a:buClr>
        <a:buSzPct val="90000"/>
        <a:buFont typeface="Wingdings 2" panose="05020102010507070707" pitchFamily="18" charset="2"/>
        <a:buChar char=""/>
        <a:defRPr sz="2600" kern="1200">
          <a:solidFill>
            <a:srgbClr val="FFFFFF"/>
          </a:solidFill>
          <a:latin typeface="+mn-lt"/>
          <a:ea typeface="+mn-ea"/>
          <a:cs typeface="+mn-cs"/>
        </a:defRPr>
      </a:lvl2pPr>
      <a:lvl3pPr marL="1003300" indent="-257175" algn="l" rtl="0" fontAlgn="base">
        <a:spcBef>
          <a:spcPct val="20000"/>
        </a:spcBef>
        <a:spcAft>
          <a:spcPct val="0"/>
        </a:spcAft>
        <a:buClr>
          <a:srgbClr val="CCAF0A"/>
        </a:buClr>
        <a:buSzPct val="85000"/>
        <a:buFont typeface="Arial" panose="020B0604020202020204" pitchFamily="34" charset="0"/>
        <a:buChar char="○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279525" indent="-238125" algn="l" rtl="0" fontAlgn="base">
        <a:spcBef>
          <a:spcPct val="20000"/>
        </a:spcBef>
        <a:spcAft>
          <a:spcPct val="0"/>
        </a:spcAft>
        <a:buClr>
          <a:srgbClr val="AAAAAA"/>
        </a:buClr>
        <a:buSzPct val="90000"/>
        <a:buFont typeface="Wingdings 2" panose="05020102010507070707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489075" indent="-184150" algn="l" rtl="0" fontAlgn="base">
        <a:spcBef>
          <a:spcPct val="20000"/>
        </a:spcBef>
        <a:spcAft>
          <a:spcPct val="0"/>
        </a:spcAft>
        <a:buClr>
          <a:srgbClr val="DCDCDC"/>
        </a:buClr>
        <a:buSzPct val="100000"/>
        <a:buFont typeface="Arial" panose="020B0604020202020204" pitchFamily="34" charset="0"/>
        <a:buChar char="-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5" name="Forme libre 11">
            <a:extLst>
              <a:ext uri="{FF2B5EF4-FFF2-40B4-BE49-F238E27FC236}">
                <a16:creationId xmlns:a16="http://schemas.microsoft.com/office/drawing/2014/main" id="{741CB415-6E8A-4867-B77C-4C0474FCE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dist="44449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786" name="Forme libre 15">
            <a:extLst>
              <a:ext uri="{FF2B5EF4-FFF2-40B4-BE49-F238E27FC236}">
                <a16:creationId xmlns:a16="http://schemas.microsoft.com/office/drawing/2014/main" id="{AD74332F-AB03-42E8-A8CB-5B08ACA3E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787" name="Forme libre 11">
            <a:extLst>
              <a:ext uri="{FF2B5EF4-FFF2-40B4-BE49-F238E27FC236}">
                <a16:creationId xmlns:a16="http://schemas.microsoft.com/office/drawing/2014/main" id="{99E65322-E725-458E-AB46-A8042634D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dist="44449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788" name="Forme libre 15">
            <a:extLst>
              <a:ext uri="{FF2B5EF4-FFF2-40B4-BE49-F238E27FC236}">
                <a16:creationId xmlns:a16="http://schemas.microsoft.com/office/drawing/2014/main" id="{0A08FCD1-657C-4016-9034-E3E99E7EE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789" name="Espace réservé du titre 8">
            <a:extLst>
              <a:ext uri="{FF2B5EF4-FFF2-40B4-BE49-F238E27FC236}">
                <a16:creationId xmlns:a16="http://schemas.microsoft.com/office/drawing/2014/main" id="{D7345A52-8EAB-4023-B7D0-C9836175B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  <a:endParaRPr lang="en-US" altLang="en-US"/>
          </a:p>
        </p:txBody>
      </p:sp>
      <p:sp>
        <p:nvSpPr>
          <p:cNvPr id="1048790" name="Espace réservé du texte 29">
            <a:extLst>
              <a:ext uri="{FF2B5EF4-FFF2-40B4-BE49-F238E27FC236}">
                <a16:creationId xmlns:a16="http://schemas.microsoft.com/office/drawing/2014/main" id="{D344C5CD-8974-42C9-91DD-21ACF193E2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  <a:endParaRPr lang="en-US" altLang="en-US"/>
          </a:p>
          <a:p>
            <a:pPr lvl="1"/>
            <a:r>
              <a:rPr lang="fr-FR" altLang="en-US"/>
              <a:t>Deuxième niveau</a:t>
            </a:r>
            <a:endParaRPr lang="en-US" altLang="en-US"/>
          </a:p>
          <a:p>
            <a:pPr lvl="2"/>
            <a:r>
              <a:rPr lang="fr-FR" altLang="en-US"/>
              <a:t>Troisième niveau</a:t>
            </a:r>
            <a:endParaRPr lang="en-US" altLang="en-US"/>
          </a:p>
          <a:p>
            <a:pPr lvl="3"/>
            <a:r>
              <a:rPr lang="fr-FR" altLang="en-US"/>
              <a:t>Quatrième niveau</a:t>
            </a:r>
            <a:endParaRPr lang="en-US" altLang="en-US"/>
          </a:p>
          <a:p>
            <a:pPr lvl="4"/>
            <a:r>
              <a:rPr lang="fr-FR" altLang="en-US"/>
              <a:t>Cinquième niveau</a:t>
            </a:r>
            <a:endParaRPr lang="en-US" altLang="en-US"/>
          </a:p>
        </p:txBody>
      </p:sp>
      <p:sp>
        <p:nvSpPr>
          <p:cNvPr id="1048791" name="Espace réservé de la date 9">
            <a:extLst>
              <a:ext uri="{FF2B5EF4-FFF2-40B4-BE49-F238E27FC236}">
                <a16:creationId xmlns:a16="http://schemas.microsoft.com/office/drawing/2014/main" id="{1646A59E-49CB-4323-9C5D-B862F8C1BF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792" name="Espace réservé du pied de page 21">
            <a:extLst>
              <a:ext uri="{FF2B5EF4-FFF2-40B4-BE49-F238E27FC236}">
                <a16:creationId xmlns:a16="http://schemas.microsoft.com/office/drawing/2014/main" id="{9735E7D8-460C-4C64-856D-6B1A2A254E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793" name="Espace réservé du numéro de diapositive 17">
            <a:extLst>
              <a:ext uri="{FF2B5EF4-FFF2-40B4-BE49-F238E27FC236}">
                <a16:creationId xmlns:a16="http://schemas.microsoft.com/office/drawing/2014/main" id="{FC7B6D85-8584-421C-9288-D76C7F26E0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DD475733-DC7E-4479-86AA-5D3DF9CC9614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9pPr>
    </p:titleStyle>
    <p:bodyStyle>
      <a:lvl1pPr marL="419100" indent="-384175" algn="l" rtl="0" fontAlgn="base">
        <a:spcBef>
          <a:spcPct val="20000"/>
        </a:spcBef>
        <a:spcAft>
          <a:spcPct val="0"/>
        </a:spcAft>
        <a:buClr>
          <a:srgbClr val="6EA0B0"/>
        </a:buClr>
        <a:buSzPct val="80000"/>
        <a:buFont typeface="Wingdings 2" panose="05020102010507070707" pitchFamily="18" charset="2"/>
        <a:buChar char=""/>
        <a:defRPr sz="3000" kern="1200">
          <a:solidFill>
            <a:srgbClr val="FFFFFF"/>
          </a:solidFill>
          <a:latin typeface="+mn-lt"/>
          <a:ea typeface="+mn-ea"/>
          <a:cs typeface="+mn-cs"/>
        </a:defRPr>
      </a:lvl1pPr>
      <a:lvl2pPr marL="720725" indent="-274638" algn="l" rtl="0" fontAlgn="base">
        <a:spcBef>
          <a:spcPct val="20000"/>
        </a:spcBef>
        <a:spcAft>
          <a:spcPct val="0"/>
        </a:spcAft>
        <a:buClr>
          <a:srgbClr val="6EA0B0"/>
        </a:buClr>
        <a:buSzPct val="90000"/>
        <a:buFont typeface="Wingdings 2" panose="05020102010507070707" pitchFamily="18" charset="2"/>
        <a:buChar char=""/>
        <a:defRPr sz="2600" kern="1200">
          <a:solidFill>
            <a:srgbClr val="FFFFFF"/>
          </a:solidFill>
          <a:latin typeface="+mn-lt"/>
          <a:ea typeface="+mn-ea"/>
          <a:cs typeface="+mn-cs"/>
        </a:defRPr>
      </a:lvl2pPr>
      <a:lvl3pPr marL="1003300" indent="-257175" algn="l" rtl="0" fontAlgn="base">
        <a:spcBef>
          <a:spcPct val="20000"/>
        </a:spcBef>
        <a:spcAft>
          <a:spcPct val="0"/>
        </a:spcAft>
        <a:buClr>
          <a:srgbClr val="CCAF0A"/>
        </a:buClr>
        <a:buSzPct val="85000"/>
        <a:buFont typeface="Arial" panose="020B0604020202020204" pitchFamily="34" charset="0"/>
        <a:buChar char="○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279525" indent="-238125" algn="l" rtl="0" fontAlgn="base">
        <a:spcBef>
          <a:spcPct val="20000"/>
        </a:spcBef>
        <a:spcAft>
          <a:spcPct val="0"/>
        </a:spcAft>
        <a:buClr>
          <a:srgbClr val="AAAAAA"/>
        </a:buClr>
        <a:buSzPct val="90000"/>
        <a:buFont typeface="Wingdings 2" panose="05020102010507070707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489075" indent="-184150" algn="l" rtl="0" fontAlgn="base">
        <a:spcBef>
          <a:spcPct val="20000"/>
        </a:spcBef>
        <a:spcAft>
          <a:spcPct val="0"/>
        </a:spcAft>
        <a:buClr>
          <a:srgbClr val="DCDCDC"/>
        </a:buClr>
        <a:buSzPct val="100000"/>
        <a:buFont typeface="Arial" panose="020B0604020202020204" pitchFamily="34" charset="0"/>
        <a:buChar char="-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9" name="Forme libre 11">
            <a:extLst>
              <a:ext uri="{FF2B5EF4-FFF2-40B4-BE49-F238E27FC236}">
                <a16:creationId xmlns:a16="http://schemas.microsoft.com/office/drawing/2014/main" id="{06C01D41-B557-4564-8D10-FD7E9A023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dist="44449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820" name="Forme libre 15">
            <a:extLst>
              <a:ext uri="{FF2B5EF4-FFF2-40B4-BE49-F238E27FC236}">
                <a16:creationId xmlns:a16="http://schemas.microsoft.com/office/drawing/2014/main" id="{AAF51092-5A30-47FF-8A60-EFA3B6F77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821" name="Espace réservé du titre 8">
            <a:extLst>
              <a:ext uri="{FF2B5EF4-FFF2-40B4-BE49-F238E27FC236}">
                <a16:creationId xmlns:a16="http://schemas.microsoft.com/office/drawing/2014/main" id="{D29D6E1D-5B95-4C3D-97D7-95853D8DA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  <a:endParaRPr lang="en-US" altLang="en-US"/>
          </a:p>
        </p:txBody>
      </p:sp>
      <p:sp>
        <p:nvSpPr>
          <p:cNvPr id="1048822" name="Espace réservé du texte 29">
            <a:extLst>
              <a:ext uri="{FF2B5EF4-FFF2-40B4-BE49-F238E27FC236}">
                <a16:creationId xmlns:a16="http://schemas.microsoft.com/office/drawing/2014/main" id="{E8F39DE3-D8EB-4B1B-BF85-2E6D01726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  <a:endParaRPr lang="en-US" altLang="en-US"/>
          </a:p>
          <a:p>
            <a:pPr lvl="1"/>
            <a:r>
              <a:rPr lang="fr-FR" altLang="en-US"/>
              <a:t>Deuxième niveau</a:t>
            </a:r>
            <a:endParaRPr lang="en-US" altLang="en-US"/>
          </a:p>
          <a:p>
            <a:pPr lvl="2"/>
            <a:r>
              <a:rPr lang="fr-FR" altLang="en-US"/>
              <a:t>Troisième niveau</a:t>
            </a:r>
            <a:endParaRPr lang="en-US" altLang="en-US"/>
          </a:p>
          <a:p>
            <a:pPr lvl="3"/>
            <a:r>
              <a:rPr lang="fr-FR" altLang="en-US"/>
              <a:t>Quatrième niveau</a:t>
            </a:r>
            <a:endParaRPr lang="en-US" altLang="en-US"/>
          </a:p>
          <a:p>
            <a:pPr lvl="4"/>
            <a:r>
              <a:rPr lang="fr-FR" altLang="en-US"/>
              <a:t>Cinquième niveau</a:t>
            </a:r>
            <a:endParaRPr lang="en-US" altLang="en-US"/>
          </a:p>
        </p:txBody>
      </p:sp>
      <p:sp>
        <p:nvSpPr>
          <p:cNvPr id="1048823" name="Espace réservé de la date 9">
            <a:extLst>
              <a:ext uri="{FF2B5EF4-FFF2-40B4-BE49-F238E27FC236}">
                <a16:creationId xmlns:a16="http://schemas.microsoft.com/office/drawing/2014/main" id="{D59CBEA4-0EA9-403C-A427-2787E9AFC7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824" name="Espace réservé du pied de page 21">
            <a:extLst>
              <a:ext uri="{FF2B5EF4-FFF2-40B4-BE49-F238E27FC236}">
                <a16:creationId xmlns:a16="http://schemas.microsoft.com/office/drawing/2014/main" id="{38C37B6E-6200-431E-95D7-DCDDA81EBA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825" name="Espace réservé du numéro de diapositive 17">
            <a:extLst>
              <a:ext uri="{FF2B5EF4-FFF2-40B4-BE49-F238E27FC236}">
                <a16:creationId xmlns:a16="http://schemas.microsoft.com/office/drawing/2014/main" id="{E8BD8964-4177-4A74-9532-C073219FCC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01A5D018-4F7A-4187-9ED8-C363F50C1730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9pPr>
    </p:titleStyle>
    <p:bodyStyle>
      <a:lvl1pPr marL="419100" indent="-384175" algn="l" rtl="0" fontAlgn="base">
        <a:spcBef>
          <a:spcPct val="20000"/>
        </a:spcBef>
        <a:spcAft>
          <a:spcPct val="0"/>
        </a:spcAft>
        <a:buClr>
          <a:srgbClr val="6EA0B0"/>
        </a:buClr>
        <a:buSzPct val="80000"/>
        <a:buFont typeface="Wingdings 2" panose="05020102010507070707" pitchFamily="18" charset="2"/>
        <a:buChar char=""/>
        <a:defRPr sz="3000" kern="1200">
          <a:solidFill>
            <a:srgbClr val="FFFFFF"/>
          </a:solidFill>
          <a:latin typeface="+mn-lt"/>
          <a:ea typeface="+mn-ea"/>
          <a:cs typeface="+mn-cs"/>
        </a:defRPr>
      </a:lvl1pPr>
      <a:lvl2pPr marL="720725" indent="-274638" algn="l" rtl="0" fontAlgn="base">
        <a:spcBef>
          <a:spcPct val="20000"/>
        </a:spcBef>
        <a:spcAft>
          <a:spcPct val="0"/>
        </a:spcAft>
        <a:buClr>
          <a:srgbClr val="6EA0B0"/>
        </a:buClr>
        <a:buSzPct val="90000"/>
        <a:buFont typeface="Wingdings 2" panose="05020102010507070707" pitchFamily="18" charset="2"/>
        <a:buChar char=""/>
        <a:defRPr sz="2600" kern="1200">
          <a:solidFill>
            <a:srgbClr val="FFFFFF"/>
          </a:solidFill>
          <a:latin typeface="+mn-lt"/>
          <a:ea typeface="+mn-ea"/>
          <a:cs typeface="+mn-cs"/>
        </a:defRPr>
      </a:lvl2pPr>
      <a:lvl3pPr marL="1003300" indent="-257175" algn="l" rtl="0" fontAlgn="base">
        <a:spcBef>
          <a:spcPct val="20000"/>
        </a:spcBef>
        <a:spcAft>
          <a:spcPct val="0"/>
        </a:spcAft>
        <a:buClr>
          <a:srgbClr val="CCAF0A"/>
        </a:buClr>
        <a:buSzPct val="85000"/>
        <a:buFont typeface="Arial" panose="020B0604020202020204" pitchFamily="34" charset="0"/>
        <a:buChar char="○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279525" indent="-238125" algn="l" rtl="0" fontAlgn="base">
        <a:spcBef>
          <a:spcPct val="20000"/>
        </a:spcBef>
        <a:spcAft>
          <a:spcPct val="0"/>
        </a:spcAft>
        <a:buClr>
          <a:srgbClr val="AAAAAA"/>
        </a:buClr>
        <a:buSzPct val="90000"/>
        <a:buFont typeface="Wingdings 2" panose="05020102010507070707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489075" indent="-184150" algn="l" rtl="0" fontAlgn="base">
        <a:spcBef>
          <a:spcPct val="20000"/>
        </a:spcBef>
        <a:spcAft>
          <a:spcPct val="0"/>
        </a:spcAft>
        <a:buClr>
          <a:srgbClr val="DCDCDC"/>
        </a:buClr>
        <a:buSzPct val="100000"/>
        <a:buFont typeface="Arial" panose="020B0604020202020204" pitchFamily="34" charset="0"/>
        <a:buChar char="-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Forme libre 11">
            <a:extLst>
              <a:ext uri="{FF2B5EF4-FFF2-40B4-BE49-F238E27FC236}">
                <a16:creationId xmlns:a16="http://schemas.microsoft.com/office/drawing/2014/main" id="{C68FEC01-888A-449D-AD12-9E69F4A0A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dist="44449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587" name="Forme libre 15">
            <a:extLst>
              <a:ext uri="{FF2B5EF4-FFF2-40B4-BE49-F238E27FC236}">
                <a16:creationId xmlns:a16="http://schemas.microsoft.com/office/drawing/2014/main" id="{02014336-9F14-4D25-94FA-B5FC75E16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588" name="Forme libre 11">
            <a:extLst>
              <a:ext uri="{FF2B5EF4-FFF2-40B4-BE49-F238E27FC236}">
                <a16:creationId xmlns:a16="http://schemas.microsoft.com/office/drawing/2014/main" id="{390B5BBB-B531-4AB5-A8B8-4F45429EC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dist="44449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589" name="Forme libre 15">
            <a:extLst>
              <a:ext uri="{FF2B5EF4-FFF2-40B4-BE49-F238E27FC236}">
                <a16:creationId xmlns:a16="http://schemas.microsoft.com/office/drawing/2014/main" id="{A173019D-D3BB-401C-807C-88E597FA1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48590" name="Espace réservé du titre 8">
            <a:extLst>
              <a:ext uri="{FF2B5EF4-FFF2-40B4-BE49-F238E27FC236}">
                <a16:creationId xmlns:a16="http://schemas.microsoft.com/office/drawing/2014/main" id="{E2427CE4-14F6-4D0E-AB24-6D5600629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  <a:endParaRPr lang="en-US" altLang="en-US"/>
          </a:p>
        </p:txBody>
      </p:sp>
      <p:sp>
        <p:nvSpPr>
          <p:cNvPr id="1048591" name="Espace réservé du texte 29">
            <a:extLst>
              <a:ext uri="{FF2B5EF4-FFF2-40B4-BE49-F238E27FC236}">
                <a16:creationId xmlns:a16="http://schemas.microsoft.com/office/drawing/2014/main" id="{C343B51F-DA81-4258-B1AD-557EE82F0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  <a:endParaRPr lang="en-US" altLang="en-US"/>
          </a:p>
          <a:p>
            <a:pPr lvl="1"/>
            <a:r>
              <a:rPr lang="fr-FR" altLang="en-US"/>
              <a:t>Deuxième niveau</a:t>
            </a:r>
            <a:endParaRPr lang="en-US" altLang="en-US"/>
          </a:p>
          <a:p>
            <a:pPr lvl="2"/>
            <a:r>
              <a:rPr lang="fr-FR" altLang="en-US"/>
              <a:t>Troisième niveau</a:t>
            </a:r>
            <a:endParaRPr lang="en-US" altLang="en-US"/>
          </a:p>
          <a:p>
            <a:pPr lvl="3"/>
            <a:r>
              <a:rPr lang="fr-FR" altLang="en-US"/>
              <a:t>Quatrième niveau</a:t>
            </a:r>
            <a:endParaRPr lang="en-US" altLang="en-US"/>
          </a:p>
          <a:p>
            <a:pPr lvl="4"/>
            <a:r>
              <a:rPr lang="fr-FR" altLang="en-US"/>
              <a:t>Cinquième niveau</a:t>
            </a:r>
            <a:endParaRPr lang="en-US" altLang="en-US"/>
          </a:p>
        </p:txBody>
      </p:sp>
      <p:sp>
        <p:nvSpPr>
          <p:cNvPr id="1048592" name="Espace réservé de la date 9">
            <a:extLst>
              <a:ext uri="{FF2B5EF4-FFF2-40B4-BE49-F238E27FC236}">
                <a16:creationId xmlns:a16="http://schemas.microsoft.com/office/drawing/2014/main" id="{DBF418B8-4930-4EB2-8358-55EFA98098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593" name="Espace réservé du pied de page 21">
            <a:extLst>
              <a:ext uri="{FF2B5EF4-FFF2-40B4-BE49-F238E27FC236}">
                <a16:creationId xmlns:a16="http://schemas.microsoft.com/office/drawing/2014/main" id="{AD9A1659-B915-4FDC-A71B-CF98F7779C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fr-FR" altLang="en-US"/>
          </a:p>
        </p:txBody>
      </p:sp>
      <p:sp>
        <p:nvSpPr>
          <p:cNvPr id="1048594" name="Espace réservé du numéro de diapositive 17">
            <a:extLst>
              <a:ext uri="{FF2B5EF4-FFF2-40B4-BE49-F238E27FC236}">
                <a16:creationId xmlns:a16="http://schemas.microsoft.com/office/drawing/2014/main" id="{ED7435B2-2315-4131-BED6-D4E7E9DBF7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b="1" i="1">
                <a:solidFill>
                  <a:srgbClr val="9B9A9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F5C806CA-DDE5-43C3-9235-CCCBF8127487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Calibri Light" panose="020F0302020204030204" pitchFamily="34" charset="0"/>
          <a:cs typeface="Calibri Light" panose="020F0302020204030204" pitchFamily="34" charset="0"/>
        </a:defRPr>
      </a:lvl9pPr>
    </p:titleStyle>
    <p:bodyStyle>
      <a:lvl1pPr marL="419100" indent="-384175" algn="l" rtl="0" fontAlgn="base">
        <a:spcBef>
          <a:spcPct val="20000"/>
        </a:spcBef>
        <a:spcAft>
          <a:spcPct val="0"/>
        </a:spcAft>
        <a:buClr>
          <a:srgbClr val="6EA0B0"/>
        </a:buClr>
        <a:buSzPct val="80000"/>
        <a:buFont typeface="Wingdings 2" panose="05020102010507070707" pitchFamily="18" charset="2"/>
        <a:buChar char=""/>
        <a:defRPr sz="3000" kern="1200">
          <a:solidFill>
            <a:srgbClr val="FFFFFF"/>
          </a:solidFill>
          <a:latin typeface="+mn-lt"/>
          <a:ea typeface="+mn-ea"/>
          <a:cs typeface="+mn-cs"/>
        </a:defRPr>
      </a:lvl1pPr>
      <a:lvl2pPr marL="720725" indent="-274638" algn="l" rtl="0" fontAlgn="base">
        <a:spcBef>
          <a:spcPct val="20000"/>
        </a:spcBef>
        <a:spcAft>
          <a:spcPct val="0"/>
        </a:spcAft>
        <a:buClr>
          <a:srgbClr val="6EA0B0"/>
        </a:buClr>
        <a:buSzPct val="90000"/>
        <a:buFont typeface="Wingdings 2" panose="05020102010507070707" pitchFamily="18" charset="2"/>
        <a:buChar char=""/>
        <a:defRPr sz="2600" kern="1200">
          <a:solidFill>
            <a:srgbClr val="FFFFFF"/>
          </a:solidFill>
          <a:latin typeface="+mn-lt"/>
          <a:ea typeface="+mn-ea"/>
          <a:cs typeface="+mn-cs"/>
        </a:defRPr>
      </a:lvl2pPr>
      <a:lvl3pPr marL="1003300" indent="-257175" algn="l" rtl="0" fontAlgn="base">
        <a:spcBef>
          <a:spcPct val="20000"/>
        </a:spcBef>
        <a:spcAft>
          <a:spcPct val="0"/>
        </a:spcAft>
        <a:buClr>
          <a:srgbClr val="CCAF0A"/>
        </a:buClr>
        <a:buSzPct val="85000"/>
        <a:buFont typeface="Arial" panose="020B0604020202020204" pitchFamily="34" charset="0"/>
        <a:buChar char="○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279525" indent="-238125" algn="l" rtl="0" fontAlgn="base">
        <a:spcBef>
          <a:spcPct val="20000"/>
        </a:spcBef>
        <a:spcAft>
          <a:spcPct val="0"/>
        </a:spcAft>
        <a:buClr>
          <a:srgbClr val="AAAAAA"/>
        </a:buClr>
        <a:buSzPct val="90000"/>
        <a:buFont typeface="Wingdings 2" panose="05020102010507070707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489075" indent="-184150" algn="l" rtl="0" fontAlgn="base">
        <a:spcBef>
          <a:spcPct val="20000"/>
        </a:spcBef>
        <a:spcAft>
          <a:spcPct val="0"/>
        </a:spcAft>
        <a:buClr>
          <a:srgbClr val="DCDCDC"/>
        </a:buClr>
        <a:buSzPct val="100000"/>
        <a:buFont typeface="Arial" panose="020B0604020202020204" pitchFamily="34" charset="0"/>
        <a:buChar char="-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8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95" name="Rectangle 2">
            <a:extLst>
              <a:ext uri="{FF2B5EF4-FFF2-40B4-BE49-F238E27FC236}">
                <a16:creationId xmlns:a16="http://schemas.microsoft.com/office/drawing/2014/main" id="{0C19DC19-6683-494C-BA65-4F25EB6495AC}"/>
              </a:ext>
            </a:extLst>
          </p:cNvPr>
          <p:cNvPicPr>
            <a:picLocks noGrp="1" noChangeAspect="1" noChangeArrowheads="1"/>
          </p:cNvPicPr>
          <p:nvPr>
            <p:ph type="ctrTitle" idx="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79563"/>
            <a:ext cx="9131300" cy="1955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9013" name="Rectangle 3">
            <a:extLst>
              <a:ext uri="{FF2B5EF4-FFF2-40B4-BE49-F238E27FC236}">
                <a16:creationId xmlns:a16="http://schemas.microsoft.com/office/drawing/2014/main" id="{6B641907-120B-48F4-A4FA-0F32D1406B9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71500" y="4000500"/>
            <a:ext cx="7854950" cy="1752600"/>
          </a:xfrm>
          <a:ln/>
        </p:spPr>
        <p:txBody>
          <a:bodyPr tIns="0" rIns="45720" bIns="0" anchor="b"/>
          <a:lstStyle/>
          <a:p>
            <a:pPr marL="0" indent="34925" algn="r">
              <a:buFontTx/>
              <a:buNone/>
            </a:pPr>
            <a:endParaRPr lang="fr-FR" altLang="fr-FR" sz="200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5" name="Rectangle 1">
            <a:extLst>
              <a:ext uri="{FF2B5EF4-FFF2-40B4-BE49-F238E27FC236}">
                <a16:creationId xmlns:a16="http://schemas.microsoft.com/office/drawing/2014/main" id="{247DD63E-2B82-4C42-8191-E67CF16568FB}"/>
              </a:ext>
            </a:extLst>
          </p:cNvPr>
          <p:cNvSpPr>
            <a:spLocks/>
          </p:cNvSpPr>
          <p:nvPr/>
        </p:nvSpPr>
        <p:spPr bwMode="auto">
          <a:xfrm>
            <a:off x="642938" y="1184275"/>
            <a:ext cx="8143875" cy="28479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La plus grave des NG</a:t>
            </a:r>
            <a:endParaRPr lang="en-US" altLang="en-US"/>
          </a:p>
          <a:p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l’installation rapidement progressive en </a:t>
            </a:r>
            <a:r>
              <a:rPr lang="en-US" altLang="en-US" sz="240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à </a:t>
            </a:r>
            <a:r>
              <a:rPr lang="en-US" altLang="en-US" sz="240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semaines de :  </a:t>
            </a:r>
            <a:endParaRPr lang="en-US" altLang="en-US"/>
          </a:p>
          <a:p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- Insuffisance rénale rapidement progressive +++</a:t>
            </a:r>
            <a:endParaRPr lang="en-US" altLang="en-US"/>
          </a:p>
          <a:p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  - protéinurie d’abondance variable /  hématurie micro ou macro         </a:t>
            </a:r>
            <a:endParaRPr lang="en-US" altLang="en-US"/>
          </a:p>
          <a:p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  - HTA et œdème est inconstante                                                                              </a:t>
            </a:r>
            <a:endParaRPr lang="en-US" altLang="en-US"/>
          </a:p>
          <a:p>
            <a:endParaRPr lang="en-US" alt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9067" name="Rectangle 2">
            <a:extLst>
              <a:ext uri="{FF2B5EF4-FFF2-40B4-BE49-F238E27FC236}">
                <a16:creationId xmlns:a16="http://schemas.microsoft.com/office/drawing/2014/main" id="{7B8A431C-114C-4813-87D8-8235F4420DA4}"/>
              </a:ext>
            </a:extLst>
          </p:cNvPr>
          <p:cNvSpPr>
            <a:spLocks/>
          </p:cNvSpPr>
          <p:nvPr/>
        </p:nvSpPr>
        <p:spPr bwMode="auto">
          <a:xfrm>
            <a:off x="642938" y="4143375"/>
            <a:ext cx="1857375" cy="10445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22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la GNRP I ive</a:t>
            </a:r>
            <a:endParaRPr lang="en-US" altLang="en-US"/>
          </a:p>
          <a:p>
            <a:pPr eaLnBrk="1" hangingPunct="1"/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1049069" name="Rectangle 3">
            <a:extLst>
              <a:ext uri="{FF2B5EF4-FFF2-40B4-BE49-F238E27FC236}">
                <a16:creationId xmlns:a16="http://schemas.microsoft.com/office/drawing/2014/main" id="{D3FF1341-BEB7-47D2-8499-29A8690567CF}"/>
              </a:ext>
            </a:extLst>
          </p:cNvPr>
          <p:cNvSpPr>
            <a:spLocks/>
          </p:cNvSpPr>
          <p:nvPr/>
        </p:nvSpPr>
        <p:spPr bwMode="auto">
          <a:xfrm>
            <a:off x="3429000" y="4143375"/>
            <a:ext cx="5286375" cy="19462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22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GNRP II aire</a:t>
            </a:r>
            <a:endParaRPr lang="en-US" altLang="en-US"/>
          </a:p>
          <a:p>
            <a:pPr eaLnBrk="1" hangingPunct="1"/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Infection</a:t>
            </a:r>
            <a:endParaRPr lang="en-US" altLang="en-US"/>
          </a:p>
          <a:p>
            <a:pPr eaLnBrk="1" hangingPunct="1"/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Vascularite (G. wegener ou Sd de Goopasture)</a:t>
            </a:r>
            <a:endParaRPr lang="en-US" altLang="en-US"/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49071" name="Rectangle 4">
            <a:extLst>
              <a:ext uri="{FF2B5EF4-FFF2-40B4-BE49-F238E27FC236}">
                <a16:creationId xmlns:a16="http://schemas.microsoft.com/office/drawing/2014/main" id="{59D0B376-32EB-4C17-B4E5-D1C3DE36F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4214813"/>
            <a:ext cx="233363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endParaRPr lang="fr-FR" altLang="fr-FR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fr-FR" altLang="fr-FR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fr-FR" altLang="fr-FR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fr-FR" altLang="fr-FR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049073" name="Rectangle 7">
            <a:extLst>
              <a:ext uri="{FF2B5EF4-FFF2-40B4-BE49-F238E27FC236}">
                <a16:creationId xmlns:a16="http://schemas.microsoft.com/office/drawing/2014/main" id="{080EE06F-EAA0-4560-8B55-9367E9514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738" y="274638"/>
            <a:ext cx="2898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FFFF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1.4 </a:t>
            </a:r>
            <a:r>
              <a:rPr lang="en-US" altLang="en-US" sz="2400" b="1" u="sng">
                <a:solidFill>
                  <a:srgbClr val="FFFFFF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Le Sd de GNRP</a:t>
            </a:r>
            <a:r>
              <a:rPr lang="en-US" altLang="en-US" sz="2400" b="1" u="sng">
                <a:solidFill>
                  <a:srgbClr val="4C7C8B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5" name="Rectangle 1">
            <a:extLst>
              <a:ext uri="{FF2B5EF4-FFF2-40B4-BE49-F238E27FC236}">
                <a16:creationId xmlns:a16="http://schemas.microsoft.com/office/drawing/2014/main" id="{B836EF9C-3EAE-45EC-8B93-84A4F8AC5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928688"/>
            <a:ext cx="7358062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1.5 </a:t>
            </a:r>
            <a:r>
              <a:rPr lang="en-GB" altLang="en-US" sz="2400" b="1" u="sng">
                <a:solidFill>
                  <a:srgbClr val="FFFFFF"/>
                </a:solidFill>
                <a:latin typeface="Garamond" panose="02020404030301010803" pitchFamily="18" charset="0"/>
              </a:rPr>
              <a:t>Sd d’hématurie macroscopique récidivante </a:t>
            </a:r>
            <a:r>
              <a:rPr lang="en-GB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(HMR)</a:t>
            </a:r>
            <a:r>
              <a:rPr lang="fr-FR" altLang="en-US" sz="2400">
                <a:solidFill>
                  <a:srgbClr val="FFFFFF"/>
                </a:solidFill>
              </a:rPr>
              <a:t> </a:t>
            </a:r>
          </a:p>
        </p:txBody>
      </p:sp>
      <p:sp>
        <p:nvSpPr>
          <p:cNvPr id="1049077" name="Rectangle 2">
            <a:extLst>
              <a:ext uri="{FF2B5EF4-FFF2-40B4-BE49-F238E27FC236}">
                <a16:creationId xmlns:a16="http://schemas.microsoft.com/office/drawing/2014/main" id="{0BA8CF79-4DC8-4344-97A3-67E47D24CA95}"/>
              </a:ext>
            </a:extLst>
          </p:cNvPr>
          <p:cNvSpPr>
            <a:spLocks/>
          </p:cNvSpPr>
          <p:nvPr/>
        </p:nvSpPr>
        <p:spPr bwMode="auto">
          <a:xfrm>
            <a:off x="357188" y="3286125"/>
            <a:ext cx="5643562" cy="11588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FF0000"/>
                </a:solidFill>
                <a:latin typeface="Garamond" panose="02020404030301010803" pitchFamily="18" charset="0"/>
              </a:rPr>
              <a:t>Hématurie</a:t>
            </a:r>
            <a:r>
              <a:rPr lang="en-GB" altLang="en-US" sz="2400">
                <a:latin typeface="Garamond" panose="02020404030301010803" pitchFamily="18" charset="0"/>
              </a:rPr>
              <a:t> récidivante, capricieuse, indolore</a:t>
            </a:r>
            <a:endParaRPr lang="en-US" altLang="en-US"/>
          </a:p>
          <a:p>
            <a:pPr eaLnBrk="1" hangingPunct="1"/>
            <a:r>
              <a:rPr lang="en-GB" altLang="en-US" sz="2400">
                <a:latin typeface="Garamond" panose="02020404030301010803" pitchFamily="18" charset="0"/>
              </a:rPr>
              <a:t>Douleurs lombaires</a:t>
            </a:r>
            <a:endParaRPr lang="en-US" altLang="en-US"/>
          </a:p>
        </p:txBody>
      </p:sp>
      <p:sp>
        <p:nvSpPr>
          <p:cNvPr id="1049079" name="Rectangle 5">
            <a:extLst>
              <a:ext uri="{FF2B5EF4-FFF2-40B4-BE49-F238E27FC236}">
                <a16:creationId xmlns:a16="http://schemas.microsoft.com/office/drawing/2014/main" id="{D7B7592C-AE32-4474-90CB-AE58C690BF40}"/>
              </a:ext>
            </a:extLst>
          </p:cNvPr>
          <p:cNvSpPr>
            <a:spLocks/>
          </p:cNvSpPr>
          <p:nvPr/>
        </p:nvSpPr>
        <p:spPr bwMode="auto">
          <a:xfrm>
            <a:off x="357188" y="2214563"/>
            <a:ext cx="8143875" cy="8032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Garamond" panose="02020404030301010803" pitchFamily="18" charset="0"/>
              </a:rPr>
              <a:t>Apparition </a:t>
            </a:r>
            <a:r>
              <a:rPr lang="en-GB" altLang="en-US" sz="2400" b="1">
                <a:solidFill>
                  <a:srgbClr val="FF0000"/>
                </a:solidFill>
                <a:latin typeface="Garamond" panose="02020404030301010803" pitchFamily="18" charset="0"/>
              </a:rPr>
              <a:t>pendant</a:t>
            </a:r>
            <a:r>
              <a:rPr lang="en-GB" altLang="en-US" sz="2400">
                <a:latin typeface="Garamond" panose="02020404030301010803" pitchFamily="18" charset="0"/>
              </a:rPr>
              <a:t> ou </a:t>
            </a:r>
            <a:r>
              <a:rPr lang="en-GB" altLang="en-US" sz="2400">
                <a:solidFill>
                  <a:srgbClr val="FF0000"/>
                </a:solidFill>
                <a:latin typeface="Garamond" panose="02020404030301010803" pitchFamily="18" charset="0"/>
              </a:rPr>
              <a:t>après</a:t>
            </a:r>
            <a:r>
              <a:rPr lang="en-GB" altLang="en-US" sz="2400">
                <a:latin typeface="Garamond" panose="02020404030301010803" pitchFamily="18" charset="0"/>
              </a:rPr>
              <a:t> des épisodes infectieux surtout ORL</a:t>
            </a:r>
            <a:endParaRPr lang="en-US" altLang="en-US"/>
          </a:p>
        </p:txBody>
      </p:sp>
      <p:sp>
        <p:nvSpPr>
          <p:cNvPr id="1049081" name="Rectangle 6">
            <a:extLst>
              <a:ext uri="{FF2B5EF4-FFF2-40B4-BE49-F238E27FC236}">
                <a16:creationId xmlns:a16="http://schemas.microsoft.com/office/drawing/2014/main" id="{1C9AAA32-E980-4D2C-AC9D-5E2BD809A54C}"/>
              </a:ext>
            </a:extLst>
          </p:cNvPr>
          <p:cNvSpPr>
            <a:spLocks/>
          </p:cNvSpPr>
          <p:nvPr/>
        </p:nvSpPr>
        <p:spPr bwMode="auto">
          <a:xfrm>
            <a:off x="285750" y="4714875"/>
            <a:ext cx="8429625" cy="461963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Garamond" panose="02020404030301010803" pitchFamily="18" charset="0"/>
              </a:rPr>
              <a:t>le mode révélateur le plus fréquent de </a:t>
            </a:r>
            <a:r>
              <a:rPr lang="en-GB" altLang="en-US" sz="2400" b="1">
                <a:latin typeface="Garamond" panose="02020404030301010803" pitchFamily="18" charset="0"/>
              </a:rPr>
              <a:t>la maladie de Berger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Group -708">
            <a:extLst>
              <a:ext uri="{FF2B5EF4-FFF2-40B4-BE49-F238E27FC236}">
                <a16:creationId xmlns:a16="http://schemas.microsoft.com/office/drawing/2014/main" id="{79206700-18EE-4A53-96F9-542DBAC70861}"/>
              </a:ext>
            </a:extLst>
          </p:cNvPr>
          <p:cNvGrpSpPr>
            <a:grpSpLocks/>
          </p:cNvGrpSpPr>
          <p:nvPr/>
        </p:nvGrpSpPr>
        <p:grpSpPr bwMode="auto">
          <a:xfrm>
            <a:off x="274638" y="201613"/>
            <a:ext cx="8601075" cy="974725"/>
            <a:chOff x="173" y="127"/>
            <a:chExt cx="5418" cy="614"/>
          </a:xfrm>
        </p:grpSpPr>
        <p:pic>
          <p:nvPicPr>
            <p:cNvPr id="2097205" name="Rectangle 1">
              <a:extLst>
                <a:ext uri="{FF2B5EF4-FFF2-40B4-BE49-F238E27FC236}">
                  <a16:creationId xmlns:a16="http://schemas.microsoft.com/office/drawing/2014/main" id="{6D26FEB5-A93E-4266-AFF9-18F5CFF171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" y="127"/>
              <a:ext cx="5418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9083" name="Rectangle 507">
              <a:extLst>
                <a:ext uri="{FF2B5EF4-FFF2-40B4-BE49-F238E27FC236}">
                  <a16:creationId xmlns:a16="http://schemas.microsoft.com/office/drawing/2014/main" id="{4AD78E1B-416B-4801-8D59-06B3C9EB9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" y="180"/>
              <a:ext cx="5310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1pPr>
              <a:lvl2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2pPr>
              <a:lvl3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3pPr>
              <a:lvl4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4pPr>
              <a:lvl5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Garamond" panose="02020404030301010803" pitchFamily="18" charset="0"/>
                </a:rPr>
                <a:t>2. le Syndrome de Néphropathie Tubulo-Interstitielle</a:t>
              </a:r>
              <a:r>
                <a:rPr lang="en-US" altLang="en-US" b="1">
                  <a:solidFill>
                    <a:srgbClr val="FFFFFF"/>
                  </a:solidFill>
                  <a:latin typeface="Garamond" panose="02020404030301010803" pitchFamily="18" charset="0"/>
                </a:rPr>
                <a:t> </a:t>
              </a:r>
              <a:br>
                <a:rPr lang="en-US" altLang="en-US" b="1">
                  <a:solidFill>
                    <a:srgbClr val="FFFFFF"/>
                  </a:solidFill>
                  <a:latin typeface="Garamond" panose="02020404030301010803" pitchFamily="18" charset="0"/>
                </a:rPr>
              </a:br>
              <a:endParaRPr lang="en-US" altLang="en-US" b="1">
                <a:solidFill>
                  <a:srgbClr val="FFFFFF"/>
                </a:solidFill>
                <a:latin typeface="Garamond" panose="02020404030301010803" pitchFamily="18" charset="0"/>
              </a:endParaRPr>
            </a:p>
          </p:txBody>
        </p:sp>
      </p:grpSp>
      <p:sp>
        <p:nvSpPr>
          <p:cNvPr id="1049085" name="Rectangle 2">
            <a:extLst>
              <a:ext uri="{FF2B5EF4-FFF2-40B4-BE49-F238E27FC236}">
                <a16:creationId xmlns:a16="http://schemas.microsoft.com/office/drawing/2014/main" id="{286E473B-76DE-4266-8DD2-1725728CB3A6}"/>
              </a:ext>
            </a:extLst>
          </p:cNvPr>
          <p:cNvSpPr>
            <a:spLocks/>
          </p:cNvSpPr>
          <p:nvPr/>
        </p:nvSpPr>
        <p:spPr bwMode="auto">
          <a:xfrm>
            <a:off x="571500" y="898525"/>
            <a:ext cx="8572500" cy="59594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400">
                <a:latin typeface="Garamond" panose="02020404030301010803" pitchFamily="18" charset="0"/>
              </a:rPr>
              <a:t>Elles représentes </a:t>
            </a:r>
            <a:r>
              <a:rPr lang="en-US" altLang="en-US" sz="2400">
                <a:solidFill>
                  <a:srgbClr val="FF0000"/>
                </a:solidFill>
                <a:latin typeface="Garamond" panose="02020404030301010803" pitchFamily="18" charset="0"/>
              </a:rPr>
              <a:t>15 à 20 % </a:t>
            </a:r>
            <a:r>
              <a:rPr lang="en-US" altLang="en-US" sz="2400">
                <a:latin typeface="Garamond" panose="02020404030301010803" pitchFamily="18" charset="0"/>
              </a:rPr>
              <a:t>des causes d’insuffisance rénale chronique terminale (IRCT), l’atteinte prédomine au niveau du tissu interstitielle avec lésions tubulaires plus ou moins importante, caractérisé par une présentation insidieuse selon 2 modes :        </a:t>
            </a:r>
            <a:endParaRPr lang="en-US" altLang="en-US"/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 altLang="en-US" sz="2400">
                <a:latin typeface="Garamond" panose="02020404030301010803" pitchFamily="18" charset="0"/>
              </a:rPr>
              <a:t> Néphrite interstitielle aigue (NIA) réversible ex : NIA infectieuse </a:t>
            </a:r>
            <a:endParaRPr lang="en-US" altLang="en-US"/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 altLang="en-US" sz="2400">
                <a:latin typeface="Garamond" panose="02020404030301010803" pitchFamily="18" charset="0"/>
              </a:rPr>
              <a:t> Néphrite interstitielle chronique (NIC)  irréversible, latente, </a:t>
            </a:r>
            <a:endParaRPr lang="en-US" altLang="en-US"/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latin typeface="Garamond" panose="02020404030301010803" pitchFamily="18" charset="0"/>
              </a:rPr>
              <a:t>évoluant sur plusieurs années vers l’IRCT .                                                                                                                                    </a:t>
            </a:r>
            <a:r>
              <a:rPr lang="en-US" altLang="en-US" sz="2400" b="1">
                <a:solidFill>
                  <a:srgbClr val="D4D2D0"/>
                </a:solidFill>
                <a:latin typeface="Garamond" panose="02020404030301010803" pitchFamily="18" charset="0"/>
              </a:rPr>
              <a:t>NB</a:t>
            </a:r>
            <a:r>
              <a:rPr lang="en-US" altLang="en-US" sz="2400">
                <a:latin typeface="Garamond" panose="02020404030301010803" pitchFamily="18" charset="0"/>
              </a:rPr>
              <a:t> : </a:t>
            </a:r>
            <a:r>
              <a:rPr lang="en-US" altLang="en-US" sz="2400">
                <a:solidFill>
                  <a:srgbClr val="FF0000"/>
                </a:solidFill>
                <a:latin typeface="Garamond" panose="02020404030301010803" pitchFamily="18" charset="0"/>
              </a:rPr>
              <a:t>80%</a:t>
            </a:r>
            <a:r>
              <a:rPr lang="en-US" altLang="en-US" sz="2400">
                <a:latin typeface="Garamond" panose="02020404030301010803" pitchFamily="18" charset="0"/>
              </a:rPr>
              <a:t> des NIC sont évitable ex : obstacle sur la voie urinaire 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7" name="Rectangle 1">
            <a:extLst>
              <a:ext uri="{FF2B5EF4-FFF2-40B4-BE49-F238E27FC236}">
                <a16:creationId xmlns:a16="http://schemas.microsoft.com/office/drawing/2014/main" id="{5CA98506-A19C-42FE-9A48-1B48EBE25E23}"/>
              </a:ext>
            </a:extLst>
          </p:cNvPr>
          <p:cNvSpPr>
            <a:spLocks/>
          </p:cNvSpPr>
          <p:nvPr/>
        </p:nvSpPr>
        <p:spPr bwMode="auto">
          <a:xfrm>
            <a:off x="285750" y="612775"/>
            <a:ext cx="8572500" cy="22256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D4D2D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2.1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Signes cliniques</a:t>
            </a:r>
            <a:r>
              <a:rPr lang="en-US" altLang="en-US" sz="2400">
                <a:solidFill>
                  <a:srgbClr val="D4D2D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 :                                                                                                              </a:t>
            </a:r>
            <a:endParaRPr lang="en-US" altLang="en-US"/>
          </a:p>
          <a:p>
            <a:pPr eaLnBrk="1" hangingPunct="1"/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  - Douleurs lombaires unilatérales                                                                                                                </a:t>
            </a:r>
            <a:endParaRPr lang="en-US" altLang="en-US"/>
          </a:p>
          <a:p>
            <a:pPr eaLnBrk="1" hangingPunct="1"/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  - Fièvre si cause infectieuse </a:t>
            </a:r>
            <a:endParaRPr lang="en-US" altLang="en-US"/>
          </a:p>
          <a:p>
            <a:pPr eaLnBrk="1" hangingPunct="1"/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  - éruption cutanée si cause immuno-allergique                                                       </a:t>
            </a:r>
            <a:endParaRPr lang="en-US" altLang="en-US"/>
          </a:p>
          <a:p>
            <a:pPr eaLnBrk="1" hangingPunct="1"/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  - Pas d’odemes, ni d’HTA                                                                                                                   </a:t>
            </a:r>
            <a:endParaRPr lang="en-US" altLang="en-US"/>
          </a:p>
          <a:p>
            <a:pPr eaLnBrk="1" hangingPunct="1"/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  - La diurèse est conservée, parfois polyurie  </a:t>
            </a:r>
            <a:endParaRPr lang="en-US" altLang="en-US"/>
          </a:p>
        </p:txBody>
      </p:sp>
      <p:sp>
        <p:nvSpPr>
          <p:cNvPr id="1049089" name="Rectangle 2">
            <a:extLst>
              <a:ext uri="{FF2B5EF4-FFF2-40B4-BE49-F238E27FC236}">
                <a16:creationId xmlns:a16="http://schemas.microsoft.com/office/drawing/2014/main" id="{DA2017EF-C187-455E-8028-5EB6DCDF505C}"/>
              </a:ext>
            </a:extLst>
          </p:cNvPr>
          <p:cNvSpPr>
            <a:spLocks/>
          </p:cNvSpPr>
          <p:nvPr/>
        </p:nvSpPr>
        <p:spPr bwMode="auto">
          <a:xfrm>
            <a:off x="214313" y="2838450"/>
            <a:ext cx="8643937" cy="4002088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r>
              <a:rPr lang="en-US" altLang="en-US" sz="2400">
                <a:solidFill>
                  <a:srgbClr val="D4D2D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2.2</a:t>
            </a:r>
            <a:r>
              <a:rPr lang="en-US" altLang="en-US" sz="2400" b="1">
                <a:solidFill>
                  <a:srgbClr val="D4D2D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Signes biologiques </a:t>
            </a:r>
            <a:r>
              <a:rPr lang="en-US" altLang="en-US" sz="2400" b="1">
                <a:solidFill>
                  <a:srgbClr val="D4D2D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400">
                <a:solidFill>
                  <a:srgbClr val="D4D2D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</a:t>
            </a:r>
            <a:endParaRPr lang="en-US" altLang="en-US"/>
          </a:p>
          <a:p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- Protéinurie &lt; 1g/24h intermittente, parfois absente                                                                              </a:t>
            </a:r>
            <a:endParaRPr lang="en-US" altLang="en-US"/>
          </a:p>
          <a:p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- Une acidose métabolique hyperchlorémique par atteinte de la  </a:t>
            </a:r>
            <a:endParaRPr lang="en-US" altLang="en-US"/>
          </a:p>
          <a:p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 fonction d'excrétion des ions H                                                                                                                                      </a:t>
            </a:r>
            <a:endParaRPr lang="en-US" altLang="en-US"/>
          </a:p>
          <a:p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- Fuite urinaire obligatoire du sodium ( Natriurèse ↑)                                                                     - leucocyturie aseptique                                                                                                               </a:t>
            </a:r>
            <a:endParaRPr lang="en-US" altLang="en-US"/>
          </a:p>
          <a:p>
            <a:pPr>
              <a:buFontTx/>
              <a:buChar char="-"/>
            </a:pP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Hématurie souvent absente Présente si La cause de cette NIC est:   </a:t>
            </a:r>
            <a:endParaRPr lang="en-US" altLang="en-US"/>
          </a:p>
          <a:p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lithiase, infection urinaire, cancer urothélial ou nécrose papillaire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07" name="Picture 3" descr="C:\Documents and Settings\hamdi\Mes documents\images hypokaliemie\néphron 3.bmp">
            <a:extLst>
              <a:ext uri="{FF2B5EF4-FFF2-40B4-BE49-F238E27FC236}">
                <a16:creationId xmlns:a16="http://schemas.microsoft.com/office/drawing/2014/main" id="{F9DECB8A-DABE-427F-BD18-08E0B6A55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1" name="Rectangle 1">
            <a:extLst>
              <a:ext uri="{FF2B5EF4-FFF2-40B4-BE49-F238E27FC236}">
                <a16:creationId xmlns:a16="http://schemas.microsoft.com/office/drawing/2014/main" id="{56216294-56D3-4400-9099-E2EE97EC9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928688"/>
            <a:ext cx="8358188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3600">
                <a:solidFill>
                  <a:srgbClr val="D4D2D0"/>
                </a:solidFill>
                <a:latin typeface="Garamond" panose="02020404030301010803" pitchFamily="18" charset="0"/>
              </a:rPr>
              <a:t>2.3 </a:t>
            </a:r>
            <a:r>
              <a:rPr lang="fr-FR" altLang="fr-FR" sz="3600" b="1">
                <a:solidFill>
                  <a:srgbClr val="D4D2D0"/>
                </a:solidFill>
                <a:latin typeface="Garamond" panose="02020404030301010803" pitchFamily="18" charset="0"/>
              </a:rPr>
              <a:t>Signes radiologique</a:t>
            </a:r>
            <a:r>
              <a:rPr lang="fr-FR" altLang="fr-FR" sz="2400">
                <a:solidFill>
                  <a:srgbClr val="FFFFFF"/>
                </a:solidFill>
                <a:latin typeface="Garamond" panose="02020404030301010803" pitchFamily="18" charset="0"/>
              </a:rPr>
              <a:t> : </a:t>
            </a:r>
            <a:endParaRPr lang="en-US" altLang="en-US"/>
          </a:p>
          <a:p>
            <a:pPr eaLnBrk="1" hangingPunct="1"/>
            <a:endParaRPr lang="zh-CN" altLang="en-US">
              <a:ea typeface="宋体" panose="02010600030101010101" pitchFamily="2" charset="-122"/>
            </a:endParaRPr>
          </a:p>
          <a:p>
            <a:pPr eaLnBrk="1" hangingPunct="1"/>
            <a:r>
              <a:rPr lang="fr-FR" altLang="fr-FR" sz="2400">
                <a:solidFill>
                  <a:srgbClr val="FFFFFF"/>
                </a:solidFill>
                <a:latin typeface="Garamond" panose="02020404030301010803" pitchFamily="18" charset="0"/>
              </a:rPr>
              <a:t>le plus souvent l’atteinte est unilatérale</a:t>
            </a: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fr-FR" altLang="fr-FR" sz="2400">
                <a:solidFill>
                  <a:srgbClr val="FFFFFF"/>
                </a:solidFill>
                <a:latin typeface="Garamond" panose="02020404030301010803" pitchFamily="18" charset="0"/>
              </a:rPr>
              <a:t>                                                              </a:t>
            </a:r>
            <a:endParaRPr lang="en-US" altLang="en-US"/>
          </a:p>
          <a:p>
            <a:pPr eaLnBrk="1" hangingPunct="1">
              <a:buFontTx/>
              <a:buChar char="•"/>
            </a:pPr>
            <a:r>
              <a:rPr lang="fr-FR" altLang="fr-FR" sz="2400">
                <a:solidFill>
                  <a:srgbClr val="FFFFFF"/>
                </a:solidFill>
                <a:latin typeface="Garamond" panose="02020404030301010803" pitchFamily="18" charset="0"/>
              </a:rPr>
              <a:t>ASP retrouve : une lithiase, asymétrie de la taille des reins </a:t>
            </a:r>
            <a:endParaRPr lang="en-US" altLang="en-US"/>
          </a:p>
          <a:p>
            <a:pPr eaLnBrk="1" hangingPunct="1"/>
            <a:r>
              <a:rPr lang="fr-FR" altLang="fr-FR" sz="2400">
                <a:solidFill>
                  <a:srgbClr val="FFFFFF"/>
                </a:solidFill>
                <a:latin typeface="Garamond" panose="02020404030301010803" pitchFamily="18" charset="0"/>
              </a:rPr>
              <a:t>                                                                  </a:t>
            </a:r>
            <a:endParaRPr lang="en-US" altLang="en-US"/>
          </a:p>
          <a:p>
            <a:pPr eaLnBrk="1" hangingPunct="1">
              <a:buFontTx/>
              <a:buChar char="•"/>
            </a:pPr>
            <a:r>
              <a:rPr lang="fr-FR" altLang="fr-FR" sz="2400">
                <a:solidFill>
                  <a:srgbClr val="FFFFFF"/>
                </a:solidFill>
                <a:latin typeface="Garamond" panose="02020404030301010803" pitchFamily="18" charset="0"/>
              </a:rPr>
              <a:t> UIV : signes de Pyélonéphrite chronique (PNC) :                                                                                     - petit rein asymétrique                                                                                                                               - contours irréguliers, encoches corticales                                                                                                   - diminution de l’épaisseur du parenchyme rénale                                                                                                              - déformation des tiges calicielles 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09" name="Picture 7" descr="PKR_scanner_rein">
            <a:extLst>
              <a:ext uri="{FF2B5EF4-FFF2-40B4-BE49-F238E27FC236}">
                <a16:creationId xmlns:a16="http://schemas.microsoft.com/office/drawing/2014/main" id="{65D19D10-8E85-45B0-A5EE-FCD2B7F63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1643063"/>
            <a:ext cx="3851275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211" name="Picture 6">
            <a:extLst>
              <a:ext uri="{FF2B5EF4-FFF2-40B4-BE49-F238E27FC236}">
                <a16:creationId xmlns:a16="http://schemas.microsoft.com/office/drawing/2014/main" id="{EB5F8693-8A0E-4525-B231-8F96DECA6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643063"/>
            <a:ext cx="4714875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9093" name="Rectangle 6">
            <a:extLst>
              <a:ext uri="{FF2B5EF4-FFF2-40B4-BE49-F238E27FC236}">
                <a16:creationId xmlns:a16="http://schemas.microsoft.com/office/drawing/2014/main" id="{22318076-76D7-47BA-9D13-D15981032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5357813"/>
            <a:ext cx="4572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SCANNER Abd :</a:t>
            </a:r>
            <a:r>
              <a:rPr lang="fr-FR" altLang="en-US">
                <a:solidFill>
                  <a:srgbClr val="FFFFFF"/>
                </a:solidFill>
              </a:rPr>
              <a:t> PNA diffuse </a:t>
            </a:r>
            <a:endParaRPr lang="en-US" altLang="en-US"/>
          </a:p>
          <a:p>
            <a:pPr eaLnBrk="1" hangingPunct="1"/>
            <a:r>
              <a:rPr lang="fr-FR" altLang="en-US">
                <a:solidFill>
                  <a:srgbClr val="FFFFFF"/>
                </a:solidFill>
              </a:rPr>
              <a:t>« aspect hétérogène typique du rein droit, après injection PCI</a:t>
            </a:r>
            <a:endParaRPr lang="en-US" altLang="en-US"/>
          </a:p>
        </p:txBody>
      </p:sp>
      <p:sp>
        <p:nvSpPr>
          <p:cNvPr id="1049095" name="Rectangle 7">
            <a:extLst>
              <a:ext uri="{FF2B5EF4-FFF2-40B4-BE49-F238E27FC236}">
                <a16:creationId xmlns:a16="http://schemas.microsoft.com/office/drawing/2014/main" id="{03C21A21-80D5-4B39-B8B2-4BE991D38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38" y="5429250"/>
            <a:ext cx="4233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>
                <a:solidFill>
                  <a:srgbClr val="FFFFFF"/>
                </a:solidFill>
              </a:rPr>
              <a:t>TDM abd : PKRAD + kystes hépatiques 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7" name="Rectangle 4">
            <a:extLst>
              <a:ext uri="{FF2B5EF4-FFF2-40B4-BE49-F238E27FC236}">
                <a16:creationId xmlns:a16="http://schemas.microsoft.com/office/drawing/2014/main" id="{E4CAE6B5-22E3-4529-9DAB-B84CF5DF8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928688"/>
            <a:ext cx="8715375" cy="5429250"/>
          </a:xfrm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2200" b="1">
                <a:solidFill>
                  <a:srgbClr val="6EA0B0"/>
                </a:solidFill>
                <a:latin typeface="Garamond" panose="02020404030301010803" pitchFamily="18" charset="0"/>
                <a:sym typeface="Tahoma" panose="020B0604030504040204" pitchFamily="34" charset="0"/>
              </a:rPr>
              <a:t>NIA </a:t>
            </a:r>
            <a:r>
              <a:rPr lang="en-US" altLang="en-US" sz="2200">
                <a:solidFill>
                  <a:srgbClr val="6EA0B0"/>
                </a:solidFill>
                <a:latin typeface="Garamond" panose="02020404030301010803" pitchFamily="18" charset="0"/>
                <a:sym typeface="Tahoma" panose="020B0604030504040204" pitchFamily="34" charset="0"/>
              </a:rPr>
              <a:t>:                                                                                                                                                   </a:t>
            </a:r>
            <a:r>
              <a:rPr lang="en-US" altLang="en-US" sz="2200">
                <a:latin typeface="Garamond" panose="02020404030301010803" pitchFamily="18" charset="0"/>
                <a:sym typeface="Tahoma" panose="020B0604030504040204" pitchFamily="34" charset="0"/>
              </a:rPr>
              <a:t>- Pyélonéphrite aigue                                                                                                             - NIA médicamenteuse (méthiciline, rifampicine, AINS)                                                                                            - NIA  par infiltration (Sarcoïdose, lymphome, myélome) </a:t>
            </a:r>
            <a:br>
              <a:rPr lang="en-US" altLang="en-US" sz="2200">
                <a:latin typeface="Garamond" panose="02020404030301010803" pitchFamily="18" charset="0"/>
                <a:sym typeface="Tahoma" panose="020B0604030504040204" pitchFamily="34" charset="0"/>
              </a:rPr>
            </a:br>
            <a:r>
              <a:rPr lang="en-US" altLang="en-US" sz="2400" b="1">
                <a:latin typeface="Garamond" panose="02020404030301010803" pitchFamily="18" charset="0"/>
                <a:sym typeface="Tahoma" panose="020B0604030504040204" pitchFamily="34" charset="0"/>
              </a:rPr>
              <a:t>NIC</a:t>
            </a:r>
            <a:r>
              <a:rPr lang="en-US" altLang="en-US" sz="2800" b="1">
                <a:latin typeface="Garamond" panose="02020404030301010803" pitchFamily="18" charset="0"/>
                <a:sym typeface="Tahoma" panose="020B0604030504040204" pitchFamily="34" charset="0"/>
              </a:rPr>
              <a:t> :                                                                                                                                                - </a:t>
            </a:r>
            <a:r>
              <a:rPr lang="en-US" altLang="en-US" sz="2200">
                <a:latin typeface="Garamond" panose="02020404030301010803" pitchFamily="18" charset="0"/>
                <a:sym typeface="Tahoma" panose="020B0604030504040204" pitchFamily="34" charset="0"/>
              </a:rPr>
              <a:t>Néphropathie de reflux (Reflux vésico-urétéral (RVU))                                                                                     - Uropathies obstructives (Lithiases urinaires, Hypertrophie prostatique, Sténoses urétérales,…..)                                                                                                                                            - NIC métabolique (Hypokaliémie chronique, Hypercalcémie, Hyperuricémie)                                                                                                   - NIC par abus d’analgésique                                                                                                             Autres Causes : polykystose rénale, cause toxique</a:t>
            </a:r>
            <a:r>
              <a:rPr lang="fr-FR" altLang="en-US" sz="3600">
                <a:latin typeface="Franklin Gothic Book" panose="020B0503020102020204" pitchFamily="34" charset="0"/>
                <a:sym typeface="Tahoma" panose="020B0604030504040204" pitchFamily="34" charset="0"/>
              </a:rPr>
              <a:t> </a:t>
            </a:r>
            <a:endParaRPr lang="en-US" altLang="en-US"/>
          </a:p>
        </p:txBody>
      </p:sp>
      <p:sp>
        <p:nvSpPr>
          <p:cNvPr id="1049099" name="Rectangle 4">
            <a:extLst>
              <a:ext uri="{FF2B5EF4-FFF2-40B4-BE49-F238E27FC236}">
                <a16:creationId xmlns:a16="http://schemas.microsoft.com/office/drawing/2014/main" id="{24F33896-70B1-4AF8-B914-C057F696B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125413"/>
            <a:ext cx="82867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6EA0B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2.4 </a:t>
            </a:r>
            <a:r>
              <a:rPr lang="en-US" alt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Classification des néphropathies tubulo-interstitiel</a:t>
            </a:r>
            <a:endParaRPr lang="en-US" altLang="en-US" sz="240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1" name="Rectangle 3">
            <a:extLst>
              <a:ext uri="{FF2B5EF4-FFF2-40B4-BE49-F238E27FC236}">
                <a16:creationId xmlns:a16="http://schemas.microsoft.com/office/drawing/2014/main" id="{4E6BAFD8-5E2E-4BD7-BE06-A368A9A77C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857375"/>
            <a:ext cx="8229600" cy="3714750"/>
          </a:xfrm>
          <a:ln/>
        </p:spPr>
        <p:txBody>
          <a:bodyPr/>
          <a:lstStyle/>
          <a:p>
            <a:pPr indent="-800100">
              <a:lnSpc>
                <a:spcPct val="150000"/>
              </a:lnSpc>
              <a:buFontTx/>
              <a:buNone/>
            </a:pPr>
            <a:r>
              <a:rPr lang="fr-FR" altLang="fr-FR" sz="2400">
                <a:latin typeface="Garamond" panose="02020404030301010803" pitchFamily="18" charset="0"/>
                <a:sym typeface="Tahoma" panose="020B0604030504040204" pitchFamily="34" charset="0"/>
              </a:rPr>
              <a:t>   Représente 15 % des causes d’IRCT, caractérisé par une hypertension artérielle</a:t>
            </a:r>
            <a:r>
              <a:rPr lang="fr-FR" altLang="fr-FR" sz="2400">
                <a:solidFill>
                  <a:srgbClr val="FF0000"/>
                </a:solidFill>
                <a:latin typeface="Garamond" panose="02020404030301010803" pitchFamily="18" charset="0"/>
                <a:sym typeface="Tahoma" panose="020B0604030504040204" pitchFamily="34" charset="0"/>
              </a:rPr>
              <a:t> </a:t>
            </a:r>
            <a:r>
              <a:rPr lang="fr-FR" altLang="fr-FR" sz="2400">
                <a:latin typeface="Garamond" panose="02020404030301010803" pitchFamily="18" charset="0"/>
                <a:sym typeface="Tahoma" panose="020B0604030504040204" pitchFamily="34" charset="0"/>
              </a:rPr>
              <a:t>au premier plan, un syndrome urinaire pauvre ou absent et une insuffisance rénale souvent sévère et rapidement progressive. Le diagnostic de ces néphropathies vasculaires repose essentiellement sur l’imagerie artérielle et/ou la biopsie rénale</a:t>
            </a:r>
            <a:r>
              <a:rPr lang="fr-FR" altLang="fr-FR" sz="2400">
                <a:solidFill>
                  <a:srgbClr val="FF0000"/>
                </a:solidFill>
                <a:latin typeface="Garamond" panose="02020404030301010803" pitchFamily="18" charset="0"/>
                <a:sym typeface="Tahoma" panose="020B0604030504040204" pitchFamily="34" charset="0"/>
              </a:rPr>
              <a:t>.</a:t>
            </a:r>
            <a:endParaRPr lang="en-US" altLang="en-US"/>
          </a:p>
        </p:txBody>
      </p:sp>
      <p:grpSp>
        <p:nvGrpSpPr>
          <p:cNvPr id="330" name="Group -694">
            <a:extLst>
              <a:ext uri="{FF2B5EF4-FFF2-40B4-BE49-F238E27FC236}">
                <a16:creationId xmlns:a16="http://schemas.microsoft.com/office/drawing/2014/main" id="{5220402E-0E63-40CD-866B-E7AB5EF8E339}"/>
              </a:ext>
            </a:extLst>
          </p:cNvPr>
          <p:cNvGrpSpPr>
            <a:grpSpLocks/>
          </p:cNvGrpSpPr>
          <p:nvPr/>
        </p:nvGrpSpPr>
        <p:grpSpPr bwMode="auto">
          <a:xfrm>
            <a:off x="1341438" y="341313"/>
            <a:ext cx="6638925" cy="1042987"/>
            <a:chOff x="845" y="215"/>
            <a:chExt cx="4182" cy="657"/>
          </a:xfrm>
        </p:grpSpPr>
        <p:pic>
          <p:nvPicPr>
            <p:cNvPr id="2097213" name="Rectangle 5">
              <a:extLst>
                <a:ext uri="{FF2B5EF4-FFF2-40B4-BE49-F238E27FC236}">
                  <a16:creationId xmlns:a16="http://schemas.microsoft.com/office/drawing/2014/main" id="{6CEC7179-FF43-44FB-BF8F-695EF7CF21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" y="215"/>
              <a:ext cx="4182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9103" name="Rectangle 527">
              <a:extLst>
                <a:ext uri="{FF2B5EF4-FFF2-40B4-BE49-F238E27FC236}">
                  <a16:creationId xmlns:a16="http://schemas.microsoft.com/office/drawing/2014/main" id="{BF4C8F02-7AB7-4DAB-94F6-19E51DF8D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" y="270"/>
              <a:ext cx="4070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1pPr>
              <a:lvl2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2pPr>
              <a:lvl3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3pPr>
              <a:lvl4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4pPr>
              <a:lvl5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FFFFFF"/>
                  </a:solidFill>
                  <a:latin typeface="Garamond" panose="02020404030301010803" pitchFamily="18" charset="0"/>
                </a:rPr>
                <a:t>3. Le Sd de Néphropathie vasculaire </a:t>
              </a:r>
              <a:r>
                <a:rPr lang="en-US" altLang="en-US" sz="5000">
                  <a:solidFill>
                    <a:srgbClr val="FFFFFF"/>
                  </a:solidFill>
                  <a:latin typeface="Garamond" panose="02020404030301010803" pitchFamily="18" charset="0"/>
                </a:rPr>
                <a:t> </a:t>
              </a:r>
              <a:endParaRPr lang="en-US" altLang="en-US"/>
            </a:p>
          </p:txBody>
        </p:sp>
      </p:grp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5" name="Rectangle 2">
            <a:extLst>
              <a:ext uri="{FF2B5EF4-FFF2-40B4-BE49-F238E27FC236}">
                <a16:creationId xmlns:a16="http://schemas.microsoft.com/office/drawing/2014/main" id="{26BABD0E-4EF1-432C-876D-A483375B4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571500"/>
            <a:ext cx="8229600" cy="720725"/>
          </a:xfrm>
          <a:ln/>
        </p:spPr>
        <p:txBody>
          <a:bodyPr/>
          <a:lstStyle/>
          <a:p>
            <a:r>
              <a:rPr lang="fr-FR" altLang="fr-FR" sz="2400" b="1">
                <a:solidFill>
                  <a:srgbClr val="6EA0B0"/>
                </a:solidFill>
                <a:latin typeface="Garamond" panose="02020404030301010803" pitchFamily="18" charset="0"/>
                <a:sym typeface="Tahoma" panose="020B0604030504040204" pitchFamily="34" charset="0"/>
              </a:rPr>
              <a:t>3.1 Etiologies :</a:t>
            </a:r>
            <a:r>
              <a:rPr lang="fr-FR" altLang="fr-FR" sz="4000">
                <a:solidFill>
                  <a:srgbClr val="6EA0B0"/>
                </a:solidFill>
                <a:latin typeface="Franklin Gothic Book" panose="020B0503020102020204" pitchFamily="34" charset="0"/>
                <a:sym typeface="Tahoma" panose="020B0604030504040204" pitchFamily="34" charset="0"/>
              </a:rPr>
              <a:t> </a:t>
            </a:r>
            <a:endParaRPr lang="en-US" altLang="en-US"/>
          </a:p>
        </p:txBody>
      </p:sp>
      <p:sp>
        <p:nvSpPr>
          <p:cNvPr id="1049107" name="Rectangle 3">
            <a:extLst>
              <a:ext uri="{FF2B5EF4-FFF2-40B4-BE49-F238E27FC236}">
                <a16:creationId xmlns:a16="http://schemas.microsoft.com/office/drawing/2014/main" id="{33F57B59-3534-4323-B956-02F51B6E54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27587"/>
          </a:xfrm>
          <a:ln/>
        </p:spPr>
        <p:txBody>
          <a:bodyPr/>
          <a:lstStyle/>
          <a:p>
            <a:pPr marL="273050" indent="-238125">
              <a:lnSpc>
                <a:spcPct val="140000"/>
              </a:lnSpc>
              <a:buClr>
                <a:srgbClr val="8D89A4"/>
              </a:buClr>
              <a:buFont typeface="Wingdings 2" panose="05020102010507070707" pitchFamily="18" charset="2"/>
              <a:buChar char=""/>
            </a:pPr>
            <a:r>
              <a:rPr lang="en-US" altLang="en-US" sz="2400" b="1">
                <a:solidFill>
                  <a:srgbClr val="6EA0B0"/>
                </a:solidFill>
                <a:latin typeface="Garamond" panose="02020404030301010803" pitchFamily="18" charset="0"/>
                <a:sym typeface="Tahoma" panose="020B0604030504040204" pitchFamily="34" charset="0"/>
              </a:rPr>
              <a:t>Néphropathies vasculaires aigues</a:t>
            </a:r>
            <a:r>
              <a:rPr lang="en-US" altLang="en-US" sz="2400">
                <a:solidFill>
                  <a:srgbClr val="6EA0B0"/>
                </a:solidFill>
                <a:latin typeface="Garamond" panose="02020404030301010803" pitchFamily="18" charset="0"/>
                <a:sym typeface="Tahoma" panose="020B0604030504040204" pitchFamily="34" charset="0"/>
              </a:rPr>
              <a:t> :                                                                                     </a:t>
            </a:r>
            <a:r>
              <a:rPr lang="en-US" altLang="en-US" sz="2400">
                <a:latin typeface="Garamond" panose="02020404030301010803" pitchFamily="18" charset="0"/>
                <a:sym typeface="Tahoma" panose="020B0604030504040204" pitchFamily="34" charset="0"/>
              </a:rPr>
              <a:t>- Micro angiopathie thrombotique                                                                                         - Angéites nécrosantes                                                             -Néphroangiosclérose maligne                                                                                               - Thrombose des veines rénales                                                                                                  - les embolies de cholestérol</a:t>
            </a:r>
            <a:endParaRPr lang="en-US" altLang="en-US"/>
          </a:p>
          <a:p>
            <a:pPr marL="273050" indent="-238125">
              <a:lnSpc>
                <a:spcPct val="140000"/>
              </a:lnSpc>
              <a:buClr>
                <a:srgbClr val="8D89A4"/>
              </a:buClr>
              <a:buFont typeface="Wingdings 2" panose="05020102010507070707" pitchFamily="18" charset="2"/>
              <a:buChar char=""/>
            </a:pPr>
            <a:r>
              <a:rPr lang="en-US" altLang="en-US" sz="2400" b="1">
                <a:solidFill>
                  <a:srgbClr val="6EA0B0"/>
                </a:solidFill>
                <a:latin typeface="Garamond" panose="02020404030301010803" pitchFamily="18" charset="0"/>
                <a:sym typeface="Tahoma" panose="020B0604030504040204" pitchFamily="34" charset="0"/>
              </a:rPr>
              <a:t>Néphropathies vasculaires chroniques :                                         </a:t>
            </a:r>
            <a:r>
              <a:rPr lang="en-US" altLang="en-US" sz="2400" b="1">
                <a:latin typeface="Garamond" panose="02020404030301010803" pitchFamily="18" charset="0"/>
                <a:sym typeface="Tahoma" panose="020B0604030504040204" pitchFamily="34" charset="0"/>
              </a:rPr>
              <a:t>                                             </a:t>
            </a:r>
            <a:r>
              <a:rPr lang="en-US" altLang="en-US" sz="2400">
                <a:latin typeface="Garamond" panose="02020404030301010803" pitchFamily="18" charset="0"/>
                <a:sym typeface="Tahoma" panose="020B0604030504040204" pitchFamily="34" charset="0"/>
              </a:rPr>
              <a:t>-</a:t>
            </a:r>
            <a:r>
              <a:rPr lang="en-US" altLang="en-US" sz="2400" b="1">
                <a:latin typeface="Garamond" panose="02020404030301010803" pitchFamily="18" charset="0"/>
                <a:sym typeface="Tahoma" panose="020B0604030504040204" pitchFamily="34" charset="0"/>
              </a:rPr>
              <a:t> </a:t>
            </a:r>
            <a:r>
              <a:rPr lang="en-US" altLang="en-US" sz="2400">
                <a:latin typeface="Garamond" panose="02020404030301010803" pitchFamily="18" charset="0"/>
                <a:sym typeface="Tahoma" panose="020B0604030504040204" pitchFamily="34" charset="0"/>
              </a:rPr>
              <a:t>Néphroangiosclérose bénigne                                                                                                                         - sténose de l’artère rénale 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5" name="Rectangle 4">
            <a:extLst>
              <a:ext uri="{FF2B5EF4-FFF2-40B4-BE49-F238E27FC236}">
                <a16:creationId xmlns:a16="http://schemas.microsoft.com/office/drawing/2014/main" id="{46F201A7-82CA-4B66-BCA9-A96608B73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3714750"/>
            <a:ext cx="8218487" cy="1803400"/>
          </a:xfrm>
          <a:ln/>
        </p:spPr>
        <p:txBody>
          <a:bodyPr/>
          <a:lstStyle/>
          <a:p>
            <a:pPr>
              <a:buClr>
                <a:srgbClr val="FF6600"/>
              </a:buClr>
              <a:buSzPct val="65000"/>
            </a:pPr>
            <a:r>
              <a:rPr lang="fr-FR" altLang="en-US" sz="2400">
                <a:solidFill>
                  <a:srgbClr val="A116E0"/>
                </a:solidFill>
                <a:latin typeface="Franklin Gothic Book" panose="020B0503020102020204" pitchFamily="34" charset="0"/>
                <a:sym typeface="Tahoma" panose="020B0604030504040204" pitchFamily="34" charset="0"/>
              </a:rPr>
              <a:t>-</a:t>
            </a:r>
            <a:r>
              <a:rPr lang="fr-FR" altLang="en-US" sz="2400">
                <a:latin typeface="Franklin Gothic Book" panose="020B0503020102020204" pitchFamily="34" charset="0"/>
                <a:sym typeface="Tahoma" panose="020B0604030504040204" pitchFamily="34" charset="0"/>
              </a:rPr>
              <a:t> </a:t>
            </a:r>
            <a:r>
              <a:rPr lang="en-US" altLang="en-US" sz="2600">
                <a:latin typeface="Garamond" panose="02020404030301010803" pitchFamily="18" charset="0"/>
                <a:sym typeface="Tahoma" panose="020B0604030504040204" pitchFamily="34" charset="0"/>
              </a:rPr>
              <a:t>Syndrome glomérulaire </a:t>
            </a:r>
            <a:br>
              <a:rPr lang="en-US" altLang="en-US" sz="2600">
                <a:latin typeface="Garamond" panose="02020404030301010803" pitchFamily="18" charset="0"/>
                <a:sym typeface="Tahoma" panose="020B0604030504040204" pitchFamily="34" charset="0"/>
              </a:rPr>
            </a:br>
            <a:r>
              <a:rPr lang="en-US" altLang="en-US" sz="2600">
                <a:solidFill>
                  <a:srgbClr val="A116E0"/>
                </a:solidFill>
                <a:latin typeface="Garamond" panose="02020404030301010803" pitchFamily="18" charset="0"/>
                <a:sym typeface="Tahoma" panose="020B0604030504040204" pitchFamily="34" charset="0"/>
              </a:rPr>
              <a:t>- </a:t>
            </a:r>
            <a:r>
              <a:rPr lang="en-US" altLang="en-US" sz="2600">
                <a:latin typeface="Garamond" panose="02020404030301010803" pitchFamily="18" charset="0"/>
                <a:sym typeface="Tahoma" panose="020B0604030504040204" pitchFamily="34" charset="0"/>
              </a:rPr>
              <a:t>Syndrome de néphropathies tubulo-interstitielle </a:t>
            </a:r>
            <a:br>
              <a:rPr lang="en-US" altLang="en-US" sz="2600">
                <a:latin typeface="Garamond" panose="02020404030301010803" pitchFamily="18" charset="0"/>
                <a:sym typeface="Tahoma" panose="020B0604030504040204" pitchFamily="34" charset="0"/>
              </a:rPr>
            </a:br>
            <a:r>
              <a:rPr lang="en-US" altLang="en-US" sz="2600">
                <a:solidFill>
                  <a:srgbClr val="A116E0"/>
                </a:solidFill>
                <a:latin typeface="Garamond" panose="02020404030301010803" pitchFamily="18" charset="0"/>
                <a:sym typeface="Tahoma" panose="020B0604030504040204" pitchFamily="34" charset="0"/>
              </a:rPr>
              <a:t>-</a:t>
            </a:r>
            <a:r>
              <a:rPr lang="en-US" altLang="en-US" sz="2600">
                <a:latin typeface="Garamond" panose="02020404030301010803" pitchFamily="18" charset="0"/>
                <a:sym typeface="Tahoma" panose="020B0604030504040204" pitchFamily="34" charset="0"/>
              </a:rPr>
              <a:t> Syndrome de néphropathie vasculaire </a:t>
            </a:r>
            <a:br>
              <a:rPr lang="en-US" altLang="en-US" sz="2600">
                <a:latin typeface="Garamond" panose="02020404030301010803" pitchFamily="18" charset="0"/>
                <a:sym typeface="Tahoma" panose="020B0604030504040204" pitchFamily="34" charset="0"/>
              </a:rPr>
            </a:br>
            <a:endParaRPr lang="en-US" altLang="en-US" sz="2600">
              <a:latin typeface="Garamond" panose="02020404030301010803" pitchFamily="18" charset="0"/>
              <a:sym typeface="Tahoma" panose="020B0604030504040204" pitchFamily="34" charset="0"/>
            </a:endParaRPr>
          </a:p>
        </p:txBody>
      </p:sp>
      <p:sp>
        <p:nvSpPr>
          <p:cNvPr id="1049017" name="Rectangle 5">
            <a:extLst>
              <a:ext uri="{FF2B5EF4-FFF2-40B4-BE49-F238E27FC236}">
                <a16:creationId xmlns:a16="http://schemas.microsoft.com/office/drawing/2014/main" id="{1898AEFC-75A5-4BF6-BA94-EC077E1CA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1357313"/>
            <a:ext cx="8605837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fr-FR" sz="2600" b="1">
                <a:solidFill>
                  <a:srgbClr val="FFFFFF"/>
                </a:solidFill>
                <a:latin typeface="Garamond" panose="02020404030301010803" pitchFamily="18" charset="0"/>
              </a:rPr>
              <a:t>INTRODUCTION</a:t>
            </a:r>
            <a:r>
              <a:rPr lang="en-US" altLang="fr-FR" sz="2600" b="1">
                <a:solidFill>
                  <a:srgbClr val="6EA0B0"/>
                </a:solidFill>
                <a:latin typeface="Garamond" panose="02020404030301010803" pitchFamily="18" charset="0"/>
              </a:rPr>
              <a:t> ; </a:t>
            </a:r>
            <a:endParaRPr lang="zh-CN" altLang="en-US">
              <a:ea typeface="宋体" panose="02010600030101010101" pitchFamily="2" charset="-122"/>
            </a:endParaRPr>
          </a:p>
          <a:p>
            <a:pPr eaLnBrk="1" hangingPunct="1"/>
            <a:r>
              <a:rPr lang="en-US" altLang="fr-FR" sz="2600" b="1">
                <a:solidFill>
                  <a:srgbClr val="6EA0B0"/>
                </a:solidFill>
                <a:latin typeface="Garamond" panose="02020404030301010803" pitchFamily="18" charset="0"/>
              </a:rPr>
              <a:t>S</a:t>
            </a:r>
            <a:r>
              <a:rPr lang="fr-FR" altLang="fr-FR" sz="2600" b="1">
                <a:solidFill>
                  <a:srgbClr val="6EA0B0"/>
                </a:solidFill>
                <a:latin typeface="Garamond" panose="02020404030301010803" pitchFamily="18" charset="0"/>
              </a:rPr>
              <a:t>elon le siège de l’atteinte</a:t>
            </a:r>
            <a:r>
              <a:rPr lang="fr-FR" altLang="fr-FR" sz="2600">
                <a:solidFill>
                  <a:srgbClr val="FFFFFF"/>
                </a:solidFill>
                <a:latin typeface="Garamond" panose="02020404030301010803" pitchFamily="18" charset="0"/>
              </a:rPr>
              <a:t>, en se basant sur des éléments sémiologiques : </a:t>
            </a:r>
            <a:endParaRPr lang="zh-CN" altLang="en-US">
              <a:ea typeface="宋体" panose="02010600030101010101" pitchFamily="2" charset="-122"/>
            </a:endParaRPr>
          </a:p>
          <a:p>
            <a:pPr eaLnBrk="1" hangingPunct="1"/>
            <a:r>
              <a:rPr lang="fr-FR" altLang="fr-FR" sz="2600">
                <a:solidFill>
                  <a:srgbClr val="FFFFFF"/>
                </a:solidFill>
                <a:latin typeface="Garamond" panose="02020404030301010803" pitchFamily="18" charset="0"/>
              </a:rPr>
              <a:t>HTA, oedèmes ou un syndrome urinaire (protéinurie ou anomalie du sédiment urinaire, hématurie, cylindres hématiques, leucocyturie).</a:t>
            </a:r>
            <a:endParaRPr lang="en-US" altLang="en-US"/>
          </a:p>
          <a:p>
            <a:pPr eaLnBrk="1" hangingPunct="1"/>
            <a:endParaRPr lang="zh-CN" altLang="en-US">
              <a:ea typeface="宋体" panose="02010600030101010101" pitchFamily="2" charset="-122"/>
            </a:endParaRPr>
          </a:p>
          <a:p>
            <a:pPr eaLnBrk="1" hangingPunct="1"/>
            <a:endParaRPr lang="zh-CN" altLang="en-US">
              <a:ea typeface="宋体" panose="02010600030101010101" pitchFamily="2" charset="-122"/>
            </a:endParaRPr>
          </a:p>
          <a:p>
            <a:pPr eaLnBrk="1" hangingPunct="1"/>
            <a:endParaRPr lang="zh-CN" altLang="en-US">
              <a:ea typeface="宋体" panose="02010600030101010101" pitchFamily="2" charset="-122"/>
            </a:endParaRPr>
          </a:p>
          <a:p>
            <a:pPr eaLnBrk="1" hangingPunct="1"/>
            <a:endParaRPr lang="zh-CN" altLang="en-US">
              <a:ea typeface="宋体" panose="02010600030101010101" pitchFamily="2" charset="-122"/>
            </a:endParaRPr>
          </a:p>
          <a:p>
            <a:pPr eaLnBrk="1" hangingPunct="1"/>
            <a:r>
              <a:rPr lang="fr-FR" altLang="fr-FR" sz="2600">
                <a:solidFill>
                  <a:srgbClr val="FFFFFF"/>
                </a:solidFill>
                <a:latin typeface="Garamond" panose="02020404030301010803" pitchFamily="18" charset="0"/>
              </a:rPr>
              <a:t>  </a:t>
            </a:r>
            <a:endParaRPr lang="zh-CN" altLang="en-US">
              <a:ea typeface="宋体" panose="02010600030101010101" pitchFamily="2" charset="-122"/>
            </a:endParaRPr>
          </a:p>
          <a:p>
            <a:pPr eaLnBrk="1" hangingPunct="1"/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9" name="Rectangle 533">
            <a:extLst>
              <a:ext uri="{FF2B5EF4-FFF2-40B4-BE49-F238E27FC236}">
                <a16:creationId xmlns:a16="http://schemas.microsoft.com/office/drawing/2014/main" id="{89520128-351B-48A3-B678-E1A3F51C6C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47675" y="1122363"/>
            <a:ext cx="8404225" cy="3135312"/>
          </a:xfrm>
          <a:ln/>
        </p:spPr>
        <p:txBody>
          <a:bodyPr/>
          <a:lstStyle/>
          <a:p>
            <a:pPr algn="l"/>
            <a:r>
              <a:rPr lang="en-US" altLang="fr-FR"/>
              <a:t>Merci pr votre Attention </a:t>
            </a:r>
            <a:endParaRPr lang="en-US" altLang="en-US"/>
          </a:p>
        </p:txBody>
      </p:sp>
      <p:sp>
        <p:nvSpPr>
          <p:cNvPr id="1049111" name="Rectangle 535">
            <a:extLst>
              <a:ext uri="{FF2B5EF4-FFF2-40B4-BE49-F238E27FC236}">
                <a16:creationId xmlns:a16="http://schemas.microsoft.com/office/drawing/2014/main" id="{18765CCB-6F9B-4589-A1AA-E33A956658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 indent="34925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9" name="Rectangle 5">
            <a:extLst>
              <a:ext uri="{FF2B5EF4-FFF2-40B4-BE49-F238E27FC236}">
                <a16:creationId xmlns:a16="http://schemas.microsoft.com/office/drawing/2014/main" id="{9713C546-B8DB-4D1D-9A27-E5CAAF5D0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20713"/>
          </a:xfrm>
          <a:ln/>
        </p:spPr>
        <p:txBody>
          <a:bodyPr/>
          <a:lstStyle/>
          <a:p>
            <a:r>
              <a:rPr lang="en-US" altLang="en-US" sz="2500" b="1">
                <a:solidFill>
                  <a:srgbClr val="FF6600"/>
                </a:solidFill>
                <a:latin typeface="Garamond" panose="02020404030301010803" pitchFamily="18" charset="0"/>
                <a:sym typeface="Tahoma" panose="020B0604030504040204" pitchFamily="34" charset="0"/>
              </a:rPr>
              <a:t>Classifications des néphropathies</a:t>
            </a:r>
            <a:r>
              <a:rPr lang="fr-FR" altLang="en-US" sz="3600">
                <a:latin typeface="Franklin Gothic Book" panose="020B0503020102020204" pitchFamily="34" charset="0"/>
                <a:sym typeface="Tahoma" panose="020B0604030504040204" pitchFamily="34" charset="0"/>
              </a:rPr>
              <a:t> </a:t>
            </a:r>
            <a:endParaRPr lang="en-US" altLang="en-US"/>
          </a:p>
        </p:txBody>
      </p:sp>
      <p:pic>
        <p:nvPicPr>
          <p:cNvPr id="2097197" name="Picture 9">
            <a:extLst>
              <a:ext uri="{FF2B5EF4-FFF2-40B4-BE49-F238E27FC236}">
                <a16:creationId xmlns:a16="http://schemas.microsoft.com/office/drawing/2014/main" id="{CB86A0EB-B124-4168-8340-EAE2AD25A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1" name="Rectangle 5">
            <a:extLst>
              <a:ext uri="{FF2B5EF4-FFF2-40B4-BE49-F238E27FC236}">
                <a16:creationId xmlns:a16="http://schemas.microsoft.com/office/drawing/2014/main" id="{24B9D4C7-DB50-4DA2-8CD1-5FBF79A61862}"/>
              </a:ext>
            </a:extLst>
          </p:cNvPr>
          <p:cNvSpPr>
            <a:spLocks/>
          </p:cNvSpPr>
          <p:nvPr/>
        </p:nvSpPr>
        <p:spPr bwMode="auto">
          <a:xfrm>
            <a:off x="214313" y="958850"/>
            <a:ext cx="8643937" cy="1817688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Garamond" panose="02020404030301010803" pitchFamily="18" charset="0"/>
              </a:rPr>
              <a:t>Les néphropathies glomérulaires représentes la cause la plus important d’insuffisance rénale chronique terminale, leurs présentations est variable, peuvent être primitif ou secondaire a une maladie générale (lupus, diabète ;…..)</a:t>
            </a:r>
            <a:r>
              <a:rPr lang="en-US" altLang="en-US" sz="2400" b="1">
                <a:solidFill>
                  <a:srgbClr val="FF6600"/>
                </a:solidFill>
                <a:latin typeface="Garamond" panose="02020404030301010803" pitchFamily="18" charset="0"/>
              </a:rPr>
              <a:t> </a:t>
            </a:r>
            <a:endParaRPr lang="en-US" altLang="en-US"/>
          </a:p>
          <a:p>
            <a:pPr eaLnBrk="1" hangingPunct="1"/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latin typeface="Franklin Gothic Book" panose="020B0503020102020204" pitchFamily="34" charset="0"/>
            </a:endParaRPr>
          </a:p>
        </p:txBody>
      </p:sp>
      <p:grpSp>
        <p:nvGrpSpPr>
          <p:cNvPr id="294" name="Group -730">
            <a:extLst>
              <a:ext uri="{FF2B5EF4-FFF2-40B4-BE49-F238E27FC236}">
                <a16:creationId xmlns:a16="http://schemas.microsoft.com/office/drawing/2014/main" id="{E6CA51C7-B5D8-4803-9B7D-128D31D2BB48}"/>
              </a:ext>
            </a:extLst>
          </p:cNvPr>
          <p:cNvGrpSpPr>
            <a:grpSpLocks/>
          </p:cNvGrpSpPr>
          <p:nvPr/>
        </p:nvGrpSpPr>
        <p:grpSpPr bwMode="auto">
          <a:xfrm>
            <a:off x="1773238" y="55563"/>
            <a:ext cx="5602287" cy="762000"/>
            <a:chOff x="1117" y="35"/>
            <a:chExt cx="3529" cy="480"/>
          </a:xfrm>
        </p:grpSpPr>
        <p:pic>
          <p:nvPicPr>
            <p:cNvPr id="2097199" name="Rectangle 10">
              <a:extLst>
                <a:ext uri="{FF2B5EF4-FFF2-40B4-BE49-F238E27FC236}">
                  <a16:creationId xmlns:a16="http://schemas.microsoft.com/office/drawing/2014/main" id="{52888AEF-3A4B-4ECD-8D04-8837155DBF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7" y="35"/>
              <a:ext cx="352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9023" name="Rectangle 447">
              <a:extLst>
                <a:ext uri="{FF2B5EF4-FFF2-40B4-BE49-F238E27FC236}">
                  <a16:creationId xmlns:a16="http://schemas.microsoft.com/office/drawing/2014/main" id="{2B7F8ABB-318D-4AAD-A3E6-528BA3E64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" y="90"/>
              <a:ext cx="342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1pPr>
              <a:lvl2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2pPr>
              <a:lvl3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3pPr>
              <a:lvl4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4pPr>
              <a:lvl5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1">
                  <a:latin typeface="Garamond" panose="02020404030301010803" pitchFamily="18" charset="0"/>
                </a:rPr>
                <a:t>1. Syndromes Glomérulaires</a:t>
              </a:r>
              <a:r>
                <a:rPr lang="en-US" altLang="en-US" sz="2000">
                  <a:latin typeface="Garamond" panose="02020404030301010803" pitchFamily="18" charset="0"/>
                </a:rPr>
                <a:t>  </a:t>
              </a:r>
              <a:endParaRPr lang="en-US" altLang="en-US"/>
            </a:p>
          </p:txBody>
        </p:sp>
      </p:grpSp>
      <p:sp>
        <p:nvSpPr>
          <p:cNvPr id="1049025" name="Rectangle 5">
            <a:extLst>
              <a:ext uri="{FF2B5EF4-FFF2-40B4-BE49-F238E27FC236}">
                <a16:creationId xmlns:a16="http://schemas.microsoft.com/office/drawing/2014/main" id="{57CC0E12-C6E0-479D-BBC9-48BE6655C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38" y="2300288"/>
            <a:ext cx="447516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ja-JP" sz="2400" b="1">
                <a:solidFill>
                  <a:srgbClr val="4C7C8B"/>
                </a:solidFill>
                <a:latin typeface="Garamond" panose="02020404030301010803" pitchFamily="18" charset="0"/>
                <a:ea typeface="MS PGothic" panose="020B0600070205080204" pitchFamily="34" charset="-128"/>
              </a:rPr>
              <a:t>1.1 </a:t>
            </a:r>
            <a:r>
              <a:rPr lang="en-GB" altLang="ja-JP" sz="2400" b="1" u="sng">
                <a:solidFill>
                  <a:srgbClr val="4C7C8B"/>
                </a:solidFill>
                <a:latin typeface="Garamond" panose="02020404030301010803" pitchFamily="18" charset="0"/>
                <a:ea typeface="MS PGothic" panose="020B0600070205080204" pitchFamily="34" charset="-128"/>
              </a:rPr>
              <a:t>le Sd glomérulaire commun</a:t>
            </a:r>
            <a:r>
              <a:rPr lang="en-GB" altLang="ja-JP" sz="2400">
                <a:solidFill>
                  <a:srgbClr val="4C7C8B"/>
                </a:solidFill>
                <a:latin typeface="Garamond" panose="02020404030301010803" pitchFamily="18" charset="0"/>
                <a:ea typeface="MS PGothic" panose="020B0600070205080204" pitchFamily="34" charset="-128"/>
              </a:rPr>
              <a:t> </a:t>
            </a:r>
            <a:r>
              <a:rPr lang="fr-FR" altLang="ja-JP" sz="2400">
                <a:solidFill>
                  <a:srgbClr val="FFFFFF"/>
                </a:solidFill>
                <a:latin typeface="Franklin Gothic Book" panose="020B0503020102020204" pitchFamily="34" charset="0"/>
                <a:ea typeface="MS PGothic" panose="020B0600070205080204" pitchFamily="34" charset="-128"/>
              </a:rPr>
              <a:t> </a:t>
            </a:r>
            <a:endParaRPr lang="en-US" altLang="en-US"/>
          </a:p>
        </p:txBody>
      </p:sp>
      <p:sp>
        <p:nvSpPr>
          <p:cNvPr id="1049027" name="Rectangle 6">
            <a:extLst>
              <a:ext uri="{FF2B5EF4-FFF2-40B4-BE49-F238E27FC236}">
                <a16:creationId xmlns:a16="http://schemas.microsoft.com/office/drawing/2014/main" id="{37FE0CEB-B5C5-483C-A0CB-1B6718C32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3008313"/>
            <a:ext cx="9117012" cy="400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en-US" sz="2400" b="1">
                <a:solidFill>
                  <a:srgbClr val="FFFFFF"/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les œdèmes</a:t>
            </a:r>
            <a:r>
              <a:rPr lang="en-US" altLang="en-US" sz="2400">
                <a:solidFill>
                  <a:srgbClr val="FFFFFF"/>
                </a:solidFill>
                <a:latin typeface="Garamond" panose="02020404030301010803" pitchFamily="18" charset="0"/>
              </a:rPr>
              <a:t> : moue, blanc, indolore,…</a:t>
            </a:r>
            <a:endParaRPr lang="en-US" altLang="en-US"/>
          </a:p>
          <a:p>
            <a:pPr eaLnBrk="1" hangingPunct="1"/>
            <a:endParaRPr lang="en-US" altLang="en-US" sz="240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 La protéinurie</a:t>
            </a:r>
            <a:r>
              <a:rPr lang="en-US" altLang="en-US" sz="2400">
                <a:solidFill>
                  <a:srgbClr val="FFFFFF"/>
                </a:solidFill>
                <a:latin typeface="Garamond" panose="02020404030301010803" pitchFamily="18" charset="0"/>
              </a:rPr>
              <a:t> : signe révélateur, permanente, abondante </a:t>
            </a:r>
            <a:r>
              <a:rPr lang="en-US" altLang="en-US" sz="2400" b="1">
                <a:solidFill>
                  <a:srgbClr val="FF0000"/>
                </a:solidFill>
                <a:latin typeface="Garamond" panose="02020404030301010803" pitchFamily="18" charset="0"/>
              </a:rPr>
              <a:t>&gt; 2 g /24 h</a:t>
            </a:r>
            <a:r>
              <a:rPr lang="en-US" altLang="en-US" sz="2400">
                <a:solidFill>
                  <a:srgbClr val="FFFFFF"/>
                </a:solidFill>
                <a:latin typeface="Garamond" panose="02020404030301010803" pitchFamily="18" charset="0"/>
              </a:rPr>
              <a:t>, </a:t>
            </a:r>
            <a:endParaRPr lang="en-US" altLang="en-US"/>
          </a:p>
          <a:p>
            <a:pPr eaLnBrk="1" hangingPunct="1"/>
            <a:endParaRPr lang="en-US" altLang="en-US" sz="240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 L’hématurie</a:t>
            </a:r>
            <a:r>
              <a:rPr lang="en-US" altLang="en-US" sz="2400">
                <a:solidFill>
                  <a:srgbClr val="FFFFFF"/>
                </a:solidFill>
                <a:latin typeface="Garamond" panose="02020404030301010803" pitchFamily="18" charset="0"/>
              </a:rPr>
              <a:t> : qui peut être macroscopique ou microscopique </a:t>
            </a:r>
            <a:endParaRPr lang="en-US" altLang="en-US"/>
          </a:p>
          <a:p>
            <a:pPr eaLnBrk="1" hangingPunct="1">
              <a:buFontTx/>
              <a:buChar char="-"/>
            </a:pPr>
            <a:endParaRPr lang="en-US" altLang="en-US" sz="240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 L’insuffisance rénale</a:t>
            </a:r>
            <a:r>
              <a:rPr lang="en-US" altLang="en-US" sz="2400">
                <a:solidFill>
                  <a:srgbClr val="FFFFFF"/>
                </a:solidFill>
                <a:latin typeface="Garamond" panose="02020404030301010803" pitchFamily="18" charset="0"/>
              </a:rPr>
              <a:t> : complication majeur </a:t>
            </a:r>
            <a:endParaRPr lang="en-US" altLang="en-US"/>
          </a:p>
          <a:p>
            <a:pPr eaLnBrk="1" hangingPunct="1">
              <a:buFontTx/>
              <a:buChar char="-"/>
            </a:pPr>
            <a:endParaRPr lang="en-US" altLang="en-US" sz="240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 HTA</a:t>
            </a:r>
            <a:r>
              <a:rPr lang="en-US" altLang="en-US" sz="2400">
                <a:solidFill>
                  <a:srgbClr val="FFFFFF"/>
                </a:solidFill>
                <a:latin typeface="Garamond" panose="02020404030301010803" pitchFamily="18" charset="0"/>
              </a:rPr>
              <a:t> : fréquente, secondaire à une rétention hydro-sodée </a:t>
            </a:r>
            <a:endParaRPr lang="en-US" altLang="en-US"/>
          </a:p>
          <a:p>
            <a:pPr eaLnBrk="1" hangingPunct="1">
              <a:buFontTx/>
              <a:buChar char="-"/>
            </a:pPr>
            <a:endParaRPr lang="en-US" altLang="en-US" sz="2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roup -726">
            <a:extLst>
              <a:ext uri="{FF2B5EF4-FFF2-40B4-BE49-F238E27FC236}">
                <a16:creationId xmlns:a16="http://schemas.microsoft.com/office/drawing/2014/main" id="{425ACEA3-A523-4FC3-99D3-4111B22027F1}"/>
              </a:ext>
            </a:extLst>
          </p:cNvPr>
          <p:cNvGrpSpPr>
            <a:grpSpLocks/>
          </p:cNvGrpSpPr>
          <p:nvPr/>
        </p:nvGrpSpPr>
        <p:grpSpPr bwMode="auto">
          <a:xfrm>
            <a:off x="1841500" y="1627188"/>
            <a:ext cx="5321300" cy="1377950"/>
            <a:chOff x="1160" y="1025"/>
            <a:chExt cx="3352" cy="868"/>
          </a:xfrm>
        </p:grpSpPr>
        <p:pic>
          <p:nvPicPr>
            <p:cNvPr id="2097201" name="Rectangle 4">
              <a:extLst>
                <a:ext uri="{FF2B5EF4-FFF2-40B4-BE49-F238E27FC236}">
                  <a16:creationId xmlns:a16="http://schemas.microsoft.com/office/drawing/2014/main" id="{445EC876-ECCF-419B-8F00-2C0139B85E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" y="1025"/>
              <a:ext cx="3352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9029" name="Rectangle 453">
              <a:extLst>
                <a:ext uri="{FF2B5EF4-FFF2-40B4-BE49-F238E27FC236}">
                  <a16:creationId xmlns:a16="http://schemas.microsoft.com/office/drawing/2014/main" id="{11F88E01-13AC-4751-8623-8AA29412C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5" y="1094"/>
              <a:ext cx="3240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1pPr>
              <a:lvl2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2pPr>
              <a:lvl3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3pPr>
              <a:lvl4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4pPr>
              <a:lvl5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FFFF"/>
                  </a:solidFill>
                  <a:latin typeface="Garamond" panose="02020404030301010803" pitchFamily="18" charset="0"/>
                </a:rPr>
                <a:t>Protéinurie ≥ 3 g /24 h    </a:t>
              </a:r>
              <a:endParaRPr lang="en-US" altLang="en-US"/>
            </a:p>
            <a:p>
              <a:pPr eaLnBrk="1" hangingPunct="1"/>
              <a:r>
                <a:rPr lang="en-US" altLang="en-US" sz="2400">
                  <a:solidFill>
                    <a:srgbClr val="FFFFFF"/>
                  </a:solidFill>
                  <a:latin typeface="Garamond" panose="02020404030301010803" pitchFamily="18" charset="0"/>
                </a:rPr>
                <a:t>Hypoprotidémie &lt; 60 g /l  </a:t>
              </a:r>
              <a:endParaRPr lang="en-US" altLang="en-US"/>
            </a:p>
            <a:p>
              <a:pPr eaLnBrk="1" hangingPunct="1"/>
              <a:r>
                <a:rPr lang="en-US" altLang="en-US" sz="2400">
                  <a:solidFill>
                    <a:srgbClr val="FFFFFF"/>
                  </a:solidFill>
                  <a:latin typeface="Garamond" panose="02020404030301010803" pitchFamily="18" charset="0"/>
                </a:rPr>
                <a:t>Hypoalbuminémie &lt; 30 g/ l         </a:t>
              </a:r>
              <a:endParaRPr lang="en-US" altLang="en-US"/>
            </a:p>
          </p:txBody>
        </p:sp>
      </p:grpSp>
      <p:sp>
        <p:nvSpPr>
          <p:cNvPr id="1049031" name="Rectangle 5">
            <a:extLst>
              <a:ext uri="{FF2B5EF4-FFF2-40B4-BE49-F238E27FC236}">
                <a16:creationId xmlns:a16="http://schemas.microsoft.com/office/drawing/2014/main" id="{9A66FBE2-1E3B-4FA7-9E67-DE8558F42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1143000"/>
            <a:ext cx="5554663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b="1">
                <a:solidFill>
                  <a:srgbClr val="FFFFFF"/>
                </a:solidFill>
                <a:latin typeface="Garamond" panose="02020404030301010803" pitchFamily="18" charset="0"/>
              </a:rPr>
              <a:t> </a:t>
            </a:r>
            <a:r>
              <a:rPr lang="fr-FR" altLang="fr-FR" sz="2400" b="1">
                <a:solidFill>
                  <a:srgbClr val="FFFFFF"/>
                </a:solidFill>
                <a:latin typeface="Garamond" panose="02020404030301010803" pitchFamily="18" charset="0"/>
              </a:rPr>
              <a:t>une définition</a:t>
            </a:r>
            <a:r>
              <a:rPr lang="fr-FR" altLang="fr-FR" sz="2400">
                <a:solidFill>
                  <a:srgbClr val="FFFFFF"/>
                </a:solidFill>
                <a:latin typeface="Garamond" panose="02020404030301010803" pitchFamily="18" charset="0"/>
              </a:rPr>
              <a:t> purement biologique </a:t>
            </a:r>
            <a:r>
              <a:rPr lang="fr-FR" altLang="fr-FR" sz="2400" b="1">
                <a:solidFill>
                  <a:srgbClr val="FF0000"/>
                </a:solidFill>
                <a:latin typeface="Garamond" panose="02020404030301010803" pitchFamily="18" charset="0"/>
              </a:rPr>
              <a:t>+++</a:t>
            </a:r>
            <a:endParaRPr lang="en-US" altLang="en-US"/>
          </a:p>
        </p:txBody>
      </p:sp>
      <p:sp>
        <p:nvSpPr>
          <p:cNvPr id="1049033" name="Rectangle 6">
            <a:extLst>
              <a:ext uri="{FF2B5EF4-FFF2-40B4-BE49-F238E27FC236}">
                <a16:creationId xmlns:a16="http://schemas.microsoft.com/office/drawing/2014/main" id="{750FBABB-94C3-4E74-9D4A-505D2CD1A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571500"/>
            <a:ext cx="4214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1.2  </a:t>
            </a:r>
            <a:r>
              <a:rPr lang="en-US" altLang="en-US" sz="2400" b="1" u="sng">
                <a:solidFill>
                  <a:srgbClr val="FFFFFF"/>
                </a:solidFill>
                <a:latin typeface="Garamond" panose="02020404030301010803" pitchFamily="18" charset="0"/>
              </a:rPr>
              <a:t>le Sd néphrotique (</a:t>
            </a:r>
            <a:r>
              <a:rPr lang="en-US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SN) </a:t>
            </a:r>
            <a:r>
              <a:rPr lang="en-US" altLang="en-US" sz="2400">
                <a:solidFill>
                  <a:srgbClr val="FFFFFF"/>
                </a:solidFill>
                <a:latin typeface="Garamond" panose="02020404030301010803" pitchFamily="18" charset="0"/>
              </a:rPr>
              <a:t> :</a:t>
            </a:r>
          </a:p>
        </p:txBody>
      </p:sp>
      <p:grpSp>
        <p:nvGrpSpPr>
          <p:cNvPr id="300" name="Group -724">
            <a:extLst>
              <a:ext uri="{FF2B5EF4-FFF2-40B4-BE49-F238E27FC236}">
                <a16:creationId xmlns:a16="http://schemas.microsoft.com/office/drawing/2014/main" id="{76F02927-015A-4B30-BB02-F9167C74DD03}"/>
              </a:ext>
            </a:extLst>
          </p:cNvPr>
          <p:cNvGrpSpPr>
            <a:grpSpLocks/>
          </p:cNvGrpSpPr>
          <p:nvPr/>
        </p:nvGrpSpPr>
        <p:grpSpPr bwMode="auto">
          <a:xfrm>
            <a:off x="987425" y="3921125"/>
            <a:ext cx="5668963" cy="1871663"/>
            <a:chOff x="622" y="2470"/>
            <a:chExt cx="3571" cy="1179"/>
          </a:xfrm>
        </p:grpSpPr>
        <p:pic>
          <p:nvPicPr>
            <p:cNvPr id="2097203" name="Rectangle 5">
              <a:extLst>
                <a:ext uri="{FF2B5EF4-FFF2-40B4-BE49-F238E27FC236}">
                  <a16:creationId xmlns:a16="http://schemas.microsoft.com/office/drawing/2014/main" id="{1325B25E-2769-4A72-979D-DE4642DD7C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" y="2511"/>
              <a:ext cx="3571" cy="1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9035" name="Rectangle 459">
              <a:extLst>
                <a:ext uri="{FF2B5EF4-FFF2-40B4-BE49-F238E27FC236}">
                  <a16:creationId xmlns:a16="http://schemas.microsoft.com/office/drawing/2014/main" id="{AC02A844-6F6A-4458-B89C-0400BBC9D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" y="2470"/>
              <a:ext cx="3465" cy="1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1pPr>
              <a:lvl2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2pPr>
              <a:lvl3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3pPr>
              <a:lvl4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4pPr>
              <a:lvl5pPr eaLnBrk="0" hangingPunct="0"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ahoma" panose="020B0604030504040204" pitchFamily="34" charset="0"/>
                  <a:sym typeface="Tahoma" panose="020B0604030504040204" pitchFamily="34" charset="0"/>
                </a:defRPr>
              </a:lvl9pPr>
            </a:lstStyle>
            <a:p>
              <a:r>
                <a:rPr lang="en-US" altLang="en-US" sz="2200">
                  <a:latin typeface="Garamond" panose="02020404030301010803" pitchFamily="18" charset="0"/>
                  <a:cs typeface="Times New Roman" panose="02020603050405020304" pitchFamily="18" charset="0"/>
                </a:rPr>
                <a:t>     - </a:t>
              </a:r>
              <a:r>
                <a:rPr lang="en-US" altLang="en-US" sz="2400">
                  <a:latin typeface="Garamond" panose="02020404030301010803" pitchFamily="18" charset="0"/>
                  <a:cs typeface="Times New Roman" panose="02020603050405020304" pitchFamily="18" charset="0"/>
                </a:rPr>
                <a:t>absence d’HTA                                                                                                                                     </a:t>
              </a:r>
              <a:endParaRPr lang="en-US" altLang="en-US"/>
            </a:p>
            <a:p>
              <a:r>
                <a:rPr lang="en-US" altLang="en-US" sz="2400">
                  <a:latin typeface="Garamond" panose="02020404030301010803" pitchFamily="18" charset="0"/>
                  <a:cs typeface="Times New Roman" panose="02020603050405020304" pitchFamily="18" charset="0"/>
                </a:rPr>
                <a:t>    - absence d’hématurie                                                                                                                                  </a:t>
              </a:r>
              <a:endParaRPr lang="en-US" altLang="en-US"/>
            </a:p>
            <a:p>
              <a:r>
                <a:rPr lang="en-US" altLang="en-US" sz="2400">
                  <a:latin typeface="Garamond" panose="02020404030301010803" pitchFamily="18" charset="0"/>
                  <a:cs typeface="Times New Roman" panose="02020603050405020304" pitchFamily="18" charset="0"/>
                </a:rPr>
                <a:t>    - absence d’insuffisance rénale                                                                                                                    </a:t>
              </a:r>
              <a:endParaRPr lang="en-US" altLang="en-US"/>
            </a:p>
            <a:p>
              <a:r>
                <a:rPr lang="en-US" altLang="en-US" sz="2400">
                  <a:latin typeface="Garamond" panose="02020404030301010803" pitchFamily="18" charset="0"/>
                  <a:cs typeface="Times New Roman" panose="02020603050405020304" pitchFamily="18" charset="0"/>
                </a:rPr>
                <a:t>    - protéinurie sélective ( Albumine &gt; 80 %) </a:t>
              </a:r>
              <a:r>
                <a:rPr lang="en-US" altLang="en-US" sz="2200">
                  <a:latin typeface="Garamond" panose="02020404030301010803" pitchFamily="18" charset="0"/>
                  <a:cs typeface="Times New Roman" panose="02020603050405020304" pitchFamily="18" charset="0"/>
                </a:rPr>
                <a:t>                                                                                                                           </a:t>
              </a:r>
              <a:endParaRPr lang="en-US" altLang="en-US"/>
            </a:p>
          </p:txBody>
        </p:sp>
      </p:grpSp>
      <p:sp>
        <p:nvSpPr>
          <p:cNvPr id="1049037" name="Rectangle 7">
            <a:extLst>
              <a:ext uri="{FF2B5EF4-FFF2-40B4-BE49-F238E27FC236}">
                <a16:creationId xmlns:a16="http://schemas.microsoft.com/office/drawing/2014/main" id="{7B49ACD8-9CDB-4269-A4AE-1B6D3B158D93}"/>
              </a:ext>
            </a:extLst>
          </p:cNvPr>
          <p:cNvSpPr>
            <a:spLocks/>
          </p:cNvSpPr>
          <p:nvPr/>
        </p:nvSpPr>
        <p:spPr bwMode="auto">
          <a:xfrm>
            <a:off x="928688" y="5929313"/>
            <a:ext cx="7429500" cy="8032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Devant la pr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sence d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un de ses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ments le SN est dit </a:t>
            </a:r>
            <a:r>
              <a:rPr lang="en-US" altLang="en-US" sz="2400" b="1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impur</a:t>
            </a:r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1049039" name="Rectangle 8">
            <a:extLst>
              <a:ext uri="{FF2B5EF4-FFF2-40B4-BE49-F238E27FC236}">
                <a16:creationId xmlns:a16="http://schemas.microsoft.com/office/drawing/2014/main" id="{2425998B-A56C-44A4-B7B1-C661C25A438E}"/>
              </a:ext>
            </a:extLst>
          </p:cNvPr>
          <p:cNvSpPr>
            <a:spLocks/>
          </p:cNvSpPr>
          <p:nvPr/>
        </p:nvSpPr>
        <p:spPr bwMode="auto">
          <a:xfrm>
            <a:off x="1071563" y="3429000"/>
            <a:ext cx="2643187" cy="461963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Le SN est dit </a:t>
            </a:r>
            <a:r>
              <a:rPr lang="en-US" altLang="en-US" sz="2400" b="1">
                <a:solidFill>
                  <a:srgbClr val="4C7C8B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pur </a:t>
            </a:r>
            <a:r>
              <a:rPr lang="en-US" altLang="en-US" sz="2400">
                <a:solidFill>
                  <a:srgbClr val="4C7C8B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1" name="Rectangle 1">
            <a:extLst>
              <a:ext uri="{FF2B5EF4-FFF2-40B4-BE49-F238E27FC236}">
                <a16:creationId xmlns:a16="http://schemas.microsoft.com/office/drawing/2014/main" id="{1D0281A3-7367-4B05-B310-1F52C6A1A205}"/>
              </a:ext>
            </a:extLst>
          </p:cNvPr>
          <p:cNvSpPr>
            <a:spLocks/>
          </p:cNvSpPr>
          <p:nvPr/>
        </p:nvSpPr>
        <p:spPr bwMode="auto">
          <a:xfrm>
            <a:off x="500063" y="1200150"/>
            <a:ext cx="6215062" cy="15144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Signes cliniques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:                                                                                                                              </a:t>
            </a:r>
            <a:endParaRPr lang="en-US" altLang="en-US"/>
          </a:p>
          <a:p>
            <a:pPr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œ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mes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+ prise de poids importante.                                                                                                                </a:t>
            </a:r>
            <a:endParaRPr lang="en-US" altLang="en-US"/>
          </a:p>
          <a:p>
            <a:pPr>
              <a:buFontTx/>
              <a:buChar char="-"/>
            </a:pP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la pression art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rielle est normale, le plus souvent         </a:t>
            </a:r>
            <a:endParaRPr lang="en-US" altLang="en-US"/>
          </a:p>
        </p:txBody>
      </p:sp>
      <p:sp>
        <p:nvSpPr>
          <p:cNvPr id="1049043" name="Rectangle 2">
            <a:extLst>
              <a:ext uri="{FF2B5EF4-FFF2-40B4-BE49-F238E27FC236}">
                <a16:creationId xmlns:a16="http://schemas.microsoft.com/office/drawing/2014/main" id="{9D1942C9-B04C-46DE-A264-52F76F4706F5}"/>
              </a:ext>
            </a:extLst>
          </p:cNvPr>
          <p:cNvSpPr>
            <a:spLocks/>
          </p:cNvSpPr>
          <p:nvPr/>
        </p:nvSpPr>
        <p:spPr bwMode="auto">
          <a:xfrm>
            <a:off x="500063" y="2716213"/>
            <a:ext cx="8286750" cy="3532187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r>
              <a:rPr lang="en-US" altLang="en-US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Signes biologiques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400">
                <a:solidFill>
                  <a:srgbClr val="6EA0B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(diagnostic de certitude)</a:t>
            </a:r>
            <a:r>
              <a:rPr lang="en-US" altLang="en-US" sz="2400">
                <a:solidFill>
                  <a:srgbClr val="6EA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:                                                                                        </a:t>
            </a:r>
            <a:endParaRPr lang="en-US" altLang="en-US"/>
          </a:p>
          <a:p>
            <a:r>
              <a:rPr lang="en-US" altLang="en-US">
                <a:latin typeface="Garamond" panose="02020404030301010803" pitchFamily="18" charset="0"/>
                <a:cs typeface="Times New Roman" panose="02020603050405020304" pitchFamily="18" charset="0"/>
              </a:rPr>
              <a:t>  - </a:t>
            </a:r>
            <a:r>
              <a:rPr lang="en-US" altLang="en-US" sz="200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Prot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00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inurie ≥ 3g /24 h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, parfois tr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s importante &gt; 15 g/24 h, s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lective ou non                     </a:t>
            </a:r>
            <a:endParaRPr lang="en-US" altLang="en-US"/>
          </a:p>
          <a:p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  - </a:t>
            </a:r>
            <a:r>
              <a:rPr lang="en-US" altLang="en-US" sz="200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Hypoprotid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00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mie &lt; 60 g/l 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avec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 l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 EPP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00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↓ ALB &lt; 30g/l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, ↑ α2 et ↓ des gamma                                               </a:t>
            </a:r>
            <a:endParaRPr lang="en-US" altLang="en-US"/>
          </a:p>
          <a:p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  - Hypercholest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rol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mie et hypertryglicerd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mie                             </a:t>
            </a:r>
            <a:endParaRPr lang="en-US" altLang="en-US"/>
          </a:p>
          <a:p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  - Un syndrome inflammatoire ( VS &gt; 100 mm 1</a:t>
            </a:r>
            <a:r>
              <a:rPr lang="en-US" altLang="en-US" sz="2000" baseline="30000">
                <a:latin typeface="Garamond" panose="02020404030301010803" pitchFamily="18" charset="0"/>
                <a:cs typeface="Times New Roman" panose="02020603050405020304" pitchFamily="18" charset="0"/>
              </a:rPr>
              <a:t>er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 heure )                                                                            </a:t>
            </a:r>
            <a:endParaRPr lang="en-US" altLang="en-US"/>
          </a:p>
          <a:p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  - Une insuffisance r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nale fonctionnelle secondaire a l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hypovol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mie</a:t>
            </a:r>
            <a:endParaRPr lang="en-US" altLang="en-US"/>
          </a:p>
          <a:p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  - Natriur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se effondr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e, Na/K &lt; 1                                                                                                                 </a:t>
            </a:r>
            <a:endParaRPr lang="en-US" altLang="en-US"/>
          </a:p>
          <a:p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  - parfois h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maturie microscopique t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moignant d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une prolif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000">
                <a:latin typeface="Garamond" panose="02020404030301010803" pitchFamily="18" charset="0"/>
                <a:cs typeface="Times New Roman" panose="02020603050405020304" pitchFamily="18" charset="0"/>
              </a:rPr>
              <a:t>ration cellulaire  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5" name="Rectangle 1">
            <a:extLst>
              <a:ext uri="{FF2B5EF4-FFF2-40B4-BE49-F238E27FC236}">
                <a16:creationId xmlns:a16="http://schemas.microsoft.com/office/drawing/2014/main" id="{07F1BAD2-37B3-4F50-9F17-65F746581DF0}"/>
              </a:ext>
            </a:extLst>
          </p:cNvPr>
          <p:cNvSpPr>
            <a:spLocks/>
          </p:cNvSpPr>
          <p:nvPr/>
        </p:nvSpPr>
        <p:spPr bwMode="auto">
          <a:xfrm>
            <a:off x="285750" y="857250"/>
            <a:ext cx="8429625" cy="2224088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6EA0B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Etiologie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 :                                                                                                                                           </a:t>
            </a:r>
            <a:endParaRPr lang="en-US" altLang="en-US"/>
          </a:p>
          <a:p>
            <a:pPr eaLnBrk="1" hangingPunct="1"/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le syndrome néphrotique peut se voire dans les néphropathie </a:t>
            </a:r>
            <a:endParaRPr lang="en-US" altLang="en-US"/>
          </a:p>
          <a:p>
            <a:pPr eaLnBrk="1" hangingPunct="1"/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glomérulaire primitive (LGM, HSF, GEM, …..) mais aussi dans les NG secondaire (diabète, amylose, lupus, purpura rhumatoïde, ….)  </a:t>
            </a:r>
            <a:endParaRPr lang="en-US" altLang="en-US"/>
          </a:p>
          <a:p>
            <a:pPr eaLnBrk="1" hangingPunct="1"/>
            <a:endParaRPr lang="en-US" altLang="en-US" sz="2400">
              <a:solidFill>
                <a:srgbClr val="FFFFFF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049047" name="Rectangle 2">
            <a:extLst>
              <a:ext uri="{FF2B5EF4-FFF2-40B4-BE49-F238E27FC236}">
                <a16:creationId xmlns:a16="http://schemas.microsoft.com/office/drawing/2014/main" id="{C44FB87F-A776-48C1-94CD-F17FA7801591}"/>
              </a:ext>
            </a:extLst>
          </p:cNvPr>
          <p:cNvSpPr>
            <a:spLocks/>
          </p:cNvSpPr>
          <p:nvPr/>
        </p:nvSpPr>
        <p:spPr bwMode="auto">
          <a:xfrm>
            <a:off x="285750" y="3357563"/>
            <a:ext cx="8429625" cy="25812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r>
              <a:rPr lang="en-US" altLang="en-US" sz="2400" b="1">
                <a:solidFill>
                  <a:srgbClr val="6EA0B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Complications</a:t>
            </a:r>
            <a:r>
              <a:rPr lang="en-US" altLang="en-US" sz="2400">
                <a:solidFill>
                  <a:srgbClr val="6EA0B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 :   </a:t>
            </a: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- Accident thrombo-oembolique                                                                                                                            </a:t>
            </a:r>
            <a:endParaRPr lang="en-US" altLang="en-US"/>
          </a:p>
          <a:p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- Infections : pneumonie, méningite,…..                                                                                                                </a:t>
            </a:r>
            <a:endParaRPr lang="en-US" altLang="en-US"/>
          </a:p>
          <a:p>
            <a:pPr>
              <a:buFontTx/>
              <a:buChar char="-"/>
            </a:pP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Dénutrition    </a:t>
            </a:r>
            <a:endParaRPr lang="en-US" altLang="en-US"/>
          </a:p>
          <a:p>
            <a:pPr>
              <a:buFontTx/>
              <a:buChar char="-"/>
            </a:pPr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 Hyperlipidémie                                                                                                                                                           </a:t>
            </a:r>
            <a:endParaRPr lang="en-US" altLang="en-US"/>
          </a:p>
          <a:p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- Retard staturo-pondérale                                                                                                                                     </a:t>
            </a:r>
            <a:endParaRPr lang="en-US" altLang="en-US"/>
          </a:p>
          <a:p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- Insuffisance rénale chronique       </a:t>
            </a:r>
            <a:r>
              <a:rPr lang="en-US" altLang="en-US" sz="2400">
                <a:latin typeface="Garamond" panose="02020404030301010803" pitchFamily="18" charset="0"/>
              </a:rPr>
              <a:t> 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9" name="Rectangle 1">
            <a:extLst>
              <a:ext uri="{FF2B5EF4-FFF2-40B4-BE49-F238E27FC236}">
                <a16:creationId xmlns:a16="http://schemas.microsoft.com/office/drawing/2014/main" id="{F64A8B5A-D5CC-4B9B-8B10-2A09B0332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714375"/>
            <a:ext cx="5643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fr-FR" sz="2400">
                <a:solidFill>
                  <a:srgbClr val="D4D2D0"/>
                </a:solidFill>
                <a:latin typeface="Garamond" panose="02020404030301010803" pitchFamily="18" charset="0"/>
              </a:rPr>
              <a:t>1.3 </a:t>
            </a:r>
            <a:r>
              <a:rPr lang="en-GB" altLang="fr-FR" sz="2400" b="1" u="sng">
                <a:solidFill>
                  <a:srgbClr val="D4D2D0"/>
                </a:solidFill>
                <a:latin typeface="Garamond" panose="02020404030301010803" pitchFamily="18" charset="0"/>
              </a:rPr>
              <a:t>Le syndrome néphrétique aigu</a:t>
            </a:r>
            <a:endParaRPr lang="en-US" altLang="en-US"/>
          </a:p>
        </p:txBody>
      </p:sp>
      <p:sp>
        <p:nvSpPr>
          <p:cNvPr id="1049051" name="Rectangle 2">
            <a:extLst>
              <a:ext uri="{FF2B5EF4-FFF2-40B4-BE49-F238E27FC236}">
                <a16:creationId xmlns:a16="http://schemas.microsoft.com/office/drawing/2014/main" id="{29550B80-11B0-4E9F-81BA-ABC328B6E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1285875"/>
            <a:ext cx="2620963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Définition</a:t>
            </a:r>
            <a:r>
              <a:rPr lang="en-GB" altLang="en-US" sz="2400">
                <a:solidFill>
                  <a:srgbClr val="FFFFFF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2400" b="1">
                <a:solidFill>
                  <a:srgbClr val="4C7C8B"/>
                </a:solidFill>
                <a:latin typeface="Garamond" panose="02020404030301010803" pitchFamily="18" charset="0"/>
              </a:rPr>
              <a:t>clinique </a:t>
            </a:r>
            <a:endParaRPr lang="en-US" altLang="en-US"/>
          </a:p>
        </p:txBody>
      </p:sp>
      <p:sp>
        <p:nvSpPr>
          <p:cNvPr id="1049053" name="Rectangle 3">
            <a:extLst>
              <a:ext uri="{FF2B5EF4-FFF2-40B4-BE49-F238E27FC236}">
                <a16:creationId xmlns:a16="http://schemas.microsoft.com/office/drawing/2014/main" id="{379835C4-2315-4137-B593-158059B5465E}"/>
              </a:ext>
            </a:extLst>
          </p:cNvPr>
          <p:cNvSpPr>
            <a:spLocks/>
          </p:cNvSpPr>
          <p:nvPr/>
        </p:nvSpPr>
        <p:spPr bwMode="auto">
          <a:xfrm>
            <a:off x="1714500" y="2071688"/>
            <a:ext cx="4214813" cy="8032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Garamond" panose="02020404030301010803" pitchFamily="18" charset="0"/>
              </a:rPr>
              <a:t>l’installation </a:t>
            </a:r>
            <a:r>
              <a:rPr lang="en-GB" altLang="en-US" sz="2400" b="1">
                <a:solidFill>
                  <a:srgbClr val="FF0000"/>
                </a:solidFill>
                <a:latin typeface="Garamond" panose="02020404030301010803" pitchFamily="18" charset="0"/>
              </a:rPr>
              <a:t>brutale</a:t>
            </a:r>
            <a:r>
              <a:rPr lang="en-GB" altLang="en-US" sz="2400">
                <a:latin typeface="Garamond" panose="02020404030301010803" pitchFamily="18" charset="0"/>
              </a:rPr>
              <a:t> ou </a:t>
            </a:r>
            <a:r>
              <a:rPr lang="en-US" altLang="en-US" sz="2400" b="1">
                <a:solidFill>
                  <a:srgbClr val="FF0000"/>
                </a:solidFill>
                <a:latin typeface="Garamond" panose="02020404030301010803" pitchFamily="18" charset="0"/>
              </a:rPr>
              <a:t>rapide </a:t>
            </a:r>
            <a:endParaRPr lang="en-US" altLang="en-US"/>
          </a:p>
        </p:txBody>
      </p:sp>
      <p:sp>
        <p:nvSpPr>
          <p:cNvPr id="1049055" name="Rectangle 4">
            <a:extLst>
              <a:ext uri="{FF2B5EF4-FFF2-40B4-BE49-F238E27FC236}">
                <a16:creationId xmlns:a16="http://schemas.microsoft.com/office/drawing/2014/main" id="{30D4F8AC-83AE-4AF0-81D7-8D9D245D996E}"/>
              </a:ext>
            </a:extLst>
          </p:cNvPr>
          <p:cNvSpPr>
            <a:spLocks/>
          </p:cNvSpPr>
          <p:nvPr/>
        </p:nvSpPr>
        <p:spPr bwMode="auto">
          <a:xfrm>
            <a:off x="1071563" y="2500313"/>
            <a:ext cx="6286500" cy="2225675"/>
          </a:xfrm>
          <a:prstGeom prst="rect">
            <a:avLst/>
          </a:prstGeom>
          <a:solidFill>
            <a:srgbClr val="CCAF0A"/>
          </a:solidFill>
          <a:ln w="19050">
            <a:solidFill>
              <a:srgbClr val="95800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GB" altLang="en-US" sz="2000">
                <a:solidFill>
                  <a:srgbClr val="FFFFFF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Oedème</a:t>
            </a:r>
            <a:endParaRPr lang="en-US" altLang="en-US"/>
          </a:p>
          <a:p>
            <a:pPr eaLnBrk="1" hangingPunct="1">
              <a:buFontTx/>
              <a:buChar char="-"/>
            </a:pPr>
            <a:r>
              <a:rPr lang="en-US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 HTA</a:t>
            </a:r>
            <a:endParaRPr lang="en-US" altLang="en-US"/>
          </a:p>
          <a:p>
            <a:pPr eaLnBrk="1" hangingPunct="1">
              <a:buFontTx/>
              <a:buChar char="-"/>
            </a:pPr>
            <a:r>
              <a:rPr lang="en-US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 Hématurie microscopique ou macroscopique</a:t>
            </a:r>
            <a:endParaRPr lang="en-US" altLang="en-US"/>
          </a:p>
          <a:p>
            <a:pPr eaLnBrk="1" hangingPunct="1">
              <a:buFontTx/>
              <a:buChar char="-"/>
            </a:pPr>
            <a:r>
              <a:rPr lang="en-US" altLang="en-US" sz="2400" b="1">
                <a:solidFill>
                  <a:srgbClr val="FFFFFF"/>
                </a:solidFill>
                <a:latin typeface="Garamond" panose="02020404030301010803" pitchFamily="18" charset="0"/>
              </a:rPr>
              <a:t> Insuffisance rénale modérée parfois oligurie</a:t>
            </a:r>
            <a:endParaRPr lang="en-US" altLang="en-US"/>
          </a:p>
        </p:txBody>
      </p:sp>
      <p:sp>
        <p:nvSpPr>
          <p:cNvPr id="1049057" name="Rectangle 6">
            <a:extLst>
              <a:ext uri="{FF2B5EF4-FFF2-40B4-BE49-F238E27FC236}">
                <a16:creationId xmlns:a16="http://schemas.microsoft.com/office/drawing/2014/main" id="{B2DA1DBD-92FC-4DAB-A94B-94DD8EF59DBB}"/>
              </a:ext>
            </a:extLst>
          </p:cNvPr>
          <p:cNvSpPr>
            <a:spLocks/>
          </p:cNvSpPr>
          <p:nvPr/>
        </p:nvSpPr>
        <p:spPr bwMode="auto">
          <a:xfrm>
            <a:off x="214313" y="5214938"/>
            <a:ext cx="8929687" cy="8032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Garamond" panose="02020404030301010803" pitchFamily="18" charset="0"/>
              </a:rPr>
              <a:t>La Glomérulonéphrite aigue (GNA) post infectieuse est sa forme typique</a:t>
            </a:r>
            <a:endParaRPr lang="en-US" altLang="en-US"/>
          </a:p>
        </p:txBody>
      </p:sp>
      <p:sp>
        <p:nvSpPr>
          <p:cNvPr id="1049059" name="Rectangle 7">
            <a:extLst>
              <a:ext uri="{FF2B5EF4-FFF2-40B4-BE49-F238E27FC236}">
                <a16:creationId xmlns:a16="http://schemas.microsoft.com/office/drawing/2014/main" id="{90673705-0183-4DAE-BBC0-80413C69F356}"/>
              </a:ext>
            </a:extLst>
          </p:cNvPr>
          <p:cNvSpPr>
            <a:spLocks/>
          </p:cNvSpPr>
          <p:nvPr/>
        </p:nvSpPr>
        <p:spPr bwMode="auto">
          <a:xfrm>
            <a:off x="357188" y="4429125"/>
            <a:ext cx="8286750" cy="8032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Garamond" panose="02020404030301010803" pitchFamily="18" charset="0"/>
              </a:rPr>
              <a:t>Rétention hydro-sodée portant sur le secteur vasculaire et interstitiel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1" name="Rectangle 1">
            <a:extLst>
              <a:ext uri="{FF2B5EF4-FFF2-40B4-BE49-F238E27FC236}">
                <a16:creationId xmlns:a16="http://schemas.microsoft.com/office/drawing/2014/main" id="{7AC98A6A-FF13-4BB2-9784-1B786D9F84ED}"/>
              </a:ext>
            </a:extLst>
          </p:cNvPr>
          <p:cNvSpPr>
            <a:spLocks/>
          </p:cNvSpPr>
          <p:nvPr/>
        </p:nvSpPr>
        <p:spPr bwMode="auto">
          <a:xfrm>
            <a:off x="500063" y="547688"/>
            <a:ext cx="7786687" cy="23145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r>
              <a:rPr lang="en-US" altLang="en-US" sz="2200" b="1">
                <a:latin typeface="Garamond" panose="02020404030301010803" pitchFamily="18" charset="0"/>
                <a:cs typeface="Times New Roman" panose="02020603050405020304" pitchFamily="18" charset="0"/>
              </a:rPr>
              <a:t>Signe cliniques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:                                                                                                                                                </a:t>
            </a:r>
            <a:endParaRPr lang="en-US" altLang="en-US"/>
          </a:p>
          <a:p>
            <a:r>
              <a:rPr lang="en-US" altLang="en-US" sz="220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10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 jours apr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s une infection essentiellement ORL (angine) </a:t>
            </a:r>
            <a:endParaRPr lang="en-US" altLang="en-US"/>
          </a:p>
          <a:p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appara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t de fa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on </a:t>
            </a:r>
            <a:r>
              <a:rPr lang="en-US" altLang="en-US" sz="2200" b="1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brutale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:                        </a:t>
            </a:r>
            <a:endParaRPr lang="en-US" altLang="en-US"/>
          </a:p>
          <a:p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 -  h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maturie macroscopique,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œ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me, HTA, parfois OAP      </a:t>
            </a:r>
            <a:endParaRPr lang="en-US" altLang="en-US"/>
          </a:p>
          <a:p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 - oligurie, urine fonc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e, concentr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e                                                                                                                                     </a:t>
            </a:r>
            <a:endParaRPr lang="en-US" altLang="en-US"/>
          </a:p>
          <a:p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 le Sd n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phr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tique aigue est rapidement r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versible  </a:t>
            </a:r>
            <a:endParaRPr lang="en-US" altLang="en-US"/>
          </a:p>
        </p:txBody>
      </p:sp>
      <p:sp>
        <p:nvSpPr>
          <p:cNvPr id="1049063" name="Rectangle 2">
            <a:extLst>
              <a:ext uri="{FF2B5EF4-FFF2-40B4-BE49-F238E27FC236}">
                <a16:creationId xmlns:a16="http://schemas.microsoft.com/office/drawing/2014/main" id="{2CB24BD4-9FE2-4F64-AD48-BB1F04DE42CE}"/>
              </a:ext>
            </a:extLst>
          </p:cNvPr>
          <p:cNvSpPr>
            <a:spLocks/>
          </p:cNvSpPr>
          <p:nvPr/>
        </p:nvSpPr>
        <p:spPr bwMode="auto">
          <a:xfrm>
            <a:off x="285750" y="3211513"/>
            <a:ext cx="8215313" cy="2949575"/>
          </a:xfrm>
          <a:prstGeom prst="rect">
            <a:avLst/>
          </a:prstGeom>
          <a:solidFill>
            <a:srgbClr val="FFFFFF"/>
          </a:solidFill>
          <a:ln w="19050">
            <a:solidFill>
              <a:srgbClr val="6EA0B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9pPr>
          </a:lstStyle>
          <a:p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200" b="1">
                <a:latin typeface="Garamond" panose="02020404030301010803" pitchFamily="18" charset="0"/>
                <a:cs typeface="Times New Roman" panose="02020603050405020304" pitchFamily="18" charset="0"/>
              </a:rPr>
              <a:t>.Signes biologiques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:     </a:t>
            </a:r>
            <a:endParaRPr lang="en-US" altLang="en-US"/>
          </a:p>
          <a:p>
            <a:pPr>
              <a:buFontTx/>
              <a:buChar char="-"/>
            </a:pP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 prot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inurie abondante &gt; 2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 3 g/24h                                                                      </a:t>
            </a:r>
            <a:endParaRPr lang="en-US" altLang="en-US"/>
          </a:p>
          <a:p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- h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maturie micro ou macroscopique avec cylindres h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matiques                               </a:t>
            </a:r>
            <a:endParaRPr lang="en-US" altLang="en-US"/>
          </a:p>
          <a:p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- Insuffisance r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nale mod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e le plus souvent                                                                       </a:t>
            </a:r>
            <a:endParaRPr lang="en-US" altLang="en-US"/>
          </a:p>
          <a:p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- urine concentr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e, natriur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se basse                                                                                                            </a:t>
            </a:r>
            <a:endParaRPr lang="en-US" altLang="en-US"/>
          </a:p>
          <a:p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 - la protid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mie et albumin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mie normale                                                                                                                 </a:t>
            </a:r>
            <a:endParaRPr lang="en-US" altLang="en-US"/>
          </a:p>
          <a:p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 - le compl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ment s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rique CH50, C3, C4 est abaisser de fa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on constante</a:t>
            </a:r>
            <a:endParaRPr lang="en-US" altLang="en-US"/>
          </a:p>
          <a:p>
            <a:r>
              <a:rPr lang="en-US" altLang="en-US" sz="2200">
                <a:latin typeface="Garamond" panose="02020404030301010803" pitchFamily="18" charset="0"/>
                <a:cs typeface="Times New Roman" panose="02020603050405020304" pitchFamily="18" charset="0"/>
              </a:rPr>
              <a:t> mais temporaire  &lt; 8  semaines</a:t>
            </a:r>
            <a:r>
              <a:rPr lang="en-US" altLang="en-US" sz="1200">
                <a:latin typeface="Garamond" panose="02020404030301010803" pitchFamily="18" charset="0"/>
                <a:cs typeface="Times New Roman" panose="02020603050405020304" pitchFamily="18" charset="0"/>
              </a:rPr>
              <a:t>)      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3B3B3B"/>
      </a:dk1>
      <a:lt1>
        <a:srgbClr val="FFFFFF"/>
      </a:lt1>
      <a:dk2>
        <a:srgbClr val="000000"/>
      </a:dk2>
      <a:lt2>
        <a:srgbClr val="D4D2D0"/>
      </a:lt2>
      <a:accent1>
        <a:srgbClr val="6EA0B0"/>
      </a:accent1>
      <a:accent2>
        <a:srgbClr val="CCAF0A"/>
      </a:accent2>
      <a:accent3>
        <a:srgbClr val="AAAAAA"/>
      </a:accent3>
      <a:accent4>
        <a:srgbClr val="DADADA"/>
      </a:accent4>
      <a:accent5>
        <a:srgbClr val="BACDD4"/>
      </a:accent5>
      <a:accent6>
        <a:srgbClr val="B99E08"/>
      </a:accent6>
      <a:hlink>
        <a:srgbClr val="00C8C3"/>
      </a:hlink>
      <a:folHlink>
        <a:srgbClr val="A116E0"/>
      </a:folHlink>
    </a:clrScheme>
    <a:fontScheme name="默认设计模板">
      <a:majorFont>
        <a:latin typeface="Calibri Light"/>
        <a:ea typeface=""/>
        <a:cs typeface="Calibri Light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3B3B3B"/>
        </a:dk1>
        <a:lt1>
          <a:srgbClr val="FFFFFF"/>
        </a:lt1>
        <a:dk2>
          <a:srgbClr val="000000"/>
        </a:dk2>
        <a:lt2>
          <a:srgbClr val="D4D2D0"/>
        </a:lt2>
        <a:accent1>
          <a:srgbClr val="6EA0B0"/>
        </a:accent1>
        <a:accent2>
          <a:srgbClr val="CCAF0A"/>
        </a:accent2>
        <a:accent3>
          <a:srgbClr val="AAAAAA"/>
        </a:accent3>
        <a:accent4>
          <a:srgbClr val="DADADA"/>
        </a:accent4>
        <a:accent5>
          <a:srgbClr val="BACDD4"/>
        </a:accent5>
        <a:accent6>
          <a:srgbClr val="B99E08"/>
        </a:accent6>
        <a:hlink>
          <a:srgbClr val="00C8C3"/>
        </a:hlink>
        <a:folHlink>
          <a:srgbClr val="A116E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3B3B3B"/>
      </a:dk1>
      <a:lt1>
        <a:srgbClr val="FFFFFF"/>
      </a:lt1>
      <a:dk2>
        <a:srgbClr val="000000"/>
      </a:dk2>
      <a:lt2>
        <a:srgbClr val="D4D2D0"/>
      </a:lt2>
      <a:accent1>
        <a:srgbClr val="6EA0B0"/>
      </a:accent1>
      <a:accent2>
        <a:srgbClr val="CCAF0A"/>
      </a:accent2>
      <a:accent3>
        <a:srgbClr val="AAAAAA"/>
      </a:accent3>
      <a:accent4>
        <a:srgbClr val="DADADA"/>
      </a:accent4>
      <a:accent5>
        <a:srgbClr val="BACDD4"/>
      </a:accent5>
      <a:accent6>
        <a:srgbClr val="B99E08"/>
      </a:accent6>
      <a:hlink>
        <a:srgbClr val="00C8C3"/>
      </a:hlink>
      <a:folHlink>
        <a:srgbClr val="A116E0"/>
      </a:folHlink>
    </a:clrScheme>
    <a:fontScheme name="默认设计模板">
      <a:majorFont>
        <a:latin typeface="Calibri Light"/>
        <a:ea typeface=""/>
        <a:cs typeface="Calibri Light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3B3B3B"/>
        </a:dk1>
        <a:lt1>
          <a:srgbClr val="FFFFFF"/>
        </a:lt1>
        <a:dk2>
          <a:srgbClr val="000000"/>
        </a:dk2>
        <a:lt2>
          <a:srgbClr val="D4D2D0"/>
        </a:lt2>
        <a:accent1>
          <a:srgbClr val="6EA0B0"/>
        </a:accent1>
        <a:accent2>
          <a:srgbClr val="CCAF0A"/>
        </a:accent2>
        <a:accent3>
          <a:srgbClr val="AAAAAA"/>
        </a:accent3>
        <a:accent4>
          <a:srgbClr val="DADADA"/>
        </a:accent4>
        <a:accent5>
          <a:srgbClr val="BACDD4"/>
        </a:accent5>
        <a:accent6>
          <a:srgbClr val="B99E08"/>
        </a:accent6>
        <a:hlink>
          <a:srgbClr val="00C8C3"/>
        </a:hlink>
        <a:folHlink>
          <a:srgbClr val="A116E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3B3B3B"/>
      </a:dk1>
      <a:lt1>
        <a:srgbClr val="FFFFFF"/>
      </a:lt1>
      <a:dk2>
        <a:srgbClr val="000000"/>
      </a:dk2>
      <a:lt2>
        <a:srgbClr val="D4D2D0"/>
      </a:lt2>
      <a:accent1>
        <a:srgbClr val="6EA0B0"/>
      </a:accent1>
      <a:accent2>
        <a:srgbClr val="CCAF0A"/>
      </a:accent2>
      <a:accent3>
        <a:srgbClr val="AAAAAA"/>
      </a:accent3>
      <a:accent4>
        <a:srgbClr val="DADADA"/>
      </a:accent4>
      <a:accent5>
        <a:srgbClr val="BACDD4"/>
      </a:accent5>
      <a:accent6>
        <a:srgbClr val="B99E08"/>
      </a:accent6>
      <a:hlink>
        <a:srgbClr val="00C8C3"/>
      </a:hlink>
      <a:folHlink>
        <a:srgbClr val="A116E0"/>
      </a:folHlink>
    </a:clrScheme>
    <a:fontScheme name="默认设计模板">
      <a:majorFont>
        <a:latin typeface="Calibri Light"/>
        <a:ea typeface=""/>
        <a:cs typeface="Calibri Light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3B3B3B"/>
        </a:dk1>
        <a:lt1>
          <a:srgbClr val="FFFFFF"/>
        </a:lt1>
        <a:dk2>
          <a:srgbClr val="000000"/>
        </a:dk2>
        <a:lt2>
          <a:srgbClr val="D4D2D0"/>
        </a:lt2>
        <a:accent1>
          <a:srgbClr val="6EA0B0"/>
        </a:accent1>
        <a:accent2>
          <a:srgbClr val="CCAF0A"/>
        </a:accent2>
        <a:accent3>
          <a:srgbClr val="AAAAAA"/>
        </a:accent3>
        <a:accent4>
          <a:srgbClr val="DADADA"/>
        </a:accent4>
        <a:accent5>
          <a:srgbClr val="BACDD4"/>
        </a:accent5>
        <a:accent6>
          <a:srgbClr val="B99E08"/>
        </a:accent6>
        <a:hlink>
          <a:srgbClr val="00C8C3"/>
        </a:hlink>
        <a:folHlink>
          <a:srgbClr val="A116E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默认设计模板">
  <a:themeElements>
    <a:clrScheme name="默认设计模板 1">
      <a:dk1>
        <a:srgbClr val="3B3B3B"/>
      </a:dk1>
      <a:lt1>
        <a:srgbClr val="FFFFFF"/>
      </a:lt1>
      <a:dk2>
        <a:srgbClr val="000000"/>
      </a:dk2>
      <a:lt2>
        <a:srgbClr val="D4D2D0"/>
      </a:lt2>
      <a:accent1>
        <a:srgbClr val="6EA0B0"/>
      </a:accent1>
      <a:accent2>
        <a:srgbClr val="CCAF0A"/>
      </a:accent2>
      <a:accent3>
        <a:srgbClr val="AAAAAA"/>
      </a:accent3>
      <a:accent4>
        <a:srgbClr val="DADADA"/>
      </a:accent4>
      <a:accent5>
        <a:srgbClr val="BACDD4"/>
      </a:accent5>
      <a:accent6>
        <a:srgbClr val="B99E08"/>
      </a:accent6>
      <a:hlink>
        <a:srgbClr val="00C8C3"/>
      </a:hlink>
      <a:folHlink>
        <a:srgbClr val="A116E0"/>
      </a:folHlink>
    </a:clrScheme>
    <a:fontScheme name="默认设计模板">
      <a:majorFont>
        <a:latin typeface="Calibri Light"/>
        <a:ea typeface=""/>
        <a:cs typeface="Calibri Light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3B3B3B"/>
        </a:dk1>
        <a:lt1>
          <a:srgbClr val="FFFFFF"/>
        </a:lt1>
        <a:dk2>
          <a:srgbClr val="000000"/>
        </a:dk2>
        <a:lt2>
          <a:srgbClr val="D4D2D0"/>
        </a:lt2>
        <a:accent1>
          <a:srgbClr val="6EA0B0"/>
        </a:accent1>
        <a:accent2>
          <a:srgbClr val="CCAF0A"/>
        </a:accent2>
        <a:accent3>
          <a:srgbClr val="AAAAAA"/>
        </a:accent3>
        <a:accent4>
          <a:srgbClr val="DADADA"/>
        </a:accent4>
        <a:accent5>
          <a:srgbClr val="BACDD4"/>
        </a:accent5>
        <a:accent6>
          <a:srgbClr val="B99E08"/>
        </a:accent6>
        <a:hlink>
          <a:srgbClr val="00C8C3"/>
        </a:hlink>
        <a:folHlink>
          <a:srgbClr val="A116E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默认设计模板">
  <a:themeElements>
    <a:clrScheme name="默认设计模板 1">
      <a:dk1>
        <a:srgbClr val="3B3B3B"/>
      </a:dk1>
      <a:lt1>
        <a:srgbClr val="FFFFFF"/>
      </a:lt1>
      <a:dk2>
        <a:srgbClr val="000000"/>
      </a:dk2>
      <a:lt2>
        <a:srgbClr val="D4D2D0"/>
      </a:lt2>
      <a:accent1>
        <a:srgbClr val="6EA0B0"/>
      </a:accent1>
      <a:accent2>
        <a:srgbClr val="CCAF0A"/>
      </a:accent2>
      <a:accent3>
        <a:srgbClr val="AAAAAA"/>
      </a:accent3>
      <a:accent4>
        <a:srgbClr val="DADADA"/>
      </a:accent4>
      <a:accent5>
        <a:srgbClr val="BACDD4"/>
      </a:accent5>
      <a:accent6>
        <a:srgbClr val="B99E08"/>
      </a:accent6>
      <a:hlink>
        <a:srgbClr val="00C8C3"/>
      </a:hlink>
      <a:folHlink>
        <a:srgbClr val="A116E0"/>
      </a:folHlink>
    </a:clrScheme>
    <a:fontScheme name="默认设计模板">
      <a:majorFont>
        <a:latin typeface="Calibri Light"/>
        <a:ea typeface=""/>
        <a:cs typeface="Calibri Light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3B3B3B"/>
        </a:dk1>
        <a:lt1>
          <a:srgbClr val="FFFFFF"/>
        </a:lt1>
        <a:dk2>
          <a:srgbClr val="000000"/>
        </a:dk2>
        <a:lt2>
          <a:srgbClr val="D4D2D0"/>
        </a:lt2>
        <a:accent1>
          <a:srgbClr val="6EA0B0"/>
        </a:accent1>
        <a:accent2>
          <a:srgbClr val="CCAF0A"/>
        </a:accent2>
        <a:accent3>
          <a:srgbClr val="AAAAAA"/>
        </a:accent3>
        <a:accent4>
          <a:srgbClr val="DADADA"/>
        </a:accent4>
        <a:accent5>
          <a:srgbClr val="BACDD4"/>
        </a:accent5>
        <a:accent6>
          <a:srgbClr val="B99E08"/>
        </a:accent6>
        <a:hlink>
          <a:srgbClr val="00C8C3"/>
        </a:hlink>
        <a:folHlink>
          <a:srgbClr val="A116E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默认设计模板">
  <a:themeElements>
    <a:clrScheme name="默认设计模板 1">
      <a:dk1>
        <a:srgbClr val="3B3B3B"/>
      </a:dk1>
      <a:lt1>
        <a:srgbClr val="FFFFFF"/>
      </a:lt1>
      <a:dk2>
        <a:srgbClr val="000000"/>
      </a:dk2>
      <a:lt2>
        <a:srgbClr val="D4D2D0"/>
      </a:lt2>
      <a:accent1>
        <a:srgbClr val="6EA0B0"/>
      </a:accent1>
      <a:accent2>
        <a:srgbClr val="CCAF0A"/>
      </a:accent2>
      <a:accent3>
        <a:srgbClr val="AAAAAA"/>
      </a:accent3>
      <a:accent4>
        <a:srgbClr val="DADADA"/>
      </a:accent4>
      <a:accent5>
        <a:srgbClr val="BACDD4"/>
      </a:accent5>
      <a:accent6>
        <a:srgbClr val="B99E08"/>
      </a:accent6>
      <a:hlink>
        <a:srgbClr val="00C8C3"/>
      </a:hlink>
      <a:folHlink>
        <a:srgbClr val="A116E0"/>
      </a:folHlink>
    </a:clrScheme>
    <a:fontScheme name="默认设计模板">
      <a:majorFont>
        <a:latin typeface="Calibri Light"/>
        <a:ea typeface=""/>
        <a:cs typeface="Calibri Light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3B3B3B"/>
        </a:dk1>
        <a:lt1>
          <a:srgbClr val="FFFFFF"/>
        </a:lt1>
        <a:dk2>
          <a:srgbClr val="000000"/>
        </a:dk2>
        <a:lt2>
          <a:srgbClr val="D4D2D0"/>
        </a:lt2>
        <a:accent1>
          <a:srgbClr val="6EA0B0"/>
        </a:accent1>
        <a:accent2>
          <a:srgbClr val="CCAF0A"/>
        </a:accent2>
        <a:accent3>
          <a:srgbClr val="AAAAAA"/>
        </a:accent3>
        <a:accent4>
          <a:srgbClr val="DADADA"/>
        </a:accent4>
        <a:accent5>
          <a:srgbClr val="BACDD4"/>
        </a:accent5>
        <a:accent6>
          <a:srgbClr val="B99E08"/>
        </a:accent6>
        <a:hlink>
          <a:srgbClr val="00C8C3"/>
        </a:hlink>
        <a:folHlink>
          <a:srgbClr val="A116E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默认设计模板">
  <a:themeElements>
    <a:clrScheme name="默认设计模板 1">
      <a:dk1>
        <a:srgbClr val="3B3B3B"/>
      </a:dk1>
      <a:lt1>
        <a:srgbClr val="FFFFFF"/>
      </a:lt1>
      <a:dk2>
        <a:srgbClr val="000000"/>
      </a:dk2>
      <a:lt2>
        <a:srgbClr val="D4D2D0"/>
      </a:lt2>
      <a:accent1>
        <a:srgbClr val="6EA0B0"/>
      </a:accent1>
      <a:accent2>
        <a:srgbClr val="CCAF0A"/>
      </a:accent2>
      <a:accent3>
        <a:srgbClr val="AAAAAA"/>
      </a:accent3>
      <a:accent4>
        <a:srgbClr val="DADADA"/>
      </a:accent4>
      <a:accent5>
        <a:srgbClr val="BACDD4"/>
      </a:accent5>
      <a:accent6>
        <a:srgbClr val="B99E08"/>
      </a:accent6>
      <a:hlink>
        <a:srgbClr val="00C8C3"/>
      </a:hlink>
      <a:folHlink>
        <a:srgbClr val="A116E0"/>
      </a:folHlink>
    </a:clrScheme>
    <a:fontScheme name="默认设计模板">
      <a:majorFont>
        <a:latin typeface="Calibri Light"/>
        <a:ea typeface=""/>
        <a:cs typeface="Calibri Light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sym typeface="Tahom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3B3B3B"/>
        </a:dk1>
        <a:lt1>
          <a:srgbClr val="FFFFFF"/>
        </a:lt1>
        <a:dk2>
          <a:srgbClr val="000000"/>
        </a:dk2>
        <a:lt2>
          <a:srgbClr val="D4D2D0"/>
        </a:lt2>
        <a:accent1>
          <a:srgbClr val="6EA0B0"/>
        </a:accent1>
        <a:accent2>
          <a:srgbClr val="CCAF0A"/>
        </a:accent2>
        <a:accent3>
          <a:srgbClr val="AAAAAA"/>
        </a:accent3>
        <a:accent4>
          <a:srgbClr val="DADADA"/>
        </a:accent4>
        <a:accent5>
          <a:srgbClr val="BACDD4"/>
        </a:accent5>
        <a:accent6>
          <a:srgbClr val="B99E08"/>
        </a:accent6>
        <a:hlink>
          <a:srgbClr val="00C8C3"/>
        </a:hlink>
        <a:folHlink>
          <a:srgbClr val="A116E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3B3B3B"/>
      </a:dk1>
      <a:lt1>
        <a:srgbClr val="FFFFFF"/>
      </a:lt1>
      <a:dk2>
        <a:srgbClr val="000000"/>
      </a:dk2>
      <a:lt2>
        <a:srgbClr val="D4D2D0"/>
      </a:lt2>
      <a:accent1>
        <a:srgbClr val="6EA0B0"/>
      </a:accent1>
      <a:accent2>
        <a:srgbClr val="CCAF0A"/>
      </a:accent2>
      <a:accent3>
        <a:srgbClr val="AAAAAA"/>
      </a:accent3>
      <a:accent4>
        <a:srgbClr val="DADADA"/>
      </a:accent4>
      <a:accent5>
        <a:srgbClr val="BACDD4"/>
      </a:accent5>
      <a:accent6>
        <a:srgbClr val="B99E08"/>
      </a:accent6>
      <a:hlink>
        <a:srgbClr val="00C8C3"/>
      </a:hlink>
      <a:folHlink>
        <a:srgbClr val="A116E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DocSecurity>0</DocSecurity>
  <PresentationFormat>Affichage à l'écran (4:3)</PresentationFormat>
  <Slides>20</Slides>
  <Notes>0</Notes>
  <HiddenSlides>0</HiddenSlides>
  <ScaleCrop>false</ScaleCrop>
  <HeadingPairs>
    <vt:vector size="4" baseType="variant">
      <vt:variant>
        <vt:lpstr>Thème</vt:lpstr>
      </vt:variant>
      <vt:variant>
        <vt:i4>7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默认设计模板</vt:lpstr>
      <vt:lpstr>默认设计模板</vt:lpstr>
      <vt:lpstr>默认设计模板</vt:lpstr>
      <vt:lpstr>默认设计模板</vt:lpstr>
      <vt:lpstr>默认设计模板</vt:lpstr>
      <vt:lpstr>默认设计模板</vt:lpstr>
      <vt:lpstr>默认设计模板</vt:lpstr>
      <vt:lpstr>Présentation PowerPoint</vt:lpstr>
      <vt:lpstr>- Syndrome glomérulaire  - Syndrome de néphropathies tubulo-interstitielle  - Syndrome de néphropathie vasculaire  </vt:lpstr>
      <vt:lpstr>Classifications des néphropathies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NIA :                                                                                                                                                   - Pyélonéphrite aigue                                                                                                             - NIA médicamenteuse (méthiciline, rifampicine, AINS)                                                                                            - NIA  par infiltration (Sarcoïdose, lymphome, myélome)  NIC :                                                                                                                                                - Néphropathie de reflux (Reflux vésico-urétéral (RVU))                                                                                     - Uropathies obstructives (Lithiases urinaires, Hypertrophie prostatique, Sténoses urétérales,…..)                                                                                                                                            - NIC métabolique (Hypokaliémie chronique, Hypercalcémie, Hyperuricémie)                                                                                                   - NIC par abus d’analgésique                                                                                                             Autres Causes : polykystose rénale, cause toxique </vt:lpstr>
      <vt:lpstr>Présentation PowerPoint</vt:lpstr>
      <vt:lpstr>3.1 Etiologies : </vt:lpstr>
      <vt:lpstr>Merci pr votre Attention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SYNDROMES EN NEPHROLOGIE</dc:title>
  <dc:creator>ency-education.com</dc:creator>
  <cp:lastModifiedBy>Utilisateur inconnu</cp:lastModifiedBy>
  <cp:revision>2</cp:revision>
  <dcterms:created xsi:type="dcterms:W3CDTF">2007-04-03T20:17:19Z</dcterms:created>
  <dcterms:modified xsi:type="dcterms:W3CDTF">2022-01-06T20:23:06Z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f62e69122f334b74a6dc1b3c8f1095ab</vt:lpwstr>
  </property>
</Properties>
</file>