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3" r:id="rId6"/>
    <p:sldId id="269" r:id="rId7"/>
    <p:sldId id="264" r:id="rId8"/>
    <p:sldId id="271" r:id="rId9"/>
    <p:sldId id="272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1"/>
    <a:srgbClr val="FFFFCC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C0F097-D125-4264-A672-52C8A4AE1489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B3DE504E-AF4D-4E49-887F-2BAE61FF8DA9}">
      <dgm:prSet phldrT="[Texte]"/>
      <dgm:spPr/>
      <dgm:t>
        <a:bodyPr/>
        <a:lstStyle/>
        <a:p>
          <a:r>
            <a:rPr lang="fr-FR" dirty="0" smtClean="0"/>
            <a:t>Cœur</a:t>
          </a:r>
          <a:endParaRPr lang="fr-FR" dirty="0"/>
        </a:p>
      </dgm:t>
    </dgm:pt>
    <dgm:pt modelId="{C9AFCFAC-5304-417D-9722-5CFD3B2B426E}" type="parTrans" cxnId="{73D4E3EA-F989-4A15-9451-3170DA158B62}">
      <dgm:prSet/>
      <dgm:spPr/>
      <dgm:t>
        <a:bodyPr/>
        <a:lstStyle/>
        <a:p>
          <a:endParaRPr lang="fr-FR"/>
        </a:p>
      </dgm:t>
    </dgm:pt>
    <dgm:pt modelId="{08396579-7ECA-4493-9307-DBE670609209}" type="sibTrans" cxnId="{73D4E3EA-F989-4A15-9451-3170DA158B62}">
      <dgm:prSet/>
      <dgm:spPr/>
      <dgm:t>
        <a:bodyPr/>
        <a:lstStyle/>
        <a:p>
          <a:endParaRPr lang="fr-FR"/>
        </a:p>
      </dgm:t>
    </dgm:pt>
    <dgm:pt modelId="{3D3CA185-BD35-44D2-BEF7-85926D52380F}">
      <dgm:prSet phldrT="[Texte]"/>
      <dgm:spPr/>
      <dgm:t>
        <a:bodyPr/>
        <a:lstStyle/>
        <a:p>
          <a:r>
            <a:rPr lang="fr-FR" dirty="0" smtClean="0"/>
            <a:t>Système nerveux</a:t>
          </a:r>
          <a:endParaRPr lang="fr-FR" dirty="0"/>
        </a:p>
      </dgm:t>
    </dgm:pt>
    <dgm:pt modelId="{E2182BC2-B03A-4CD6-B1F4-AB230209F27F}" type="parTrans" cxnId="{2AF6E170-3274-4022-B543-C20464F4AC5C}">
      <dgm:prSet/>
      <dgm:spPr/>
      <dgm:t>
        <a:bodyPr/>
        <a:lstStyle/>
        <a:p>
          <a:endParaRPr lang="fr-FR"/>
        </a:p>
      </dgm:t>
    </dgm:pt>
    <dgm:pt modelId="{DD5A32EB-E966-4FA2-B231-B8B99962FD4A}" type="sibTrans" cxnId="{2AF6E170-3274-4022-B543-C20464F4AC5C}">
      <dgm:prSet/>
      <dgm:spPr/>
      <dgm:t>
        <a:bodyPr/>
        <a:lstStyle/>
        <a:p>
          <a:endParaRPr lang="fr-FR"/>
        </a:p>
      </dgm:t>
    </dgm:pt>
    <dgm:pt modelId="{1405AEFD-5155-4EF7-BE2B-C6247D3EEB0B}">
      <dgm:prSet phldrT="[Texte]"/>
      <dgm:spPr/>
      <dgm:t>
        <a:bodyPr/>
        <a:lstStyle/>
        <a:p>
          <a:r>
            <a:rPr lang="fr-FR" dirty="0" smtClean="0"/>
            <a:t>Poumon</a:t>
          </a:r>
          <a:endParaRPr lang="fr-FR" dirty="0"/>
        </a:p>
      </dgm:t>
    </dgm:pt>
    <dgm:pt modelId="{B8A42478-1397-42CB-8DEA-1DB2118EB323}" type="parTrans" cxnId="{A02DB0D7-F7B1-401F-80FA-A28F65115B2C}">
      <dgm:prSet/>
      <dgm:spPr/>
      <dgm:t>
        <a:bodyPr/>
        <a:lstStyle/>
        <a:p>
          <a:endParaRPr lang="fr-FR"/>
        </a:p>
      </dgm:t>
    </dgm:pt>
    <dgm:pt modelId="{69AA8F6F-576E-4BC5-A517-407E9A5D4790}" type="sibTrans" cxnId="{A02DB0D7-F7B1-401F-80FA-A28F65115B2C}">
      <dgm:prSet/>
      <dgm:spPr/>
      <dgm:t>
        <a:bodyPr/>
        <a:lstStyle/>
        <a:p>
          <a:endParaRPr lang="fr-FR"/>
        </a:p>
      </dgm:t>
    </dgm:pt>
    <dgm:pt modelId="{A9A5130F-6F21-437E-B087-20C224F4FDED}" type="pres">
      <dgm:prSet presAssocID="{DCC0F097-D125-4264-A672-52C8A4AE1489}" presName="compositeShape" presStyleCnt="0">
        <dgm:presLayoutVars>
          <dgm:chMax val="7"/>
          <dgm:dir/>
          <dgm:resizeHandles val="exact"/>
        </dgm:presLayoutVars>
      </dgm:prSet>
      <dgm:spPr/>
    </dgm:pt>
    <dgm:pt modelId="{665A982A-C6C9-44D7-8C16-5DE0DA6ED6D6}" type="pres">
      <dgm:prSet presAssocID="{B3DE504E-AF4D-4E49-887F-2BAE61FF8DA9}" presName="circ1" presStyleLbl="vennNode1" presStyleIdx="0" presStyleCnt="3"/>
      <dgm:spPr/>
      <dgm:t>
        <a:bodyPr/>
        <a:lstStyle/>
        <a:p>
          <a:endParaRPr lang="fr-FR"/>
        </a:p>
      </dgm:t>
    </dgm:pt>
    <dgm:pt modelId="{09CE6E6A-9E4C-4692-8508-365990036C96}" type="pres">
      <dgm:prSet presAssocID="{B3DE504E-AF4D-4E49-887F-2BAE61FF8DA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C55AFD-6F34-4DA2-9373-E7E73BEA7412}" type="pres">
      <dgm:prSet presAssocID="{3D3CA185-BD35-44D2-BEF7-85926D52380F}" presName="circ2" presStyleLbl="vennNode1" presStyleIdx="1" presStyleCnt="3"/>
      <dgm:spPr/>
      <dgm:t>
        <a:bodyPr/>
        <a:lstStyle/>
        <a:p>
          <a:endParaRPr lang="fr-FR"/>
        </a:p>
      </dgm:t>
    </dgm:pt>
    <dgm:pt modelId="{B94F8035-EE30-4478-8AEA-430D7444CE51}" type="pres">
      <dgm:prSet presAssocID="{3D3CA185-BD35-44D2-BEF7-85926D52380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0BADF6-DCD3-4730-96C5-AD7D0BCC19F4}" type="pres">
      <dgm:prSet presAssocID="{1405AEFD-5155-4EF7-BE2B-C6247D3EEB0B}" presName="circ3" presStyleLbl="vennNode1" presStyleIdx="2" presStyleCnt="3"/>
      <dgm:spPr/>
      <dgm:t>
        <a:bodyPr/>
        <a:lstStyle/>
        <a:p>
          <a:endParaRPr lang="fr-FR"/>
        </a:p>
      </dgm:t>
    </dgm:pt>
    <dgm:pt modelId="{7461B0AD-07A7-4E30-8ADD-9FEE351CA93B}" type="pres">
      <dgm:prSet presAssocID="{1405AEFD-5155-4EF7-BE2B-C6247D3EEB0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4833AC-52C9-4E37-AA2F-517349FDD63C}" type="presOf" srcId="{1405AEFD-5155-4EF7-BE2B-C6247D3EEB0B}" destId="{940BADF6-DCD3-4730-96C5-AD7D0BCC19F4}" srcOrd="0" destOrd="0" presId="urn:microsoft.com/office/officeart/2005/8/layout/venn1"/>
    <dgm:cxn modelId="{AC6A93F1-5255-4B91-B05A-F5B4D3ACF9DC}" type="presOf" srcId="{3D3CA185-BD35-44D2-BEF7-85926D52380F}" destId="{26C55AFD-6F34-4DA2-9373-E7E73BEA7412}" srcOrd="0" destOrd="0" presId="urn:microsoft.com/office/officeart/2005/8/layout/venn1"/>
    <dgm:cxn modelId="{953D39A1-19E5-4C6E-B182-AAECA553F8D2}" type="presOf" srcId="{1405AEFD-5155-4EF7-BE2B-C6247D3EEB0B}" destId="{7461B0AD-07A7-4E30-8ADD-9FEE351CA93B}" srcOrd="1" destOrd="0" presId="urn:microsoft.com/office/officeart/2005/8/layout/venn1"/>
    <dgm:cxn modelId="{01C3BAC6-1C76-4B17-8CB0-5056D33D065A}" type="presOf" srcId="{DCC0F097-D125-4264-A672-52C8A4AE1489}" destId="{A9A5130F-6F21-437E-B087-20C224F4FDED}" srcOrd="0" destOrd="0" presId="urn:microsoft.com/office/officeart/2005/8/layout/venn1"/>
    <dgm:cxn modelId="{49456C9F-A358-4829-B539-8C27C33568E6}" type="presOf" srcId="{B3DE504E-AF4D-4E49-887F-2BAE61FF8DA9}" destId="{09CE6E6A-9E4C-4692-8508-365990036C96}" srcOrd="1" destOrd="0" presId="urn:microsoft.com/office/officeart/2005/8/layout/venn1"/>
    <dgm:cxn modelId="{A02DB0D7-F7B1-401F-80FA-A28F65115B2C}" srcId="{DCC0F097-D125-4264-A672-52C8A4AE1489}" destId="{1405AEFD-5155-4EF7-BE2B-C6247D3EEB0B}" srcOrd="2" destOrd="0" parTransId="{B8A42478-1397-42CB-8DEA-1DB2118EB323}" sibTransId="{69AA8F6F-576E-4BC5-A517-407E9A5D4790}"/>
    <dgm:cxn modelId="{2A982548-1116-49AF-8B6A-E2C6D83C4E58}" type="presOf" srcId="{3D3CA185-BD35-44D2-BEF7-85926D52380F}" destId="{B94F8035-EE30-4478-8AEA-430D7444CE51}" srcOrd="1" destOrd="0" presId="urn:microsoft.com/office/officeart/2005/8/layout/venn1"/>
    <dgm:cxn modelId="{73D4E3EA-F989-4A15-9451-3170DA158B62}" srcId="{DCC0F097-D125-4264-A672-52C8A4AE1489}" destId="{B3DE504E-AF4D-4E49-887F-2BAE61FF8DA9}" srcOrd="0" destOrd="0" parTransId="{C9AFCFAC-5304-417D-9722-5CFD3B2B426E}" sibTransId="{08396579-7ECA-4493-9307-DBE670609209}"/>
    <dgm:cxn modelId="{2AF6E170-3274-4022-B543-C20464F4AC5C}" srcId="{DCC0F097-D125-4264-A672-52C8A4AE1489}" destId="{3D3CA185-BD35-44D2-BEF7-85926D52380F}" srcOrd="1" destOrd="0" parTransId="{E2182BC2-B03A-4CD6-B1F4-AB230209F27F}" sibTransId="{DD5A32EB-E966-4FA2-B231-B8B99962FD4A}"/>
    <dgm:cxn modelId="{857C7CA3-A9B8-4120-838E-AB61631B1887}" type="presOf" srcId="{B3DE504E-AF4D-4E49-887F-2BAE61FF8DA9}" destId="{665A982A-C6C9-44D7-8C16-5DE0DA6ED6D6}" srcOrd="0" destOrd="0" presId="urn:microsoft.com/office/officeart/2005/8/layout/venn1"/>
    <dgm:cxn modelId="{C2D9BD62-4EB2-4BBD-8462-464ED282E94F}" type="presParOf" srcId="{A9A5130F-6F21-437E-B087-20C224F4FDED}" destId="{665A982A-C6C9-44D7-8C16-5DE0DA6ED6D6}" srcOrd="0" destOrd="0" presId="urn:microsoft.com/office/officeart/2005/8/layout/venn1"/>
    <dgm:cxn modelId="{89C620AB-81B0-4FF5-AF2B-7C02CAB59C6D}" type="presParOf" srcId="{A9A5130F-6F21-437E-B087-20C224F4FDED}" destId="{09CE6E6A-9E4C-4692-8508-365990036C96}" srcOrd="1" destOrd="0" presId="urn:microsoft.com/office/officeart/2005/8/layout/venn1"/>
    <dgm:cxn modelId="{51178E92-A21B-4CB3-8D2B-62E0545D324B}" type="presParOf" srcId="{A9A5130F-6F21-437E-B087-20C224F4FDED}" destId="{26C55AFD-6F34-4DA2-9373-E7E73BEA7412}" srcOrd="2" destOrd="0" presId="urn:microsoft.com/office/officeart/2005/8/layout/venn1"/>
    <dgm:cxn modelId="{30DBB0B0-2B21-4D2B-8CAA-6F8323F4B71E}" type="presParOf" srcId="{A9A5130F-6F21-437E-B087-20C224F4FDED}" destId="{B94F8035-EE30-4478-8AEA-430D7444CE51}" srcOrd="3" destOrd="0" presId="urn:microsoft.com/office/officeart/2005/8/layout/venn1"/>
    <dgm:cxn modelId="{BF416598-58ED-401E-8661-E756E4375D7E}" type="presParOf" srcId="{A9A5130F-6F21-437E-B087-20C224F4FDED}" destId="{940BADF6-DCD3-4730-96C5-AD7D0BCC19F4}" srcOrd="4" destOrd="0" presId="urn:microsoft.com/office/officeart/2005/8/layout/venn1"/>
    <dgm:cxn modelId="{18B5DD76-8186-4255-9875-FDF67BCF94CF}" type="presParOf" srcId="{A9A5130F-6F21-437E-B087-20C224F4FDED}" destId="{7461B0AD-07A7-4E30-8ADD-9FEE351CA93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297EE-5537-443A-B8DC-ACA28AA8C5C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704BFA-E4EE-4446-9D6C-0D289A15D034}">
      <dgm:prSet phldrT="[Texte]" phldr="1"/>
      <dgm:spPr/>
      <dgm:t>
        <a:bodyPr/>
        <a:lstStyle/>
        <a:p>
          <a:endParaRPr lang="fr-FR"/>
        </a:p>
      </dgm:t>
    </dgm:pt>
    <dgm:pt modelId="{49AF5B62-E128-41F9-A10B-F6FBCBACF941}" type="parTrans" cxnId="{2FFEF261-4F99-4157-BE93-F09474BCEF53}">
      <dgm:prSet/>
      <dgm:spPr/>
      <dgm:t>
        <a:bodyPr/>
        <a:lstStyle/>
        <a:p>
          <a:endParaRPr lang="fr-FR"/>
        </a:p>
      </dgm:t>
    </dgm:pt>
    <dgm:pt modelId="{4D4378FD-79B2-429C-A0FE-6B92CFC87194}" type="sibTrans" cxnId="{2FFEF261-4F99-4157-BE93-F09474BCEF53}">
      <dgm:prSet/>
      <dgm:spPr/>
      <dgm:t>
        <a:bodyPr/>
        <a:lstStyle/>
        <a:p>
          <a:endParaRPr lang="fr-FR"/>
        </a:p>
      </dgm:t>
    </dgm:pt>
    <dgm:pt modelId="{DF43F3EF-C194-4129-8DCB-866B2240023E}">
      <dgm:prSet phldrT="[Texte]"/>
      <dgm:spPr/>
      <dgm:t>
        <a:bodyPr/>
        <a:lstStyle/>
        <a:p>
          <a:r>
            <a:rPr lang="fr-FR" dirty="0" smtClean="0"/>
            <a:t>Refroidissement</a:t>
          </a:r>
          <a:endParaRPr lang="fr-FR" dirty="0"/>
        </a:p>
      </dgm:t>
    </dgm:pt>
    <dgm:pt modelId="{56D3FEEA-21B3-4999-87C6-9919FDFB095E}" type="parTrans" cxnId="{3A9187BA-FF7B-4B47-B625-04DDC215A084}">
      <dgm:prSet/>
      <dgm:spPr/>
      <dgm:t>
        <a:bodyPr/>
        <a:lstStyle/>
        <a:p>
          <a:endParaRPr lang="fr-FR"/>
        </a:p>
      </dgm:t>
    </dgm:pt>
    <dgm:pt modelId="{FE4EE90D-B37B-48E0-AF68-2F2970B26240}" type="sibTrans" cxnId="{3A9187BA-FF7B-4B47-B625-04DDC215A084}">
      <dgm:prSet/>
      <dgm:spPr/>
      <dgm:t>
        <a:bodyPr/>
        <a:lstStyle/>
        <a:p>
          <a:endParaRPr lang="fr-FR"/>
        </a:p>
      </dgm:t>
    </dgm:pt>
    <dgm:pt modelId="{48A7A6D4-0923-465A-90AD-48FC1FF41F50}">
      <dgm:prSet phldrT="[Texte]"/>
      <dgm:spPr/>
      <dgm:t>
        <a:bodyPr/>
        <a:lstStyle/>
        <a:p>
          <a:endParaRPr lang="fr-FR" dirty="0"/>
        </a:p>
      </dgm:t>
    </dgm:pt>
    <dgm:pt modelId="{AE280468-9C9E-4D57-A900-BF69449E5C3E}" type="parTrans" cxnId="{8AA362C2-E65F-4CFE-BBED-F64A34448DB4}">
      <dgm:prSet/>
      <dgm:spPr/>
      <dgm:t>
        <a:bodyPr/>
        <a:lstStyle/>
        <a:p>
          <a:endParaRPr lang="fr-FR"/>
        </a:p>
      </dgm:t>
    </dgm:pt>
    <dgm:pt modelId="{A989624A-00C4-44A9-8D22-1059D3A5247F}" type="sibTrans" cxnId="{8AA362C2-E65F-4CFE-BBED-F64A34448DB4}">
      <dgm:prSet/>
      <dgm:spPr/>
      <dgm:t>
        <a:bodyPr/>
        <a:lstStyle/>
        <a:p>
          <a:endParaRPr lang="fr-FR"/>
        </a:p>
      </dgm:t>
    </dgm:pt>
    <dgm:pt modelId="{68782059-3E6F-425C-B2B4-90967A457841}">
      <dgm:prSet phldrT="[Texte]"/>
      <dgm:spPr/>
      <dgm:t>
        <a:bodyPr/>
        <a:lstStyle/>
        <a:p>
          <a:r>
            <a:rPr lang="fr-FR" dirty="0" smtClean="0"/>
            <a:t>Lividités</a:t>
          </a:r>
          <a:endParaRPr lang="fr-FR" dirty="0"/>
        </a:p>
      </dgm:t>
    </dgm:pt>
    <dgm:pt modelId="{5B8F4727-A1F3-4CE3-A55B-2D0903526174}" type="parTrans" cxnId="{E321E56B-EEFA-4321-8815-3B0D69A303A0}">
      <dgm:prSet/>
      <dgm:spPr/>
      <dgm:t>
        <a:bodyPr/>
        <a:lstStyle/>
        <a:p>
          <a:endParaRPr lang="fr-FR"/>
        </a:p>
      </dgm:t>
    </dgm:pt>
    <dgm:pt modelId="{B95D0051-6EA3-4CED-B485-F5AB32247E14}" type="sibTrans" cxnId="{E321E56B-EEFA-4321-8815-3B0D69A303A0}">
      <dgm:prSet/>
      <dgm:spPr/>
      <dgm:t>
        <a:bodyPr/>
        <a:lstStyle/>
        <a:p>
          <a:endParaRPr lang="fr-FR"/>
        </a:p>
      </dgm:t>
    </dgm:pt>
    <dgm:pt modelId="{0B6D1B2C-FD8E-4DF9-9FA6-98B356FB81A5}">
      <dgm:prSet phldrT="[Texte]"/>
      <dgm:spPr/>
      <dgm:t>
        <a:bodyPr/>
        <a:lstStyle/>
        <a:p>
          <a:endParaRPr lang="fr-FR" dirty="0"/>
        </a:p>
      </dgm:t>
    </dgm:pt>
    <dgm:pt modelId="{8365F6F0-3419-48EB-A75E-67E84EAA0E0F}" type="parTrans" cxnId="{E3B5395B-8E76-4816-A132-026263FA5D60}">
      <dgm:prSet/>
      <dgm:spPr/>
      <dgm:t>
        <a:bodyPr/>
        <a:lstStyle/>
        <a:p>
          <a:endParaRPr lang="fr-FR"/>
        </a:p>
      </dgm:t>
    </dgm:pt>
    <dgm:pt modelId="{EAE6A951-347A-4177-B3CD-6F81C582BA3D}" type="sibTrans" cxnId="{E3B5395B-8E76-4816-A132-026263FA5D60}">
      <dgm:prSet/>
      <dgm:spPr/>
      <dgm:t>
        <a:bodyPr/>
        <a:lstStyle/>
        <a:p>
          <a:endParaRPr lang="fr-FR"/>
        </a:p>
      </dgm:t>
    </dgm:pt>
    <dgm:pt modelId="{044947CC-394B-4DD4-9C69-F13A09DA0EAC}">
      <dgm:prSet phldrT="[Texte]"/>
      <dgm:spPr/>
      <dgm:t>
        <a:bodyPr/>
        <a:lstStyle/>
        <a:p>
          <a:r>
            <a:rPr lang="fr-FR" dirty="0" smtClean="0"/>
            <a:t>Rigidité</a:t>
          </a:r>
          <a:endParaRPr lang="fr-FR" dirty="0"/>
        </a:p>
      </dgm:t>
    </dgm:pt>
    <dgm:pt modelId="{14106654-A780-47D5-ADCA-B9FFF90C794F}" type="parTrans" cxnId="{DEBAB118-442D-4240-9884-D9CC3EA877AC}">
      <dgm:prSet/>
      <dgm:spPr/>
      <dgm:t>
        <a:bodyPr/>
        <a:lstStyle/>
        <a:p>
          <a:endParaRPr lang="fr-FR"/>
        </a:p>
      </dgm:t>
    </dgm:pt>
    <dgm:pt modelId="{7E6998EC-1E65-4976-A1D2-C858B12EF7BC}" type="sibTrans" cxnId="{DEBAB118-442D-4240-9884-D9CC3EA877AC}">
      <dgm:prSet/>
      <dgm:spPr/>
      <dgm:t>
        <a:bodyPr/>
        <a:lstStyle/>
        <a:p>
          <a:endParaRPr lang="fr-FR"/>
        </a:p>
      </dgm:t>
    </dgm:pt>
    <dgm:pt modelId="{4D712958-29B0-4408-844B-CFF71D8AB5D7}" type="pres">
      <dgm:prSet presAssocID="{234297EE-5537-443A-B8DC-ACA28AA8C5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10F80C3-3223-4A13-B800-5F14745829C1}" type="pres">
      <dgm:prSet presAssocID="{B3704BFA-E4EE-4446-9D6C-0D289A15D034}" presName="composite" presStyleCnt="0"/>
      <dgm:spPr/>
    </dgm:pt>
    <dgm:pt modelId="{7344D466-F6D0-45D9-A9AD-D3B47627AF52}" type="pres">
      <dgm:prSet presAssocID="{B3704BFA-E4EE-4446-9D6C-0D289A15D03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023496-2106-41CE-BD20-0A322D224044}" type="pres">
      <dgm:prSet presAssocID="{B3704BFA-E4EE-4446-9D6C-0D289A15D03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DFCDEB-99AE-4C28-944D-D13457F49D79}" type="pres">
      <dgm:prSet presAssocID="{4D4378FD-79B2-429C-A0FE-6B92CFC87194}" presName="sp" presStyleCnt="0"/>
      <dgm:spPr/>
    </dgm:pt>
    <dgm:pt modelId="{6706E347-3591-4B20-B321-51C5A9A7AA43}" type="pres">
      <dgm:prSet presAssocID="{48A7A6D4-0923-465A-90AD-48FC1FF41F50}" presName="composite" presStyleCnt="0"/>
      <dgm:spPr/>
    </dgm:pt>
    <dgm:pt modelId="{089D7DC5-41B0-4B25-A8E9-A5C87135FC26}" type="pres">
      <dgm:prSet presAssocID="{48A7A6D4-0923-465A-90AD-48FC1FF41F5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E9A2EA-6657-42CC-8B26-C7F357CD0922}" type="pres">
      <dgm:prSet presAssocID="{48A7A6D4-0923-465A-90AD-48FC1FF41F5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5E59A4-76F6-4B24-B2EF-DB365162BDC0}" type="pres">
      <dgm:prSet presAssocID="{A989624A-00C4-44A9-8D22-1059D3A5247F}" presName="sp" presStyleCnt="0"/>
      <dgm:spPr/>
    </dgm:pt>
    <dgm:pt modelId="{59FD67BC-CA4E-44B7-B1D3-2F822F73ACA2}" type="pres">
      <dgm:prSet presAssocID="{0B6D1B2C-FD8E-4DF9-9FA6-98B356FB81A5}" presName="composite" presStyleCnt="0"/>
      <dgm:spPr/>
    </dgm:pt>
    <dgm:pt modelId="{A48D0E4C-5218-4331-B41D-B63E3F3F5E36}" type="pres">
      <dgm:prSet presAssocID="{0B6D1B2C-FD8E-4DF9-9FA6-98B356FB81A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6E6FA5-82B6-4844-9A81-E55CDCBFDF4F}" type="pres">
      <dgm:prSet presAssocID="{0B6D1B2C-FD8E-4DF9-9FA6-98B356FB81A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A362C2-E65F-4CFE-BBED-F64A34448DB4}" srcId="{234297EE-5537-443A-B8DC-ACA28AA8C5C5}" destId="{48A7A6D4-0923-465A-90AD-48FC1FF41F50}" srcOrd="1" destOrd="0" parTransId="{AE280468-9C9E-4D57-A900-BF69449E5C3E}" sibTransId="{A989624A-00C4-44A9-8D22-1059D3A5247F}"/>
    <dgm:cxn modelId="{F1C51BAC-F6E2-4C7D-9A83-F95516DC43FC}" type="presOf" srcId="{234297EE-5537-443A-B8DC-ACA28AA8C5C5}" destId="{4D712958-29B0-4408-844B-CFF71D8AB5D7}" srcOrd="0" destOrd="0" presId="urn:microsoft.com/office/officeart/2005/8/layout/chevron2"/>
    <dgm:cxn modelId="{5026B8EB-5CED-4B36-996F-039F813256FF}" type="presOf" srcId="{B3704BFA-E4EE-4446-9D6C-0D289A15D034}" destId="{7344D466-F6D0-45D9-A9AD-D3B47627AF52}" srcOrd="0" destOrd="0" presId="urn:microsoft.com/office/officeart/2005/8/layout/chevron2"/>
    <dgm:cxn modelId="{BF4B508B-2688-4643-8C7F-6A4A53D1ED9B}" type="presOf" srcId="{48A7A6D4-0923-465A-90AD-48FC1FF41F50}" destId="{089D7DC5-41B0-4B25-A8E9-A5C87135FC26}" srcOrd="0" destOrd="0" presId="urn:microsoft.com/office/officeart/2005/8/layout/chevron2"/>
    <dgm:cxn modelId="{2FFEF261-4F99-4157-BE93-F09474BCEF53}" srcId="{234297EE-5537-443A-B8DC-ACA28AA8C5C5}" destId="{B3704BFA-E4EE-4446-9D6C-0D289A15D034}" srcOrd="0" destOrd="0" parTransId="{49AF5B62-E128-41F9-A10B-F6FBCBACF941}" sibTransId="{4D4378FD-79B2-429C-A0FE-6B92CFC87194}"/>
    <dgm:cxn modelId="{87CFEEE3-3819-4E32-B250-8F580B6C50E8}" type="presOf" srcId="{044947CC-394B-4DD4-9C69-F13A09DA0EAC}" destId="{D76E6FA5-82B6-4844-9A81-E55CDCBFDF4F}" srcOrd="0" destOrd="0" presId="urn:microsoft.com/office/officeart/2005/8/layout/chevron2"/>
    <dgm:cxn modelId="{3A9187BA-FF7B-4B47-B625-04DDC215A084}" srcId="{B3704BFA-E4EE-4446-9D6C-0D289A15D034}" destId="{DF43F3EF-C194-4129-8DCB-866B2240023E}" srcOrd="0" destOrd="0" parTransId="{56D3FEEA-21B3-4999-87C6-9919FDFB095E}" sibTransId="{FE4EE90D-B37B-48E0-AF68-2F2970B26240}"/>
    <dgm:cxn modelId="{DEBAB118-442D-4240-9884-D9CC3EA877AC}" srcId="{0B6D1B2C-FD8E-4DF9-9FA6-98B356FB81A5}" destId="{044947CC-394B-4DD4-9C69-F13A09DA0EAC}" srcOrd="0" destOrd="0" parTransId="{14106654-A780-47D5-ADCA-B9FFF90C794F}" sibTransId="{7E6998EC-1E65-4976-A1D2-C858B12EF7BC}"/>
    <dgm:cxn modelId="{2C21691F-B03D-4B4E-9834-32DAFF8B957F}" type="presOf" srcId="{DF43F3EF-C194-4129-8DCB-866B2240023E}" destId="{40023496-2106-41CE-BD20-0A322D224044}" srcOrd="0" destOrd="0" presId="urn:microsoft.com/office/officeart/2005/8/layout/chevron2"/>
    <dgm:cxn modelId="{8A39A14C-A0C0-4FAD-8A9A-E64896FB6C48}" type="presOf" srcId="{68782059-3E6F-425C-B2B4-90967A457841}" destId="{79E9A2EA-6657-42CC-8B26-C7F357CD0922}" srcOrd="0" destOrd="0" presId="urn:microsoft.com/office/officeart/2005/8/layout/chevron2"/>
    <dgm:cxn modelId="{3E87B9CD-CC56-4D41-B6A9-8345639D0FEE}" type="presOf" srcId="{0B6D1B2C-FD8E-4DF9-9FA6-98B356FB81A5}" destId="{A48D0E4C-5218-4331-B41D-B63E3F3F5E36}" srcOrd="0" destOrd="0" presId="urn:microsoft.com/office/officeart/2005/8/layout/chevron2"/>
    <dgm:cxn modelId="{E3B5395B-8E76-4816-A132-026263FA5D60}" srcId="{234297EE-5537-443A-B8DC-ACA28AA8C5C5}" destId="{0B6D1B2C-FD8E-4DF9-9FA6-98B356FB81A5}" srcOrd="2" destOrd="0" parTransId="{8365F6F0-3419-48EB-A75E-67E84EAA0E0F}" sibTransId="{EAE6A951-347A-4177-B3CD-6F81C582BA3D}"/>
    <dgm:cxn modelId="{E321E56B-EEFA-4321-8815-3B0D69A303A0}" srcId="{48A7A6D4-0923-465A-90AD-48FC1FF41F50}" destId="{68782059-3E6F-425C-B2B4-90967A457841}" srcOrd="0" destOrd="0" parTransId="{5B8F4727-A1F3-4CE3-A55B-2D0903526174}" sibTransId="{B95D0051-6EA3-4CED-B485-F5AB32247E14}"/>
    <dgm:cxn modelId="{F86E869A-5FF9-4ED9-93F4-56595AA42469}" type="presParOf" srcId="{4D712958-29B0-4408-844B-CFF71D8AB5D7}" destId="{D10F80C3-3223-4A13-B800-5F14745829C1}" srcOrd="0" destOrd="0" presId="urn:microsoft.com/office/officeart/2005/8/layout/chevron2"/>
    <dgm:cxn modelId="{C18AE946-C9B5-4AEB-B99D-24A4EA08351C}" type="presParOf" srcId="{D10F80C3-3223-4A13-B800-5F14745829C1}" destId="{7344D466-F6D0-45D9-A9AD-D3B47627AF52}" srcOrd="0" destOrd="0" presId="urn:microsoft.com/office/officeart/2005/8/layout/chevron2"/>
    <dgm:cxn modelId="{13F46DE0-1615-4562-A5A8-AC972A303B91}" type="presParOf" srcId="{D10F80C3-3223-4A13-B800-5F14745829C1}" destId="{40023496-2106-41CE-BD20-0A322D224044}" srcOrd="1" destOrd="0" presId="urn:microsoft.com/office/officeart/2005/8/layout/chevron2"/>
    <dgm:cxn modelId="{2B515FC5-4F46-4775-A92F-72BBAC955913}" type="presParOf" srcId="{4D712958-29B0-4408-844B-CFF71D8AB5D7}" destId="{AADFCDEB-99AE-4C28-944D-D13457F49D79}" srcOrd="1" destOrd="0" presId="urn:microsoft.com/office/officeart/2005/8/layout/chevron2"/>
    <dgm:cxn modelId="{83306910-E629-4B18-806A-88B904C1A9C6}" type="presParOf" srcId="{4D712958-29B0-4408-844B-CFF71D8AB5D7}" destId="{6706E347-3591-4B20-B321-51C5A9A7AA43}" srcOrd="2" destOrd="0" presId="urn:microsoft.com/office/officeart/2005/8/layout/chevron2"/>
    <dgm:cxn modelId="{128D5B2B-F9B1-4DBC-8028-8537D1A05715}" type="presParOf" srcId="{6706E347-3591-4B20-B321-51C5A9A7AA43}" destId="{089D7DC5-41B0-4B25-A8E9-A5C87135FC26}" srcOrd="0" destOrd="0" presId="urn:microsoft.com/office/officeart/2005/8/layout/chevron2"/>
    <dgm:cxn modelId="{6C92D69D-ECBA-4D70-A13F-FA57E50AF36C}" type="presParOf" srcId="{6706E347-3591-4B20-B321-51C5A9A7AA43}" destId="{79E9A2EA-6657-42CC-8B26-C7F357CD0922}" srcOrd="1" destOrd="0" presId="urn:microsoft.com/office/officeart/2005/8/layout/chevron2"/>
    <dgm:cxn modelId="{A3C1809E-48EB-4D8E-9053-63FD3360036B}" type="presParOf" srcId="{4D712958-29B0-4408-844B-CFF71D8AB5D7}" destId="{855E59A4-76F6-4B24-B2EF-DB365162BDC0}" srcOrd="3" destOrd="0" presId="urn:microsoft.com/office/officeart/2005/8/layout/chevron2"/>
    <dgm:cxn modelId="{A7CF6857-2769-4F8E-91C2-48E22037979C}" type="presParOf" srcId="{4D712958-29B0-4408-844B-CFF71D8AB5D7}" destId="{59FD67BC-CA4E-44B7-B1D3-2F822F73ACA2}" srcOrd="4" destOrd="0" presId="urn:microsoft.com/office/officeart/2005/8/layout/chevron2"/>
    <dgm:cxn modelId="{BEF901A0-0FF9-41FE-9A4D-57A268EC9124}" type="presParOf" srcId="{59FD67BC-CA4E-44B7-B1D3-2F822F73ACA2}" destId="{A48D0E4C-5218-4331-B41D-B63E3F3F5E36}" srcOrd="0" destOrd="0" presId="urn:microsoft.com/office/officeart/2005/8/layout/chevron2"/>
    <dgm:cxn modelId="{95520D4E-0576-475C-AF8E-655A4E556BE3}" type="presParOf" srcId="{59FD67BC-CA4E-44B7-B1D3-2F822F73ACA2}" destId="{D76E6FA5-82B6-4844-9A81-E55CDCBFDF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8CD79C-D4A0-40A0-BCD4-20DE2387E833}" type="doc">
      <dgm:prSet loTypeId="urn:microsoft.com/office/officeart/2005/8/layout/hierarchy4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4EA9B7A8-BDE3-43F3-BB20-0B1F8B30ABFF}">
      <dgm:prSet phldrT="[Texte]" custT="1"/>
      <dgm:spPr/>
      <dgm:t>
        <a:bodyPr/>
        <a:lstStyle/>
        <a:p>
          <a:pPr>
            <a:lnSpc>
              <a:spcPct val="100000"/>
            </a:lnSpc>
          </a:pPr>
          <a:r>
            <a:rPr lang="fr-FR" sz="3200" dirty="0" smtClean="0"/>
            <a:t>Rédaction du certificat de constat de décès</a:t>
          </a:r>
          <a:endParaRPr lang="fr-FR" sz="3200" dirty="0"/>
        </a:p>
      </dgm:t>
    </dgm:pt>
    <dgm:pt modelId="{8422389B-A5BC-4EC6-92C3-0E1579FDD1B9}" type="parTrans" cxnId="{A8B1A8B8-30FD-4E7F-9E9A-33564EC72712}">
      <dgm:prSet/>
      <dgm:spPr/>
      <dgm:t>
        <a:bodyPr/>
        <a:lstStyle/>
        <a:p>
          <a:endParaRPr lang="fr-FR" sz="3200"/>
        </a:p>
      </dgm:t>
    </dgm:pt>
    <dgm:pt modelId="{1ED5C42C-3CF0-4DC0-A62D-E701A7E24F78}" type="sibTrans" cxnId="{A8B1A8B8-30FD-4E7F-9E9A-33564EC72712}">
      <dgm:prSet/>
      <dgm:spPr/>
      <dgm:t>
        <a:bodyPr/>
        <a:lstStyle/>
        <a:p>
          <a:endParaRPr lang="fr-FR" sz="3200"/>
        </a:p>
      </dgm:t>
    </dgm:pt>
    <dgm:pt modelId="{B9D91F78-B191-4B75-A582-1333A3921337}">
      <dgm:prSet phldrT="[Texte]" custT="1"/>
      <dgm:spPr>
        <a:solidFill>
          <a:srgbClr val="FFFF71"/>
        </a:solidFill>
      </dgm:spPr>
      <dgm:t>
        <a:bodyPr/>
        <a:lstStyle/>
        <a:p>
          <a:r>
            <a:rPr lang="fr-FR" sz="3200" dirty="0" smtClean="0"/>
            <a:t>Réalité de la mort </a:t>
          </a:r>
          <a:endParaRPr lang="fr-FR" sz="3200" dirty="0"/>
        </a:p>
      </dgm:t>
    </dgm:pt>
    <dgm:pt modelId="{C73AE59E-1E1D-43BF-8097-59D0C2409528}" type="parTrans" cxnId="{685D369B-02DD-4005-8CB9-B6AD04C1393F}">
      <dgm:prSet custT="1"/>
      <dgm:spPr>
        <a:ln w="63500">
          <a:solidFill>
            <a:schemeClr val="tx1"/>
          </a:solidFill>
        </a:ln>
      </dgm:spPr>
      <dgm:t>
        <a:bodyPr/>
        <a:lstStyle/>
        <a:p>
          <a:endParaRPr lang="fr-FR" sz="3200"/>
        </a:p>
      </dgm:t>
    </dgm:pt>
    <dgm:pt modelId="{287BFD52-7D21-4B2E-BE59-A5250E53CDB4}" type="sibTrans" cxnId="{685D369B-02DD-4005-8CB9-B6AD04C1393F}">
      <dgm:prSet/>
      <dgm:spPr/>
      <dgm:t>
        <a:bodyPr/>
        <a:lstStyle/>
        <a:p>
          <a:endParaRPr lang="fr-FR" sz="3200"/>
        </a:p>
      </dgm:t>
    </dgm:pt>
    <dgm:pt modelId="{29F771DC-A60B-4F47-B02A-3B4C3FBD4961}">
      <dgm:prSet phldrT="[Texte]" custT="1"/>
      <dgm:spPr>
        <a:solidFill>
          <a:srgbClr val="FFFF71"/>
        </a:solidFill>
      </dgm:spPr>
      <dgm:t>
        <a:bodyPr/>
        <a:lstStyle/>
        <a:p>
          <a:r>
            <a:rPr lang="fr-FR" sz="3200" dirty="0" smtClean="0"/>
            <a:t>Forme                              médico-légale                                                        de la mort</a:t>
          </a:r>
          <a:endParaRPr lang="fr-FR" sz="3200" dirty="0"/>
        </a:p>
      </dgm:t>
    </dgm:pt>
    <dgm:pt modelId="{29668F43-9DFB-4866-BB4D-FE8B4AA03C29}" type="parTrans" cxnId="{B96F3380-D0D5-4070-8A6E-89F762227148}">
      <dgm:prSet custT="1"/>
      <dgm:spPr/>
      <dgm:t>
        <a:bodyPr/>
        <a:lstStyle/>
        <a:p>
          <a:endParaRPr lang="fr-FR" sz="3200"/>
        </a:p>
      </dgm:t>
    </dgm:pt>
    <dgm:pt modelId="{A697A584-170E-4324-92AB-FA9E6C22E905}" type="sibTrans" cxnId="{B96F3380-D0D5-4070-8A6E-89F762227148}">
      <dgm:prSet/>
      <dgm:spPr/>
      <dgm:t>
        <a:bodyPr/>
        <a:lstStyle/>
        <a:p>
          <a:endParaRPr lang="fr-FR" sz="3200"/>
        </a:p>
      </dgm:t>
    </dgm:pt>
    <dgm:pt modelId="{22BA316C-4953-46D0-B250-75079A2AE5A5}">
      <dgm:prSet phldrT="[Texte]" custT="1"/>
      <dgm:spPr>
        <a:solidFill>
          <a:srgbClr val="FFFF71"/>
        </a:solidFill>
      </dgm:spPr>
      <dgm:t>
        <a:bodyPr/>
        <a:lstStyle/>
        <a:p>
          <a:r>
            <a:rPr lang="fr-FR" sz="3200" dirty="0" smtClean="0"/>
            <a:t>Cause de la mort</a:t>
          </a:r>
          <a:endParaRPr lang="fr-FR" sz="3200" dirty="0"/>
        </a:p>
      </dgm:t>
    </dgm:pt>
    <dgm:pt modelId="{4F12E48C-FE5D-42C9-BCC8-6171301F77C8}" type="parTrans" cxnId="{46321E39-138B-4461-AFA2-8BF682D1E393}">
      <dgm:prSet custT="1"/>
      <dgm:spPr/>
      <dgm:t>
        <a:bodyPr/>
        <a:lstStyle/>
        <a:p>
          <a:endParaRPr lang="fr-FR" sz="3200"/>
        </a:p>
      </dgm:t>
    </dgm:pt>
    <dgm:pt modelId="{2812BC01-EBAF-4D50-A127-00772CEAA257}" type="sibTrans" cxnId="{46321E39-138B-4461-AFA2-8BF682D1E393}">
      <dgm:prSet/>
      <dgm:spPr/>
      <dgm:t>
        <a:bodyPr/>
        <a:lstStyle/>
        <a:p>
          <a:endParaRPr lang="fr-FR" sz="3200"/>
        </a:p>
      </dgm:t>
    </dgm:pt>
    <dgm:pt modelId="{04BD3EB3-6DF5-42DC-86C8-10CC8AC8598E}" type="pres">
      <dgm:prSet presAssocID="{138CD79C-D4A0-40A0-BCD4-20DE2387E83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4F2649A-28DC-47F5-B3FB-D1951A6EA3DA}" type="pres">
      <dgm:prSet presAssocID="{4EA9B7A8-BDE3-43F3-BB20-0B1F8B30ABFF}" presName="vertOne" presStyleCnt="0"/>
      <dgm:spPr/>
    </dgm:pt>
    <dgm:pt modelId="{9693B6DB-34C4-444B-932B-CE5AF4E69270}" type="pres">
      <dgm:prSet presAssocID="{4EA9B7A8-BDE3-43F3-BB20-0B1F8B30ABF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8F5A2C-9A55-4390-8E15-5D623E1EA4ED}" type="pres">
      <dgm:prSet presAssocID="{4EA9B7A8-BDE3-43F3-BB20-0B1F8B30ABFF}" presName="parTransOne" presStyleCnt="0"/>
      <dgm:spPr/>
    </dgm:pt>
    <dgm:pt modelId="{9ECBF75F-CBC9-4F4F-9B06-EC920C3B44ED}" type="pres">
      <dgm:prSet presAssocID="{4EA9B7A8-BDE3-43F3-BB20-0B1F8B30ABFF}" presName="horzOne" presStyleCnt="0"/>
      <dgm:spPr/>
    </dgm:pt>
    <dgm:pt modelId="{005B5868-866E-4C58-8D1B-C4A5FA1FD468}" type="pres">
      <dgm:prSet presAssocID="{B9D91F78-B191-4B75-A582-1333A3921337}" presName="vertTwo" presStyleCnt="0"/>
      <dgm:spPr/>
    </dgm:pt>
    <dgm:pt modelId="{11FB88BB-A311-41C9-9E57-291BB0B27E38}" type="pres">
      <dgm:prSet presAssocID="{B9D91F78-B191-4B75-A582-1333A3921337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449DA45-A9B3-46F6-B30D-082E91CC085B}" type="pres">
      <dgm:prSet presAssocID="{B9D91F78-B191-4B75-A582-1333A3921337}" presName="horzTwo" presStyleCnt="0"/>
      <dgm:spPr/>
    </dgm:pt>
    <dgm:pt modelId="{0006DDB2-B597-4BA2-B419-50E2BF0293E8}" type="pres">
      <dgm:prSet presAssocID="{287BFD52-7D21-4B2E-BE59-A5250E53CDB4}" presName="sibSpaceTwo" presStyleCnt="0"/>
      <dgm:spPr/>
    </dgm:pt>
    <dgm:pt modelId="{3EE4F700-E4E3-401F-B3A5-B6B69A87A6B1}" type="pres">
      <dgm:prSet presAssocID="{29F771DC-A60B-4F47-B02A-3B4C3FBD4961}" presName="vertTwo" presStyleCnt="0"/>
      <dgm:spPr/>
    </dgm:pt>
    <dgm:pt modelId="{482C4AC9-675F-475B-AD53-E834DFC0C497}" type="pres">
      <dgm:prSet presAssocID="{29F771DC-A60B-4F47-B02A-3B4C3FBD496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9CEDD43-8402-4230-86F7-94B102FB660A}" type="pres">
      <dgm:prSet presAssocID="{29F771DC-A60B-4F47-B02A-3B4C3FBD4961}" presName="horzTwo" presStyleCnt="0"/>
      <dgm:spPr/>
    </dgm:pt>
    <dgm:pt modelId="{3AAA3699-CC70-41B7-BB36-FA81D83E4981}" type="pres">
      <dgm:prSet presAssocID="{A697A584-170E-4324-92AB-FA9E6C22E905}" presName="sibSpaceTwo" presStyleCnt="0"/>
      <dgm:spPr/>
    </dgm:pt>
    <dgm:pt modelId="{F21DEBF7-9F0D-4D98-96D0-9FFE4E4DC884}" type="pres">
      <dgm:prSet presAssocID="{22BA316C-4953-46D0-B250-75079A2AE5A5}" presName="vertTwo" presStyleCnt="0"/>
      <dgm:spPr/>
    </dgm:pt>
    <dgm:pt modelId="{495FD909-452B-41A5-BE1A-E5D0CB921CCB}" type="pres">
      <dgm:prSet presAssocID="{22BA316C-4953-46D0-B250-75079A2AE5A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4A2B0AE-0E7B-40CF-B479-08C08B94E9C9}" type="pres">
      <dgm:prSet presAssocID="{22BA316C-4953-46D0-B250-75079A2AE5A5}" presName="horzTwo" presStyleCnt="0"/>
      <dgm:spPr/>
    </dgm:pt>
  </dgm:ptLst>
  <dgm:cxnLst>
    <dgm:cxn modelId="{074453D8-7782-4611-A228-88A2C48A5301}" type="presOf" srcId="{4EA9B7A8-BDE3-43F3-BB20-0B1F8B30ABFF}" destId="{9693B6DB-34C4-444B-932B-CE5AF4E69270}" srcOrd="0" destOrd="0" presId="urn:microsoft.com/office/officeart/2005/8/layout/hierarchy4"/>
    <dgm:cxn modelId="{46321E39-138B-4461-AFA2-8BF682D1E393}" srcId="{4EA9B7A8-BDE3-43F3-BB20-0B1F8B30ABFF}" destId="{22BA316C-4953-46D0-B250-75079A2AE5A5}" srcOrd="2" destOrd="0" parTransId="{4F12E48C-FE5D-42C9-BCC8-6171301F77C8}" sibTransId="{2812BC01-EBAF-4D50-A127-00772CEAA257}"/>
    <dgm:cxn modelId="{685D369B-02DD-4005-8CB9-B6AD04C1393F}" srcId="{4EA9B7A8-BDE3-43F3-BB20-0B1F8B30ABFF}" destId="{B9D91F78-B191-4B75-A582-1333A3921337}" srcOrd="0" destOrd="0" parTransId="{C73AE59E-1E1D-43BF-8097-59D0C2409528}" sibTransId="{287BFD52-7D21-4B2E-BE59-A5250E53CDB4}"/>
    <dgm:cxn modelId="{A8B1A8B8-30FD-4E7F-9E9A-33564EC72712}" srcId="{138CD79C-D4A0-40A0-BCD4-20DE2387E833}" destId="{4EA9B7A8-BDE3-43F3-BB20-0B1F8B30ABFF}" srcOrd="0" destOrd="0" parTransId="{8422389B-A5BC-4EC6-92C3-0E1579FDD1B9}" sibTransId="{1ED5C42C-3CF0-4DC0-A62D-E701A7E24F78}"/>
    <dgm:cxn modelId="{CA97983A-AEA3-47EE-BABC-AE4AA986B525}" type="presOf" srcId="{138CD79C-D4A0-40A0-BCD4-20DE2387E833}" destId="{04BD3EB3-6DF5-42DC-86C8-10CC8AC8598E}" srcOrd="0" destOrd="0" presId="urn:microsoft.com/office/officeart/2005/8/layout/hierarchy4"/>
    <dgm:cxn modelId="{247A6B12-7D03-433B-849E-49A9CC746AAB}" type="presOf" srcId="{22BA316C-4953-46D0-B250-75079A2AE5A5}" destId="{495FD909-452B-41A5-BE1A-E5D0CB921CCB}" srcOrd="0" destOrd="0" presId="urn:microsoft.com/office/officeart/2005/8/layout/hierarchy4"/>
    <dgm:cxn modelId="{B96F3380-D0D5-4070-8A6E-89F762227148}" srcId="{4EA9B7A8-BDE3-43F3-BB20-0B1F8B30ABFF}" destId="{29F771DC-A60B-4F47-B02A-3B4C3FBD4961}" srcOrd="1" destOrd="0" parTransId="{29668F43-9DFB-4866-BB4D-FE8B4AA03C29}" sibTransId="{A697A584-170E-4324-92AB-FA9E6C22E905}"/>
    <dgm:cxn modelId="{224C45BD-49C9-4086-9DED-F7DC0B410396}" type="presOf" srcId="{29F771DC-A60B-4F47-B02A-3B4C3FBD4961}" destId="{482C4AC9-675F-475B-AD53-E834DFC0C497}" srcOrd="0" destOrd="0" presId="urn:microsoft.com/office/officeart/2005/8/layout/hierarchy4"/>
    <dgm:cxn modelId="{77F5D289-FDFB-462E-B420-30CC85C1BD1D}" type="presOf" srcId="{B9D91F78-B191-4B75-A582-1333A3921337}" destId="{11FB88BB-A311-41C9-9E57-291BB0B27E38}" srcOrd="0" destOrd="0" presId="urn:microsoft.com/office/officeart/2005/8/layout/hierarchy4"/>
    <dgm:cxn modelId="{5ABEBCCB-A539-47FD-8B9E-43BDF374CBD5}" type="presParOf" srcId="{04BD3EB3-6DF5-42DC-86C8-10CC8AC8598E}" destId="{B4F2649A-28DC-47F5-B3FB-D1951A6EA3DA}" srcOrd="0" destOrd="0" presId="urn:microsoft.com/office/officeart/2005/8/layout/hierarchy4"/>
    <dgm:cxn modelId="{875DE8D8-F196-4090-8133-A4E9EF371E50}" type="presParOf" srcId="{B4F2649A-28DC-47F5-B3FB-D1951A6EA3DA}" destId="{9693B6DB-34C4-444B-932B-CE5AF4E69270}" srcOrd="0" destOrd="0" presId="urn:microsoft.com/office/officeart/2005/8/layout/hierarchy4"/>
    <dgm:cxn modelId="{C4398325-8915-46FA-BE23-BA356364915E}" type="presParOf" srcId="{B4F2649A-28DC-47F5-B3FB-D1951A6EA3DA}" destId="{8B8F5A2C-9A55-4390-8E15-5D623E1EA4ED}" srcOrd="1" destOrd="0" presId="urn:microsoft.com/office/officeart/2005/8/layout/hierarchy4"/>
    <dgm:cxn modelId="{8D309CEB-CAA3-426B-BCE4-BB9272F50742}" type="presParOf" srcId="{B4F2649A-28DC-47F5-B3FB-D1951A6EA3DA}" destId="{9ECBF75F-CBC9-4F4F-9B06-EC920C3B44ED}" srcOrd="2" destOrd="0" presId="urn:microsoft.com/office/officeart/2005/8/layout/hierarchy4"/>
    <dgm:cxn modelId="{63E63D1B-728C-471C-A99E-3F2A1D163BAB}" type="presParOf" srcId="{9ECBF75F-CBC9-4F4F-9B06-EC920C3B44ED}" destId="{005B5868-866E-4C58-8D1B-C4A5FA1FD468}" srcOrd="0" destOrd="0" presId="urn:microsoft.com/office/officeart/2005/8/layout/hierarchy4"/>
    <dgm:cxn modelId="{384B2588-54C6-4425-AC1D-371E45E919F3}" type="presParOf" srcId="{005B5868-866E-4C58-8D1B-C4A5FA1FD468}" destId="{11FB88BB-A311-41C9-9E57-291BB0B27E38}" srcOrd="0" destOrd="0" presId="urn:microsoft.com/office/officeart/2005/8/layout/hierarchy4"/>
    <dgm:cxn modelId="{EAA5CE6E-AE1F-410B-AFA7-11C47FCCC8DA}" type="presParOf" srcId="{005B5868-866E-4C58-8D1B-C4A5FA1FD468}" destId="{A449DA45-A9B3-46F6-B30D-082E91CC085B}" srcOrd="1" destOrd="0" presId="urn:microsoft.com/office/officeart/2005/8/layout/hierarchy4"/>
    <dgm:cxn modelId="{DD721EC6-735B-4576-8AD6-B998BB38B191}" type="presParOf" srcId="{9ECBF75F-CBC9-4F4F-9B06-EC920C3B44ED}" destId="{0006DDB2-B597-4BA2-B419-50E2BF0293E8}" srcOrd="1" destOrd="0" presId="urn:microsoft.com/office/officeart/2005/8/layout/hierarchy4"/>
    <dgm:cxn modelId="{9D987EFC-5535-43B8-BB87-998DE411DF84}" type="presParOf" srcId="{9ECBF75F-CBC9-4F4F-9B06-EC920C3B44ED}" destId="{3EE4F700-E4E3-401F-B3A5-B6B69A87A6B1}" srcOrd="2" destOrd="0" presId="urn:microsoft.com/office/officeart/2005/8/layout/hierarchy4"/>
    <dgm:cxn modelId="{F96028ED-D78F-4DFD-AAE7-3E673DE3A206}" type="presParOf" srcId="{3EE4F700-E4E3-401F-B3A5-B6B69A87A6B1}" destId="{482C4AC9-675F-475B-AD53-E834DFC0C497}" srcOrd="0" destOrd="0" presId="urn:microsoft.com/office/officeart/2005/8/layout/hierarchy4"/>
    <dgm:cxn modelId="{61027DC5-B800-45D0-A980-DF7A361D2BDF}" type="presParOf" srcId="{3EE4F700-E4E3-401F-B3A5-B6B69A87A6B1}" destId="{59CEDD43-8402-4230-86F7-94B102FB660A}" srcOrd="1" destOrd="0" presId="urn:microsoft.com/office/officeart/2005/8/layout/hierarchy4"/>
    <dgm:cxn modelId="{4B9CD331-B2B1-403D-8A2C-82A0CCE174E0}" type="presParOf" srcId="{9ECBF75F-CBC9-4F4F-9B06-EC920C3B44ED}" destId="{3AAA3699-CC70-41B7-BB36-FA81D83E4981}" srcOrd="3" destOrd="0" presId="urn:microsoft.com/office/officeart/2005/8/layout/hierarchy4"/>
    <dgm:cxn modelId="{E42E680A-8DBE-4D74-A066-D3BDCBE8B4EE}" type="presParOf" srcId="{9ECBF75F-CBC9-4F4F-9B06-EC920C3B44ED}" destId="{F21DEBF7-9F0D-4D98-96D0-9FFE4E4DC884}" srcOrd="4" destOrd="0" presId="urn:microsoft.com/office/officeart/2005/8/layout/hierarchy4"/>
    <dgm:cxn modelId="{B7F359B0-4635-4D40-AF77-2FD19F067D7D}" type="presParOf" srcId="{F21DEBF7-9F0D-4D98-96D0-9FFE4E4DC884}" destId="{495FD909-452B-41A5-BE1A-E5D0CB921CCB}" srcOrd="0" destOrd="0" presId="urn:microsoft.com/office/officeart/2005/8/layout/hierarchy4"/>
    <dgm:cxn modelId="{15F20BC8-C7E2-4DA1-9C57-9973A79C4BC7}" type="presParOf" srcId="{F21DEBF7-9F0D-4D98-96D0-9FFE4E4DC884}" destId="{84A2B0AE-0E7B-40CF-B479-08C08B94E9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1818C6-7495-460C-9787-1056ABAE9976}" type="doc">
      <dgm:prSet loTypeId="urn:microsoft.com/office/officeart/2005/8/layout/hierarchy3" loCatId="list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fr-FR"/>
        </a:p>
      </dgm:t>
    </dgm:pt>
    <dgm:pt modelId="{BFDB999E-45CD-4062-AA02-D5130E64C9BE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3200" dirty="0" smtClean="0"/>
            <a:t>03 destinations </a:t>
          </a:r>
          <a:endParaRPr lang="fr-FR" sz="3200" dirty="0"/>
        </a:p>
      </dgm:t>
    </dgm:pt>
    <dgm:pt modelId="{096FCD8D-A580-4234-AE0C-787EAD181706}" type="parTrans" cxnId="{BBF7003E-AF96-418D-B751-BC9BFB9A00C4}">
      <dgm:prSet/>
      <dgm:spPr/>
      <dgm:t>
        <a:bodyPr/>
        <a:lstStyle/>
        <a:p>
          <a:endParaRPr lang="fr-FR" sz="3200"/>
        </a:p>
      </dgm:t>
    </dgm:pt>
    <dgm:pt modelId="{0E8B642B-E713-4CE8-8602-63DFC6566D54}" type="sibTrans" cxnId="{BBF7003E-AF96-418D-B751-BC9BFB9A00C4}">
      <dgm:prSet/>
      <dgm:spPr/>
      <dgm:t>
        <a:bodyPr/>
        <a:lstStyle/>
        <a:p>
          <a:endParaRPr lang="fr-FR" sz="3200"/>
        </a:p>
      </dgm:t>
    </dgm:pt>
    <dgm:pt modelId="{B2EA35EB-7B75-4E7D-BF27-48F17EB0F022}">
      <dgm:prSet phldrT="[Texte]" custT="1"/>
      <dgm:spPr/>
      <dgm:t>
        <a:bodyPr/>
        <a:lstStyle/>
        <a:p>
          <a:r>
            <a:rPr lang="fr-FR" sz="3600" b="0" dirty="0" smtClean="0"/>
            <a:t>Parquet</a:t>
          </a:r>
          <a:endParaRPr lang="fr-FR" sz="3600" b="0" dirty="0"/>
        </a:p>
      </dgm:t>
    </dgm:pt>
    <dgm:pt modelId="{E69C29CB-1DF2-4413-8A20-5CC3648B35A6}" type="parTrans" cxnId="{F0208E83-509C-420B-8A97-2EA22E31D182}">
      <dgm:prSet/>
      <dgm:spPr/>
      <dgm:t>
        <a:bodyPr/>
        <a:lstStyle/>
        <a:p>
          <a:endParaRPr lang="fr-FR" sz="3200"/>
        </a:p>
      </dgm:t>
    </dgm:pt>
    <dgm:pt modelId="{5034FD71-6116-4314-A23B-82E9C86A4933}" type="sibTrans" cxnId="{F0208E83-509C-420B-8A97-2EA22E31D182}">
      <dgm:prSet/>
      <dgm:spPr/>
      <dgm:t>
        <a:bodyPr/>
        <a:lstStyle/>
        <a:p>
          <a:endParaRPr lang="fr-FR" sz="3200"/>
        </a:p>
      </dgm:t>
    </dgm:pt>
    <dgm:pt modelId="{337E4721-DD00-4716-A0C7-BF55378502BE}">
      <dgm:prSet phldrT="[Texte]" custT="1"/>
      <dgm:spPr/>
      <dgm:t>
        <a:bodyPr/>
        <a:lstStyle/>
        <a:p>
          <a:r>
            <a:rPr lang="fr-FR" sz="3200" dirty="0" smtClean="0"/>
            <a:t>Etat civil</a:t>
          </a:r>
          <a:endParaRPr lang="fr-FR" sz="3200" dirty="0"/>
        </a:p>
      </dgm:t>
    </dgm:pt>
    <dgm:pt modelId="{CD110B18-8456-4701-9712-9F8222305355}" type="parTrans" cxnId="{35A79634-8FD9-408E-B228-ED154D286302}">
      <dgm:prSet/>
      <dgm:spPr/>
      <dgm:t>
        <a:bodyPr/>
        <a:lstStyle/>
        <a:p>
          <a:endParaRPr lang="fr-FR" sz="3200"/>
        </a:p>
      </dgm:t>
    </dgm:pt>
    <dgm:pt modelId="{0FDE433C-009E-47F6-8BBA-51BE5CBD838D}" type="sibTrans" cxnId="{35A79634-8FD9-408E-B228-ED154D286302}">
      <dgm:prSet/>
      <dgm:spPr/>
      <dgm:t>
        <a:bodyPr/>
        <a:lstStyle/>
        <a:p>
          <a:endParaRPr lang="fr-FR" sz="3200"/>
        </a:p>
      </dgm:t>
    </dgm:pt>
    <dgm:pt modelId="{20D5C652-65D2-466F-A653-8FC9FBB2A19E}">
      <dgm:prSet phldrT="[Texte]" custT="1"/>
      <dgm:spPr/>
      <dgm:t>
        <a:bodyPr/>
        <a:lstStyle/>
        <a:p>
          <a:r>
            <a:rPr lang="fr-FR" sz="3200" dirty="0" smtClean="0"/>
            <a:t>DSP</a:t>
          </a:r>
          <a:endParaRPr lang="fr-FR" sz="3200" dirty="0"/>
        </a:p>
      </dgm:t>
    </dgm:pt>
    <dgm:pt modelId="{8A341829-2160-4BB8-B4E1-F0DB85429744}" type="parTrans" cxnId="{6A3019C2-7F81-4F67-A521-295F4B9C1688}">
      <dgm:prSet/>
      <dgm:spPr/>
      <dgm:t>
        <a:bodyPr/>
        <a:lstStyle/>
        <a:p>
          <a:endParaRPr lang="fr-FR" sz="3200"/>
        </a:p>
      </dgm:t>
    </dgm:pt>
    <dgm:pt modelId="{DAB3C22D-401B-4061-8EC7-01E9D9073D75}" type="sibTrans" cxnId="{6A3019C2-7F81-4F67-A521-295F4B9C1688}">
      <dgm:prSet/>
      <dgm:spPr/>
      <dgm:t>
        <a:bodyPr/>
        <a:lstStyle/>
        <a:p>
          <a:endParaRPr lang="fr-FR" sz="3200"/>
        </a:p>
      </dgm:t>
    </dgm:pt>
    <dgm:pt modelId="{BEB3F571-43FB-4DBB-AE85-69C56CAB312E}" type="pres">
      <dgm:prSet presAssocID="{B61818C6-7495-460C-9787-1056ABAE997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E7F7DBC-D219-4336-83A8-6FE2B95292C5}" type="pres">
      <dgm:prSet presAssocID="{BFDB999E-45CD-4062-AA02-D5130E64C9BE}" presName="root" presStyleCnt="0"/>
      <dgm:spPr/>
    </dgm:pt>
    <dgm:pt modelId="{ECC3804F-F66B-49EC-92DE-F9DE9B5D9453}" type="pres">
      <dgm:prSet presAssocID="{BFDB999E-45CD-4062-AA02-D5130E64C9BE}" presName="rootComposite" presStyleCnt="0"/>
      <dgm:spPr/>
    </dgm:pt>
    <dgm:pt modelId="{A8A7482F-DFDB-4F5A-9120-88012F1BF549}" type="pres">
      <dgm:prSet presAssocID="{BFDB999E-45CD-4062-AA02-D5130E64C9BE}" presName="rootText" presStyleLbl="node1" presStyleIdx="0" presStyleCnt="1" custScaleX="184509"/>
      <dgm:spPr/>
      <dgm:t>
        <a:bodyPr/>
        <a:lstStyle/>
        <a:p>
          <a:endParaRPr lang="fr-FR"/>
        </a:p>
      </dgm:t>
    </dgm:pt>
    <dgm:pt modelId="{93B6E931-FAB9-456A-97D8-4427642A0AF7}" type="pres">
      <dgm:prSet presAssocID="{BFDB999E-45CD-4062-AA02-D5130E64C9BE}" presName="rootConnector" presStyleLbl="node1" presStyleIdx="0" presStyleCnt="1"/>
      <dgm:spPr/>
      <dgm:t>
        <a:bodyPr/>
        <a:lstStyle/>
        <a:p>
          <a:endParaRPr lang="fr-FR"/>
        </a:p>
      </dgm:t>
    </dgm:pt>
    <dgm:pt modelId="{E8AD7456-18CA-41A7-A261-D2A4D9938EAB}" type="pres">
      <dgm:prSet presAssocID="{BFDB999E-45CD-4062-AA02-D5130E64C9BE}" presName="childShape" presStyleCnt="0"/>
      <dgm:spPr/>
    </dgm:pt>
    <dgm:pt modelId="{A79147A7-6E49-4B36-98C4-871CBC7D4005}" type="pres">
      <dgm:prSet presAssocID="{E69C29CB-1DF2-4413-8A20-5CC3648B35A6}" presName="Name13" presStyleLbl="parChTrans1D2" presStyleIdx="0" presStyleCnt="3"/>
      <dgm:spPr/>
      <dgm:t>
        <a:bodyPr/>
        <a:lstStyle/>
        <a:p>
          <a:endParaRPr lang="fr-FR"/>
        </a:p>
      </dgm:t>
    </dgm:pt>
    <dgm:pt modelId="{1C60BDA2-5035-4307-8612-2305A5566FF8}" type="pres">
      <dgm:prSet presAssocID="{B2EA35EB-7B75-4E7D-BF27-48F17EB0F022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95601C-0CC1-45FE-8BB5-7818A8DEFFB1}" type="pres">
      <dgm:prSet presAssocID="{CD110B18-8456-4701-9712-9F8222305355}" presName="Name13" presStyleLbl="parChTrans1D2" presStyleIdx="1" presStyleCnt="3"/>
      <dgm:spPr/>
      <dgm:t>
        <a:bodyPr/>
        <a:lstStyle/>
        <a:p>
          <a:endParaRPr lang="fr-FR"/>
        </a:p>
      </dgm:t>
    </dgm:pt>
    <dgm:pt modelId="{F57457C7-A39D-47AD-B605-5AEFD85630AC}" type="pres">
      <dgm:prSet presAssocID="{337E4721-DD00-4716-A0C7-BF55378502BE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BE51FC-76F9-476E-A185-5B870D3D25B7}" type="pres">
      <dgm:prSet presAssocID="{8A341829-2160-4BB8-B4E1-F0DB85429744}" presName="Name13" presStyleLbl="parChTrans1D2" presStyleIdx="2" presStyleCnt="3"/>
      <dgm:spPr/>
      <dgm:t>
        <a:bodyPr/>
        <a:lstStyle/>
        <a:p>
          <a:endParaRPr lang="fr-FR"/>
        </a:p>
      </dgm:t>
    </dgm:pt>
    <dgm:pt modelId="{19CC6809-842F-4A83-98A5-23376A2E1DB7}" type="pres">
      <dgm:prSet presAssocID="{20D5C652-65D2-466F-A653-8FC9FBB2A19E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358361-6CFE-4DBB-A859-C3A3DE4CD097}" type="presOf" srcId="{CD110B18-8456-4701-9712-9F8222305355}" destId="{1195601C-0CC1-45FE-8BB5-7818A8DEFFB1}" srcOrd="0" destOrd="0" presId="urn:microsoft.com/office/officeart/2005/8/layout/hierarchy3"/>
    <dgm:cxn modelId="{DA5FB001-DE5F-4B20-ADC8-90B0B273542F}" type="presOf" srcId="{B2EA35EB-7B75-4E7D-BF27-48F17EB0F022}" destId="{1C60BDA2-5035-4307-8612-2305A5566FF8}" srcOrd="0" destOrd="0" presId="urn:microsoft.com/office/officeart/2005/8/layout/hierarchy3"/>
    <dgm:cxn modelId="{8148C654-E818-4F13-97E2-8D21F4659BEC}" type="presOf" srcId="{20D5C652-65D2-466F-A653-8FC9FBB2A19E}" destId="{19CC6809-842F-4A83-98A5-23376A2E1DB7}" srcOrd="0" destOrd="0" presId="urn:microsoft.com/office/officeart/2005/8/layout/hierarchy3"/>
    <dgm:cxn modelId="{9F62B119-CCE2-4D59-8E00-9BF90E3C436B}" type="presOf" srcId="{337E4721-DD00-4716-A0C7-BF55378502BE}" destId="{F57457C7-A39D-47AD-B605-5AEFD85630AC}" srcOrd="0" destOrd="0" presId="urn:microsoft.com/office/officeart/2005/8/layout/hierarchy3"/>
    <dgm:cxn modelId="{460CC9D5-80DC-4FB1-8E5B-08983140ABB5}" type="presOf" srcId="{BFDB999E-45CD-4062-AA02-D5130E64C9BE}" destId="{A8A7482F-DFDB-4F5A-9120-88012F1BF549}" srcOrd="0" destOrd="0" presId="urn:microsoft.com/office/officeart/2005/8/layout/hierarchy3"/>
    <dgm:cxn modelId="{35A79634-8FD9-408E-B228-ED154D286302}" srcId="{BFDB999E-45CD-4062-AA02-D5130E64C9BE}" destId="{337E4721-DD00-4716-A0C7-BF55378502BE}" srcOrd="1" destOrd="0" parTransId="{CD110B18-8456-4701-9712-9F8222305355}" sibTransId="{0FDE433C-009E-47F6-8BBA-51BE5CBD838D}"/>
    <dgm:cxn modelId="{F0208E83-509C-420B-8A97-2EA22E31D182}" srcId="{BFDB999E-45CD-4062-AA02-D5130E64C9BE}" destId="{B2EA35EB-7B75-4E7D-BF27-48F17EB0F022}" srcOrd="0" destOrd="0" parTransId="{E69C29CB-1DF2-4413-8A20-5CC3648B35A6}" sibTransId="{5034FD71-6116-4314-A23B-82E9C86A4933}"/>
    <dgm:cxn modelId="{D1E05A6F-D5F1-441C-A529-52397CEB2CCC}" type="presOf" srcId="{E69C29CB-1DF2-4413-8A20-5CC3648B35A6}" destId="{A79147A7-6E49-4B36-98C4-871CBC7D4005}" srcOrd="0" destOrd="0" presId="urn:microsoft.com/office/officeart/2005/8/layout/hierarchy3"/>
    <dgm:cxn modelId="{A7D127E0-27CA-4BE8-89CB-E8C12D645AA1}" type="presOf" srcId="{B61818C6-7495-460C-9787-1056ABAE9976}" destId="{BEB3F571-43FB-4DBB-AE85-69C56CAB312E}" srcOrd="0" destOrd="0" presId="urn:microsoft.com/office/officeart/2005/8/layout/hierarchy3"/>
    <dgm:cxn modelId="{1D9963A0-B595-4B77-850A-CDAD2C9F8D11}" type="presOf" srcId="{BFDB999E-45CD-4062-AA02-D5130E64C9BE}" destId="{93B6E931-FAB9-456A-97D8-4427642A0AF7}" srcOrd="1" destOrd="0" presId="urn:microsoft.com/office/officeart/2005/8/layout/hierarchy3"/>
    <dgm:cxn modelId="{BBF7003E-AF96-418D-B751-BC9BFB9A00C4}" srcId="{B61818C6-7495-460C-9787-1056ABAE9976}" destId="{BFDB999E-45CD-4062-AA02-D5130E64C9BE}" srcOrd="0" destOrd="0" parTransId="{096FCD8D-A580-4234-AE0C-787EAD181706}" sibTransId="{0E8B642B-E713-4CE8-8602-63DFC6566D54}"/>
    <dgm:cxn modelId="{6A3019C2-7F81-4F67-A521-295F4B9C1688}" srcId="{BFDB999E-45CD-4062-AA02-D5130E64C9BE}" destId="{20D5C652-65D2-466F-A653-8FC9FBB2A19E}" srcOrd="2" destOrd="0" parTransId="{8A341829-2160-4BB8-B4E1-F0DB85429744}" sibTransId="{DAB3C22D-401B-4061-8EC7-01E9D9073D75}"/>
    <dgm:cxn modelId="{C57BB9D9-C716-42B4-8095-4AFD5D906503}" type="presOf" srcId="{8A341829-2160-4BB8-B4E1-F0DB85429744}" destId="{BBBE51FC-76F9-476E-A185-5B870D3D25B7}" srcOrd="0" destOrd="0" presId="urn:microsoft.com/office/officeart/2005/8/layout/hierarchy3"/>
    <dgm:cxn modelId="{EB03A9C8-63E1-4518-A7E6-DF7C5BE0BD02}" type="presParOf" srcId="{BEB3F571-43FB-4DBB-AE85-69C56CAB312E}" destId="{EE7F7DBC-D219-4336-83A8-6FE2B95292C5}" srcOrd="0" destOrd="0" presId="urn:microsoft.com/office/officeart/2005/8/layout/hierarchy3"/>
    <dgm:cxn modelId="{D230BE37-FDC6-4B20-B3A4-B761E4F63EE0}" type="presParOf" srcId="{EE7F7DBC-D219-4336-83A8-6FE2B95292C5}" destId="{ECC3804F-F66B-49EC-92DE-F9DE9B5D9453}" srcOrd="0" destOrd="0" presId="urn:microsoft.com/office/officeart/2005/8/layout/hierarchy3"/>
    <dgm:cxn modelId="{A06C1178-FBB9-49EC-BE84-0996974793AF}" type="presParOf" srcId="{ECC3804F-F66B-49EC-92DE-F9DE9B5D9453}" destId="{A8A7482F-DFDB-4F5A-9120-88012F1BF549}" srcOrd="0" destOrd="0" presId="urn:microsoft.com/office/officeart/2005/8/layout/hierarchy3"/>
    <dgm:cxn modelId="{3C670101-9298-42F4-9AC2-5CF80198521C}" type="presParOf" srcId="{ECC3804F-F66B-49EC-92DE-F9DE9B5D9453}" destId="{93B6E931-FAB9-456A-97D8-4427642A0AF7}" srcOrd="1" destOrd="0" presId="urn:microsoft.com/office/officeart/2005/8/layout/hierarchy3"/>
    <dgm:cxn modelId="{672C52D5-B96B-4CD9-A6D2-18BB6B7EA633}" type="presParOf" srcId="{EE7F7DBC-D219-4336-83A8-6FE2B95292C5}" destId="{E8AD7456-18CA-41A7-A261-D2A4D9938EAB}" srcOrd="1" destOrd="0" presId="urn:microsoft.com/office/officeart/2005/8/layout/hierarchy3"/>
    <dgm:cxn modelId="{10EA0935-CEBF-49BD-B7FF-D125DF545B2D}" type="presParOf" srcId="{E8AD7456-18CA-41A7-A261-D2A4D9938EAB}" destId="{A79147A7-6E49-4B36-98C4-871CBC7D4005}" srcOrd="0" destOrd="0" presId="urn:microsoft.com/office/officeart/2005/8/layout/hierarchy3"/>
    <dgm:cxn modelId="{A9C5E719-4DF1-4FA8-8FEA-F1375E78806A}" type="presParOf" srcId="{E8AD7456-18CA-41A7-A261-D2A4D9938EAB}" destId="{1C60BDA2-5035-4307-8612-2305A5566FF8}" srcOrd="1" destOrd="0" presId="urn:microsoft.com/office/officeart/2005/8/layout/hierarchy3"/>
    <dgm:cxn modelId="{D5724784-AD54-4FAB-AF8B-3F85639F8DB5}" type="presParOf" srcId="{E8AD7456-18CA-41A7-A261-D2A4D9938EAB}" destId="{1195601C-0CC1-45FE-8BB5-7818A8DEFFB1}" srcOrd="2" destOrd="0" presId="urn:microsoft.com/office/officeart/2005/8/layout/hierarchy3"/>
    <dgm:cxn modelId="{D3516E6C-B184-4E5C-86DF-BCF2DA471950}" type="presParOf" srcId="{E8AD7456-18CA-41A7-A261-D2A4D9938EAB}" destId="{F57457C7-A39D-47AD-B605-5AEFD85630AC}" srcOrd="3" destOrd="0" presId="urn:microsoft.com/office/officeart/2005/8/layout/hierarchy3"/>
    <dgm:cxn modelId="{10457893-51B4-4184-AE8A-90E9A2D630AB}" type="presParOf" srcId="{E8AD7456-18CA-41A7-A261-D2A4D9938EAB}" destId="{BBBE51FC-76F9-476E-A185-5B870D3D25B7}" srcOrd="4" destOrd="0" presId="urn:microsoft.com/office/officeart/2005/8/layout/hierarchy3"/>
    <dgm:cxn modelId="{9109AC87-ABFC-40ED-90DA-6D78F1916E9B}" type="presParOf" srcId="{E8AD7456-18CA-41A7-A261-D2A4D9938EAB}" destId="{19CC6809-842F-4A83-98A5-23376A2E1DB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2BCB23-4539-42AD-97B5-80C5222A2C4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5DFC2A9-3094-4ADF-A452-E5BB66023EB8}">
      <dgm:prSet phldrT="[Texte]"/>
      <dgm:spPr/>
      <dgm:t>
        <a:bodyPr/>
        <a:lstStyle/>
        <a:p>
          <a:r>
            <a:rPr lang="fr-FR" dirty="0" smtClean="0"/>
            <a:t>Modèles utilisés</a:t>
          </a:r>
          <a:endParaRPr lang="fr-FR" dirty="0"/>
        </a:p>
      </dgm:t>
    </dgm:pt>
    <dgm:pt modelId="{F92DBEF3-5A8E-4BA3-A250-A7C6AA3C13DA}" type="parTrans" cxnId="{8AB68B87-F68F-4229-841A-3B7E740A8AA2}">
      <dgm:prSet/>
      <dgm:spPr/>
      <dgm:t>
        <a:bodyPr/>
        <a:lstStyle/>
        <a:p>
          <a:endParaRPr lang="fr-FR"/>
        </a:p>
      </dgm:t>
    </dgm:pt>
    <dgm:pt modelId="{F9511FB9-9D83-4A9E-83B3-D5A1A09FC9CD}" type="sibTrans" cxnId="{8AB68B87-F68F-4229-841A-3B7E740A8AA2}">
      <dgm:prSet/>
      <dgm:spPr/>
      <dgm:t>
        <a:bodyPr/>
        <a:lstStyle/>
        <a:p>
          <a:endParaRPr lang="fr-FR"/>
        </a:p>
      </dgm:t>
    </dgm:pt>
    <dgm:pt modelId="{7D1C74C8-3E0D-464B-9D08-520DA4A1ED70}">
      <dgm:prSet phldrT="[Texte]" custT="1"/>
      <dgm:spPr/>
      <dgm:t>
        <a:bodyPr/>
        <a:lstStyle/>
        <a:p>
          <a:r>
            <a:rPr lang="fr-FR" sz="4000" b="1" dirty="0" smtClean="0"/>
            <a:t>imprimé officiel         (02 volets)</a:t>
          </a:r>
          <a:endParaRPr lang="fr-FR" sz="4000" b="1" dirty="0"/>
        </a:p>
      </dgm:t>
    </dgm:pt>
    <dgm:pt modelId="{5EFBABEB-A14E-4B94-BBB1-69AC6EA63706}" type="parTrans" cxnId="{69C5A6A0-9C3E-4C30-A328-0A12623EA75D}">
      <dgm:prSet/>
      <dgm:spPr/>
      <dgm:t>
        <a:bodyPr/>
        <a:lstStyle/>
        <a:p>
          <a:endParaRPr lang="fr-FR"/>
        </a:p>
      </dgm:t>
    </dgm:pt>
    <dgm:pt modelId="{D70B466E-3717-4F82-8D29-31984308EDD6}" type="sibTrans" cxnId="{69C5A6A0-9C3E-4C30-A328-0A12623EA75D}">
      <dgm:prSet/>
      <dgm:spPr/>
      <dgm:t>
        <a:bodyPr/>
        <a:lstStyle/>
        <a:p>
          <a:endParaRPr lang="fr-FR"/>
        </a:p>
      </dgm:t>
    </dgm:pt>
    <dgm:pt modelId="{F8BB972B-F243-40A3-99A8-AAEC9DC36591}">
      <dgm:prSet phldrT="[Texte]"/>
      <dgm:spPr/>
      <dgm:t>
        <a:bodyPr/>
        <a:lstStyle/>
        <a:p>
          <a:r>
            <a:rPr lang="fr-FR" dirty="0" smtClean="0"/>
            <a:t>autres imprimés</a:t>
          </a:r>
          <a:endParaRPr lang="fr-FR" dirty="0"/>
        </a:p>
      </dgm:t>
    </dgm:pt>
    <dgm:pt modelId="{24D1D652-295D-4204-BC1C-7A28C0DAA2DD}" type="parTrans" cxnId="{7D1D2CA0-6CC9-4BBA-8460-73C0A4979BCD}">
      <dgm:prSet/>
      <dgm:spPr/>
      <dgm:t>
        <a:bodyPr/>
        <a:lstStyle/>
        <a:p>
          <a:endParaRPr lang="fr-FR"/>
        </a:p>
      </dgm:t>
    </dgm:pt>
    <dgm:pt modelId="{5DE951E5-6788-48E5-843E-3BAF5CDF7CB9}" type="sibTrans" cxnId="{7D1D2CA0-6CC9-4BBA-8460-73C0A4979BCD}">
      <dgm:prSet/>
      <dgm:spPr/>
      <dgm:t>
        <a:bodyPr/>
        <a:lstStyle/>
        <a:p>
          <a:endParaRPr lang="fr-FR"/>
        </a:p>
      </dgm:t>
    </dgm:pt>
    <dgm:pt modelId="{EE2C15CA-F2E4-411D-B353-BEE0E1661944}">
      <dgm:prSet phldrT="[Texte]"/>
      <dgm:spPr/>
      <dgm:t>
        <a:bodyPr/>
        <a:lstStyle/>
        <a:p>
          <a:r>
            <a:rPr lang="fr-FR" dirty="0" smtClean="0"/>
            <a:t>ordonnance</a:t>
          </a:r>
          <a:endParaRPr lang="fr-FR" dirty="0"/>
        </a:p>
      </dgm:t>
    </dgm:pt>
    <dgm:pt modelId="{57865C96-09B9-4C19-A13D-CD692453AAA0}" type="parTrans" cxnId="{D21AFD66-55C8-41A2-BB7D-6B719183580F}">
      <dgm:prSet/>
      <dgm:spPr/>
      <dgm:t>
        <a:bodyPr/>
        <a:lstStyle/>
        <a:p>
          <a:endParaRPr lang="fr-FR"/>
        </a:p>
      </dgm:t>
    </dgm:pt>
    <dgm:pt modelId="{D3AC4075-D90F-4D5A-8A25-3EBAEB563059}" type="sibTrans" cxnId="{D21AFD66-55C8-41A2-BB7D-6B719183580F}">
      <dgm:prSet/>
      <dgm:spPr/>
      <dgm:t>
        <a:bodyPr/>
        <a:lstStyle/>
        <a:p>
          <a:endParaRPr lang="fr-FR"/>
        </a:p>
      </dgm:t>
    </dgm:pt>
    <dgm:pt modelId="{8D759D54-F17C-424A-8D3C-4E1D3756EB49}" type="pres">
      <dgm:prSet presAssocID="{042BCB23-4539-42AD-97B5-80C5222A2C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085C193-6742-41B8-80C8-EFFC9338D06A}" type="pres">
      <dgm:prSet presAssocID="{45DFC2A9-3094-4ADF-A452-E5BB66023EB8}" presName="hierRoot1" presStyleCnt="0"/>
      <dgm:spPr/>
    </dgm:pt>
    <dgm:pt modelId="{194C5FF6-8B7D-42BA-8B94-8E141057E00D}" type="pres">
      <dgm:prSet presAssocID="{45DFC2A9-3094-4ADF-A452-E5BB66023EB8}" presName="composite" presStyleCnt="0"/>
      <dgm:spPr/>
    </dgm:pt>
    <dgm:pt modelId="{91820A92-F22A-445B-8865-6B68C7D8E475}" type="pres">
      <dgm:prSet presAssocID="{45DFC2A9-3094-4ADF-A452-E5BB66023EB8}" presName="background" presStyleLbl="node0" presStyleIdx="0" presStyleCnt="1"/>
      <dgm:spPr>
        <a:solidFill>
          <a:srgbClr val="CCFF99"/>
        </a:solidFill>
      </dgm:spPr>
    </dgm:pt>
    <dgm:pt modelId="{57B148D9-5807-4EFC-9DB2-D7BABAEB36B1}" type="pres">
      <dgm:prSet presAssocID="{45DFC2A9-3094-4ADF-A452-E5BB66023EB8}" presName="text" presStyleLbl="fgAcc0" presStyleIdx="0" presStyleCnt="1" custLinFactNeighborY="-7164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B3FA21-E984-4344-BF83-7D8BDBB3C6AC}" type="pres">
      <dgm:prSet presAssocID="{45DFC2A9-3094-4ADF-A452-E5BB66023EB8}" presName="hierChild2" presStyleCnt="0"/>
      <dgm:spPr/>
    </dgm:pt>
    <dgm:pt modelId="{A61DDDC1-BF9F-4C8B-9BD7-7178458AB3A3}" type="pres">
      <dgm:prSet presAssocID="{5EFBABEB-A14E-4B94-BBB1-69AC6EA63706}" presName="Name10" presStyleLbl="parChTrans1D2" presStyleIdx="0" presStyleCnt="3"/>
      <dgm:spPr/>
      <dgm:t>
        <a:bodyPr/>
        <a:lstStyle/>
        <a:p>
          <a:endParaRPr lang="fr-FR"/>
        </a:p>
      </dgm:t>
    </dgm:pt>
    <dgm:pt modelId="{94127E98-D399-4895-AB97-3CBD84B6CA0D}" type="pres">
      <dgm:prSet presAssocID="{7D1C74C8-3E0D-464B-9D08-520DA4A1ED70}" presName="hierRoot2" presStyleCnt="0"/>
      <dgm:spPr/>
    </dgm:pt>
    <dgm:pt modelId="{E4127258-C2A2-42C1-B8F6-D343EF6B752C}" type="pres">
      <dgm:prSet presAssocID="{7D1C74C8-3E0D-464B-9D08-520DA4A1ED70}" presName="composite2" presStyleCnt="0"/>
      <dgm:spPr/>
    </dgm:pt>
    <dgm:pt modelId="{F71496AA-4324-405F-A842-08AE2AFE89A5}" type="pres">
      <dgm:prSet presAssocID="{7D1C74C8-3E0D-464B-9D08-520DA4A1ED70}" presName="background2" presStyleLbl="node2" presStyleIdx="0" presStyleCnt="3"/>
      <dgm:spPr>
        <a:solidFill>
          <a:srgbClr val="FF0000"/>
        </a:solidFill>
      </dgm:spPr>
    </dgm:pt>
    <dgm:pt modelId="{53B89F04-BDEE-4D82-821D-467A441287F8}" type="pres">
      <dgm:prSet presAssocID="{7D1C74C8-3E0D-464B-9D08-520DA4A1ED70}" presName="text2" presStyleLbl="fgAcc2" presStyleIdx="0" presStyleCnt="3" custScaleX="115735" custScaleY="1398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838593-0B28-4E43-B02B-DFE627E90F90}" type="pres">
      <dgm:prSet presAssocID="{7D1C74C8-3E0D-464B-9D08-520DA4A1ED70}" presName="hierChild3" presStyleCnt="0"/>
      <dgm:spPr/>
    </dgm:pt>
    <dgm:pt modelId="{23A19747-38F0-4CB0-9447-2B0E06A040A8}" type="pres">
      <dgm:prSet presAssocID="{57865C96-09B9-4C19-A13D-CD692453AAA0}" presName="Name10" presStyleLbl="parChTrans1D2" presStyleIdx="1" presStyleCnt="3"/>
      <dgm:spPr/>
      <dgm:t>
        <a:bodyPr/>
        <a:lstStyle/>
        <a:p>
          <a:endParaRPr lang="fr-FR"/>
        </a:p>
      </dgm:t>
    </dgm:pt>
    <dgm:pt modelId="{A7B8BA0B-DF68-416F-ADE7-71053B1B1721}" type="pres">
      <dgm:prSet presAssocID="{EE2C15CA-F2E4-411D-B353-BEE0E1661944}" presName="hierRoot2" presStyleCnt="0"/>
      <dgm:spPr/>
    </dgm:pt>
    <dgm:pt modelId="{78505926-888D-4946-9F7A-0FECEBF4CB53}" type="pres">
      <dgm:prSet presAssocID="{EE2C15CA-F2E4-411D-B353-BEE0E1661944}" presName="composite2" presStyleCnt="0"/>
      <dgm:spPr/>
    </dgm:pt>
    <dgm:pt modelId="{1B68EABE-F112-4D9C-8DA5-24E2B068EF6D}" type="pres">
      <dgm:prSet presAssocID="{EE2C15CA-F2E4-411D-B353-BEE0E1661944}" presName="background2" presStyleLbl="node2" presStyleIdx="1" presStyleCnt="3"/>
      <dgm:spPr>
        <a:solidFill>
          <a:srgbClr val="FFFF71"/>
        </a:solidFill>
      </dgm:spPr>
    </dgm:pt>
    <dgm:pt modelId="{31E7A317-BF55-4C96-A873-C128DA58246D}" type="pres">
      <dgm:prSet presAssocID="{EE2C15CA-F2E4-411D-B353-BEE0E166194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ED5C54-E252-4E93-B874-390D35003D80}" type="pres">
      <dgm:prSet presAssocID="{EE2C15CA-F2E4-411D-B353-BEE0E1661944}" presName="hierChild3" presStyleCnt="0"/>
      <dgm:spPr/>
    </dgm:pt>
    <dgm:pt modelId="{1DA571FB-5892-42D7-88DE-96A1F9C4749C}" type="pres">
      <dgm:prSet presAssocID="{24D1D652-295D-4204-BC1C-7A28C0DAA2DD}" presName="Name10" presStyleLbl="parChTrans1D2" presStyleIdx="2" presStyleCnt="3"/>
      <dgm:spPr/>
      <dgm:t>
        <a:bodyPr/>
        <a:lstStyle/>
        <a:p>
          <a:endParaRPr lang="fr-FR"/>
        </a:p>
      </dgm:t>
    </dgm:pt>
    <dgm:pt modelId="{A140E892-4D48-458B-A1B4-E20912381EC6}" type="pres">
      <dgm:prSet presAssocID="{F8BB972B-F243-40A3-99A8-AAEC9DC36591}" presName="hierRoot2" presStyleCnt="0"/>
      <dgm:spPr/>
    </dgm:pt>
    <dgm:pt modelId="{E8C5AE72-623C-4154-9E3E-31962FECAFF4}" type="pres">
      <dgm:prSet presAssocID="{F8BB972B-F243-40A3-99A8-AAEC9DC36591}" presName="composite2" presStyleCnt="0"/>
      <dgm:spPr/>
    </dgm:pt>
    <dgm:pt modelId="{A40825E3-69E8-42A7-A169-9B6B7A731E49}" type="pres">
      <dgm:prSet presAssocID="{F8BB972B-F243-40A3-99A8-AAEC9DC36591}" presName="background2" presStyleLbl="node2" presStyleIdx="2" presStyleCnt="3"/>
      <dgm:spPr>
        <a:solidFill>
          <a:srgbClr val="FFFF71"/>
        </a:solidFill>
      </dgm:spPr>
    </dgm:pt>
    <dgm:pt modelId="{038F6BEF-05EA-4E4B-AD07-547055B6D210}" type="pres">
      <dgm:prSet presAssocID="{F8BB972B-F243-40A3-99A8-AAEC9DC3659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D394C7-5BD7-4D97-BE1A-3579EAB80420}" type="pres">
      <dgm:prSet presAssocID="{F8BB972B-F243-40A3-99A8-AAEC9DC36591}" presName="hierChild3" presStyleCnt="0"/>
      <dgm:spPr/>
    </dgm:pt>
  </dgm:ptLst>
  <dgm:cxnLst>
    <dgm:cxn modelId="{7D1D2CA0-6CC9-4BBA-8460-73C0A4979BCD}" srcId="{45DFC2A9-3094-4ADF-A452-E5BB66023EB8}" destId="{F8BB972B-F243-40A3-99A8-AAEC9DC36591}" srcOrd="2" destOrd="0" parTransId="{24D1D652-295D-4204-BC1C-7A28C0DAA2DD}" sibTransId="{5DE951E5-6788-48E5-843E-3BAF5CDF7CB9}"/>
    <dgm:cxn modelId="{865E9B75-A9CD-4C2E-95C7-E6B3B9A835B4}" type="presOf" srcId="{5EFBABEB-A14E-4B94-BBB1-69AC6EA63706}" destId="{A61DDDC1-BF9F-4C8B-9BD7-7178458AB3A3}" srcOrd="0" destOrd="0" presId="urn:microsoft.com/office/officeart/2005/8/layout/hierarchy1"/>
    <dgm:cxn modelId="{8244BEB3-307F-46FF-B846-32C378456B71}" type="presOf" srcId="{57865C96-09B9-4C19-A13D-CD692453AAA0}" destId="{23A19747-38F0-4CB0-9447-2B0E06A040A8}" srcOrd="0" destOrd="0" presId="urn:microsoft.com/office/officeart/2005/8/layout/hierarchy1"/>
    <dgm:cxn modelId="{6DFC8AE8-0733-4FE4-A1E0-7CD3F87E8FC8}" type="presOf" srcId="{EE2C15CA-F2E4-411D-B353-BEE0E1661944}" destId="{31E7A317-BF55-4C96-A873-C128DA58246D}" srcOrd="0" destOrd="0" presId="urn:microsoft.com/office/officeart/2005/8/layout/hierarchy1"/>
    <dgm:cxn modelId="{E6609A55-9DFC-4A59-8810-20797939DFE4}" type="presOf" srcId="{24D1D652-295D-4204-BC1C-7A28C0DAA2DD}" destId="{1DA571FB-5892-42D7-88DE-96A1F9C4749C}" srcOrd="0" destOrd="0" presId="urn:microsoft.com/office/officeart/2005/8/layout/hierarchy1"/>
    <dgm:cxn modelId="{EA5A256E-6B41-4AC7-A727-25DF3DB7F27E}" type="presOf" srcId="{042BCB23-4539-42AD-97B5-80C5222A2C4C}" destId="{8D759D54-F17C-424A-8D3C-4E1D3756EB49}" srcOrd="0" destOrd="0" presId="urn:microsoft.com/office/officeart/2005/8/layout/hierarchy1"/>
    <dgm:cxn modelId="{D21AFD66-55C8-41A2-BB7D-6B719183580F}" srcId="{45DFC2A9-3094-4ADF-A452-E5BB66023EB8}" destId="{EE2C15CA-F2E4-411D-B353-BEE0E1661944}" srcOrd="1" destOrd="0" parTransId="{57865C96-09B9-4C19-A13D-CD692453AAA0}" sibTransId="{D3AC4075-D90F-4D5A-8A25-3EBAEB563059}"/>
    <dgm:cxn modelId="{C6FBF2D7-07DF-44C8-9AFE-61A53EE5A2D4}" type="presOf" srcId="{F8BB972B-F243-40A3-99A8-AAEC9DC36591}" destId="{038F6BEF-05EA-4E4B-AD07-547055B6D210}" srcOrd="0" destOrd="0" presId="urn:microsoft.com/office/officeart/2005/8/layout/hierarchy1"/>
    <dgm:cxn modelId="{69C5A6A0-9C3E-4C30-A328-0A12623EA75D}" srcId="{45DFC2A9-3094-4ADF-A452-E5BB66023EB8}" destId="{7D1C74C8-3E0D-464B-9D08-520DA4A1ED70}" srcOrd="0" destOrd="0" parTransId="{5EFBABEB-A14E-4B94-BBB1-69AC6EA63706}" sibTransId="{D70B466E-3717-4F82-8D29-31984308EDD6}"/>
    <dgm:cxn modelId="{8E515812-6C08-4766-BCE1-FA1E46E28AC6}" type="presOf" srcId="{45DFC2A9-3094-4ADF-A452-E5BB66023EB8}" destId="{57B148D9-5807-4EFC-9DB2-D7BABAEB36B1}" srcOrd="0" destOrd="0" presId="urn:microsoft.com/office/officeart/2005/8/layout/hierarchy1"/>
    <dgm:cxn modelId="{A9E14C1A-0816-4FDA-B1CA-8257FF39585C}" type="presOf" srcId="{7D1C74C8-3E0D-464B-9D08-520DA4A1ED70}" destId="{53B89F04-BDEE-4D82-821D-467A441287F8}" srcOrd="0" destOrd="0" presId="urn:microsoft.com/office/officeart/2005/8/layout/hierarchy1"/>
    <dgm:cxn modelId="{8AB68B87-F68F-4229-841A-3B7E740A8AA2}" srcId="{042BCB23-4539-42AD-97B5-80C5222A2C4C}" destId="{45DFC2A9-3094-4ADF-A452-E5BB66023EB8}" srcOrd="0" destOrd="0" parTransId="{F92DBEF3-5A8E-4BA3-A250-A7C6AA3C13DA}" sibTransId="{F9511FB9-9D83-4A9E-83B3-D5A1A09FC9CD}"/>
    <dgm:cxn modelId="{2C6D49AA-D2CC-4A06-9DE6-D9E6171A4DF8}" type="presParOf" srcId="{8D759D54-F17C-424A-8D3C-4E1D3756EB49}" destId="{7085C193-6742-41B8-80C8-EFFC9338D06A}" srcOrd="0" destOrd="0" presId="urn:microsoft.com/office/officeart/2005/8/layout/hierarchy1"/>
    <dgm:cxn modelId="{19130778-B316-4E42-A494-E0262EAC70A5}" type="presParOf" srcId="{7085C193-6742-41B8-80C8-EFFC9338D06A}" destId="{194C5FF6-8B7D-42BA-8B94-8E141057E00D}" srcOrd="0" destOrd="0" presId="urn:microsoft.com/office/officeart/2005/8/layout/hierarchy1"/>
    <dgm:cxn modelId="{36D1C965-8EFE-4839-B7B8-7D5DCD841DF4}" type="presParOf" srcId="{194C5FF6-8B7D-42BA-8B94-8E141057E00D}" destId="{91820A92-F22A-445B-8865-6B68C7D8E475}" srcOrd="0" destOrd="0" presId="urn:microsoft.com/office/officeart/2005/8/layout/hierarchy1"/>
    <dgm:cxn modelId="{EE0E0A20-86AA-4311-9C00-A0FFEFF4F2F6}" type="presParOf" srcId="{194C5FF6-8B7D-42BA-8B94-8E141057E00D}" destId="{57B148D9-5807-4EFC-9DB2-D7BABAEB36B1}" srcOrd="1" destOrd="0" presId="urn:microsoft.com/office/officeart/2005/8/layout/hierarchy1"/>
    <dgm:cxn modelId="{1EE7756E-569A-4C7B-87CC-ACF68C4037A2}" type="presParOf" srcId="{7085C193-6742-41B8-80C8-EFFC9338D06A}" destId="{9FB3FA21-E984-4344-BF83-7D8BDBB3C6AC}" srcOrd="1" destOrd="0" presId="urn:microsoft.com/office/officeart/2005/8/layout/hierarchy1"/>
    <dgm:cxn modelId="{0C2B50A8-7D5E-40B1-B28C-A585784C6361}" type="presParOf" srcId="{9FB3FA21-E984-4344-BF83-7D8BDBB3C6AC}" destId="{A61DDDC1-BF9F-4C8B-9BD7-7178458AB3A3}" srcOrd="0" destOrd="0" presId="urn:microsoft.com/office/officeart/2005/8/layout/hierarchy1"/>
    <dgm:cxn modelId="{D5DC90FE-C94F-432B-968A-02FB33503117}" type="presParOf" srcId="{9FB3FA21-E984-4344-BF83-7D8BDBB3C6AC}" destId="{94127E98-D399-4895-AB97-3CBD84B6CA0D}" srcOrd="1" destOrd="0" presId="urn:microsoft.com/office/officeart/2005/8/layout/hierarchy1"/>
    <dgm:cxn modelId="{17AD9B42-9918-40F5-8B7C-E6FE014FC894}" type="presParOf" srcId="{94127E98-D399-4895-AB97-3CBD84B6CA0D}" destId="{E4127258-C2A2-42C1-B8F6-D343EF6B752C}" srcOrd="0" destOrd="0" presId="urn:microsoft.com/office/officeart/2005/8/layout/hierarchy1"/>
    <dgm:cxn modelId="{9A65E3ED-15CA-450A-9DE7-836BE8307F21}" type="presParOf" srcId="{E4127258-C2A2-42C1-B8F6-D343EF6B752C}" destId="{F71496AA-4324-405F-A842-08AE2AFE89A5}" srcOrd="0" destOrd="0" presId="urn:microsoft.com/office/officeart/2005/8/layout/hierarchy1"/>
    <dgm:cxn modelId="{6BE9C218-2E13-4247-91BD-4A1D96043D4B}" type="presParOf" srcId="{E4127258-C2A2-42C1-B8F6-D343EF6B752C}" destId="{53B89F04-BDEE-4D82-821D-467A441287F8}" srcOrd="1" destOrd="0" presId="urn:microsoft.com/office/officeart/2005/8/layout/hierarchy1"/>
    <dgm:cxn modelId="{C22E1B16-8A7D-4B58-B7AF-FCCCA6A8D3A5}" type="presParOf" srcId="{94127E98-D399-4895-AB97-3CBD84B6CA0D}" destId="{34838593-0B28-4E43-B02B-DFE627E90F90}" srcOrd="1" destOrd="0" presId="urn:microsoft.com/office/officeart/2005/8/layout/hierarchy1"/>
    <dgm:cxn modelId="{81C9255A-FAC7-4CBC-AE8C-898A4080297D}" type="presParOf" srcId="{9FB3FA21-E984-4344-BF83-7D8BDBB3C6AC}" destId="{23A19747-38F0-4CB0-9447-2B0E06A040A8}" srcOrd="2" destOrd="0" presId="urn:microsoft.com/office/officeart/2005/8/layout/hierarchy1"/>
    <dgm:cxn modelId="{44D02AC6-F997-4C00-BF1F-649DA57A6A46}" type="presParOf" srcId="{9FB3FA21-E984-4344-BF83-7D8BDBB3C6AC}" destId="{A7B8BA0B-DF68-416F-ADE7-71053B1B1721}" srcOrd="3" destOrd="0" presId="urn:microsoft.com/office/officeart/2005/8/layout/hierarchy1"/>
    <dgm:cxn modelId="{7C8D1B85-31C6-4B9C-BBB6-13170C5012E0}" type="presParOf" srcId="{A7B8BA0B-DF68-416F-ADE7-71053B1B1721}" destId="{78505926-888D-4946-9F7A-0FECEBF4CB53}" srcOrd="0" destOrd="0" presId="urn:microsoft.com/office/officeart/2005/8/layout/hierarchy1"/>
    <dgm:cxn modelId="{E5BA82D5-B307-4F41-9A4C-62F8A7D11B13}" type="presParOf" srcId="{78505926-888D-4946-9F7A-0FECEBF4CB53}" destId="{1B68EABE-F112-4D9C-8DA5-24E2B068EF6D}" srcOrd="0" destOrd="0" presId="urn:microsoft.com/office/officeart/2005/8/layout/hierarchy1"/>
    <dgm:cxn modelId="{029A40A2-2ACC-4443-8CCE-4F1CF4C93109}" type="presParOf" srcId="{78505926-888D-4946-9F7A-0FECEBF4CB53}" destId="{31E7A317-BF55-4C96-A873-C128DA58246D}" srcOrd="1" destOrd="0" presId="urn:microsoft.com/office/officeart/2005/8/layout/hierarchy1"/>
    <dgm:cxn modelId="{6CD99991-4443-4BF9-9FF1-7F6A3CD3B894}" type="presParOf" srcId="{A7B8BA0B-DF68-416F-ADE7-71053B1B1721}" destId="{42ED5C54-E252-4E93-B874-390D35003D80}" srcOrd="1" destOrd="0" presId="urn:microsoft.com/office/officeart/2005/8/layout/hierarchy1"/>
    <dgm:cxn modelId="{DCECCE2D-7DC9-4069-BB79-B8C8C2348062}" type="presParOf" srcId="{9FB3FA21-E984-4344-BF83-7D8BDBB3C6AC}" destId="{1DA571FB-5892-42D7-88DE-96A1F9C4749C}" srcOrd="4" destOrd="0" presId="urn:microsoft.com/office/officeart/2005/8/layout/hierarchy1"/>
    <dgm:cxn modelId="{1ABE051D-DDDC-4FB4-A1E8-03DE2F8BB282}" type="presParOf" srcId="{9FB3FA21-E984-4344-BF83-7D8BDBB3C6AC}" destId="{A140E892-4D48-458B-A1B4-E20912381EC6}" srcOrd="5" destOrd="0" presId="urn:microsoft.com/office/officeart/2005/8/layout/hierarchy1"/>
    <dgm:cxn modelId="{0E83920E-D03E-4516-8DFD-2AFA79CE7ECF}" type="presParOf" srcId="{A140E892-4D48-458B-A1B4-E20912381EC6}" destId="{E8C5AE72-623C-4154-9E3E-31962FECAFF4}" srcOrd="0" destOrd="0" presId="urn:microsoft.com/office/officeart/2005/8/layout/hierarchy1"/>
    <dgm:cxn modelId="{1215F534-98DA-4992-AB6E-ABC97DB8EB72}" type="presParOf" srcId="{E8C5AE72-623C-4154-9E3E-31962FECAFF4}" destId="{A40825E3-69E8-42A7-A169-9B6B7A731E49}" srcOrd="0" destOrd="0" presId="urn:microsoft.com/office/officeart/2005/8/layout/hierarchy1"/>
    <dgm:cxn modelId="{20A6EAFE-9169-4C79-B414-1B3BF96774A5}" type="presParOf" srcId="{E8C5AE72-623C-4154-9E3E-31962FECAFF4}" destId="{038F6BEF-05EA-4E4B-AD07-547055B6D210}" srcOrd="1" destOrd="0" presId="urn:microsoft.com/office/officeart/2005/8/layout/hierarchy1"/>
    <dgm:cxn modelId="{478861F9-8BA0-493A-B58D-AC7880DED1E6}" type="presParOf" srcId="{A140E892-4D48-458B-A1B4-E20912381EC6}" destId="{EAD394C7-5BD7-4D97-BE1A-3579EAB804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5A982A-C6C9-44D7-8C16-5DE0DA6ED6D6}">
      <dsp:nvSpPr>
        <dsp:cNvPr id="0" name=""/>
        <dsp:cNvSpPr/>
      </dsp:nvSpPr>
      <dsp:spPr>
        <a:xfrm>
          <a:off x="872575" y="110926"/>
          <a:ext cx="2295036" cy="22950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Cœur</a:t>
          </a:r>
          <a:endParaRPr lang="fr-FR" sz="3100" kern="1200" dirty="0"/>
        </a:p>
      </dsp:txBody>
      <dsp:txXfrm>
        <a:off x="1178580" y="512558"/>
        <a:ext cx="1683026" cy="1032766"/>
      </dsp:txXfrm>
    </dsp:sp>
    <dsp:sp modelId="{26C55AFD-6F34-4DA2-9373-E7E73BEA7412}">
      <dsp:nvSpPr>
        <dsp:cNvPr id="0" name=""/>
        <dsp:cNvSpPr/>
      </dsp:nvSpPr>
      <dsp:spPr>
        <a:xfrm>
          <a:off x="1700701" y="1545324"/>
          <a:ext cx="2295036" cy="22950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Système nerveux</a:t>
          </a:r>
          <a:endParaRPr lang="fr-FR" sz="3100" kern="1200" dirty="0"/>
        </a:p>
      </dsp:txBody>
      <dsp:txXfrm>
        <a:off x="2402600" y="2138209"/>
        <a:ext cx="1377021" cy="1262270"/>
      </dsp:txXfrm>
    </dsp:sp>
    <dsp:sp modelId="{940BADF6-DCD3-4730-96C5-AD7D0BCC19F4}">
      <dsp:nvSpPr>
        <dsp:cNvPr id="0" name=""/>
        <dsp:cNvSpPr/>
      </dsp:nvSpPr>
      <dsp:spPr>
        <a:xfrm>
          <a:off x="44450" y="1545324"/>
          <a:ext cx="2295036" cy="22950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Poumon</a:t>
          </a:r>
          <a:endParaRPr lang="fr-FR" sz="3100" kern="1200" dirty="0"/>
        </a:p>
      </dsp:txBody>
      <dsp:txXfrm>
        <a:off x="260565" y="2138209"/>
        <a:ext cx="1377021" cy="12622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44D466-F6D0-45D9-A9AD-D3B47627AF52}">
      <dsp:nvSpPr>
        <dsp:cNvPr id="0" name=""/>
        <dsp:cNvSpPr/>
      </dsp:nvSpPr>
      <dsp:spPr>
        <a:xfrm rot="5400000">
          <a:off x="-217050" y="218359"/>
          <a:ext cx="1447004" cy="1012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700" kern="1200"/>
        </a:p>
      </dsp:txBody>
      <dsp:txXfrm rot="5400000">
        <a:off x="-217050" y="218359"/>
        <a:ext cx="1447004" cy="1012903"/>
      </dsp:txXfrm>
    </dsp:sp>
    <dsp:sp modelId="{40023496-2106-41CE-BD20-0A322D224044}">
      <dsp:nvSpPr>
        <dsp:cNvPr id="0" name=""/>
        <dsp:cNvSpPr/>
      </dsp:nvSpPr>
      <dsp:spPr>
        <a:xfrm rot="5400000">
          <a:off x="2057062" y="-1042850"/>
          <a:ext cx="940553" cy="3028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Refroidissement</a:t>
          </a:r>
          <a:endParaRPr lang="fr-FR" sz="2200" kern="1200" dirty="0"/>
        </a:p>
      </dsp:txBody>
      <dsp:txXfrm rot="5400000">
        <a:off x="2057062" y="-1042850"/>
        <a:ext cx="940553" cy="3028871"/>
      </dsp:txXfrm>
    </dsp:sp>
    <dsp:sp modelId="{089D7DC5-41B0-4B25-A8E9-A5C87135FC26}">
      <dsp:nvSpPr>
        <dsp:cNvPr id="0" name=""/>
        <dsp:cNvSpPr/>
      </dsp:nvSpPr>
      <dsp:spPr>
        <a:xfrm rot="5400000">
          <a:off x="-217050" y="1469192"/>
          <a:ext cx="1447004" cy="1012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/>
        </a:p>
      </dsp:txBody>
      <dsp:txXfrm rot="5400000">
        <a:off x="-217050" y="1469192"/>
        <a:ext cx="1447004" cy="1012903"/>
      </dsp:txXfrm>
    </dsp:sp>
    <dsp:sp modelId="{79E9A2EA-6657-42CC-8B26-C7F357CD0922}">
      <dsp:nvSpPr>
        <dsp:cNvPr id="0" name=""/>
        <dsp:cNvSpPr/>
      </dsp:nvSpPr>
      <dsp:spPr>
        <a:xfrm rot="5400000">
          <a:off x="2057062" y="207982"/>
          <a:ext cx="940553" cy="3028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Lividités</a:t>
          </a:r>
          <a:endParaRPr lang="fr-FR" sz="2200" kern="1200" dirty="0"/>
        </a:p>
      </dsp:txBody>
      <dsp:txXfrm rot="5400000">
        <a:off x="2057062" y="207982"/>
        <a:ext cx="940553" cy="3028871"/>
      </dsp:txXfrm>
    </dsp:sp>
    <dsp:sp modelId="{A48D0E4C-5218-4331-B41D-B63E3F3F5E36}">
      <dsp:nvSpPr>
        <dsp:cNvPr id="0" name=""/>
        <dsp:cNvSpPr/>
      </dsp:nvSpPr>
      <dsp:spPr>
        <a:xfrm rot="5400000">
          <a:off x="-217050" y="2720025"/>
          <a:ext cx="1447004" cy="1012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/>
        </a:p>
      </dsp:txBody>
      <dsp:txXfrm rot="5400000">
        <a:off x="-217050" y="2720025"/>
        <a:ext cx="1447004" cy="1012903"/>
      </dsp:txXfrm>
    </dsp:sp>
    <dsp:sp modelId="{D76E6FA5-82B6-4844-9A81-E55CDCBFDF4F}">
      <dsp:nvSpPr>
        <dsp:cNvPr id="0" name=""/>
        <dsp:cNvSpPr/>
      </dsp:nvSpPr>
      <dsp:spPr>
        <a:xfrm rot="5400000">
          <a:off x="2057062" y="1458815"/>
          <a:ext cx="940553" cy="3028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Rigidité</a:t>
          </a:r>
          <a:endParaRPr lang="fr-FR" sz="2200" kern="1200" dirty="0"/>
        </a:p>
      </dsp:txBody>
      <dsp:txXfrm rot="5400000">
        <a:off x="2057062" y="1458815"/>
        <a:ext cx="940553" cy="30288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3B6DB-34C4-444B-932B-CE5AF4E69270}">
      <dsp:nvSpPr>
        <dsp:cNvPr id="0" name=""/>
        <dsp:cNvSpPr/>
      </dsp:nvSpPr>
      <dsp:spPr>
        <a:xfrm>
          <a:off x="2957" y="1034"/>
          <a:ext cx="8223684" cy="2749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Rédaction du certificat de constat de décès</a:t>
          </a:r>
          <a:endParaRPr lang="fr-FR" sz="3200" kern="1200" dirty="0"/>
        </a:p>
      </dsp:txBody>
      <dsp:txXfrm>
        <a:off x="2957" y="1034"/>
        <a:ext cx="8223684" cy="2749001"/>
      </dsp:txXfrm>
    </dsp:sp>
    <dsp:sp modelId="{11FB88BB-A311-41C9-9E57-291BB0B27E38}">
      <dsp:nvSpPr>
        <dsp:cNvPr id="0" name=""/>
        <dsp:cNvSpPr/>
      </dsp:nvSpPr>
      <dsp:spPr>
        <a:xfrm>
          <a:off x="2957" y="2971463"/>
          <a:ext cx="2595860" cy="2749001"/>
        </a:xfrm>
        <a:prstGeom prst="roundRect">
          <a:avLst>
            <a:gd name="adj" fmla="val 10000"/>
          </a:avLst>
        </a:prstGeom>
        <a:solidFill>
          <a:srgbClr val="FFFF7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Réalité de la mort </a:t>
          </a:r>
          <a:endParaRPr lang="fr-FR" sz="3200" kern="1200" dirty="0"/>
        </a:p>
      </dsp:txBody>
      <dsp:txXfrm>
        <a:off x="2957" y="2971463"/>
        <a:ext cx="2595860" cy="2749001"/>
      </dsp:txXfrm>
    </dsp:sp>
    <dsp:sp modelId="{482C4AC9-675F-475B-AD53-E834DFC0C497}">
      <dsp:nvSpPr>
        <dsp:cNvPr id="0" name=""/>
        <dsp:cNvSpPr/>
      </dsp:nvSpPr>
      <dsp:spPr>
        <a:xfrm>
          <a:off x="2816869" y="2971463"/>
          <a:ext cx="2595860" cy="2749001"/>
        </a:xfrm>
        <a:prstGeom prst="roundRect">
          <a:avLst>
            <a:gd name="adj" fmla="val 10000"/>
          </a:avLst>
        </a:prstGeom>
        <a:solidFill>
          <a:srgbClr val="FFFF7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Forme                              médico-légale                                                        de la mort</a:t>
          </a:r>
          <a:endParaRPr lang="fr-FR" sz="3200" kern="1200" dirty="0"/>
        </a:p>
      </dsp:txBody>
      <dsp:txXfrm>
        <a:off x="2816869" y="2971463"/>
        <a:ext cx="2595860" cy="2749001"/>
      </dsp:txXfrm>
    </dsp:sp>
    <dsp:sp modelId="{495FD909-452B-41A5-BE1A-E5D0CB921CCB}">
      <dsp:nvSpPr>
        <dsp:cNvPr id="0" name=""/>
        <dsp:cNvSpPr/>
      </dsp:nvSpPr>
      <dsp:spPr>
        <a:xfrm>
          <a:off x="5630782" y="2971463"/>
          <a:ext cx="2595860" cy="2749001"/>
        </a:xfrm>
        <a:prstGeom prst="roundRect">
          <a:avLst>
            <a:gd name="adj" fmla="val 10000"/>
          </a:avLst>
        </a:prstGeom>
        <a:solidFill>
          <a:srgbClr val="FFFF7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Cause de la mort</a:t>
          </a:r>
          <a:endParaRPr lang="fr-FR" sz="3200" kern="1200" dirty="0"/>
        </a:p>
      </dsp:txBody>
      <dsp:txXfrm>
        <a:off x="5630782" y="2971463"/>
        <a:ext cx="2595860" cy="274900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DF785-CEAC-4898-9890-122F6F23DE11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09E69-5C92-4708-B4B4-F94714CD34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09E69-5C92-4708-B4B4-F94714CD343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68AE-9387-4FC6-8DE7-866E2308435D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15DD0-0D42-47B7-B468-54DB84E884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CONSTAT DE DECES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120680"/>
          </a:xfrm>
        </p:spPr>
        <p:txBody>
          <a:bodyPr>
            <a:normAutofit/>
          </a:bodyPr>
          <a:lstStyle/>
          <a:p>
            <a:endParaRPr lang="fr-FR" b="1" dirty="0" smtClean="0"/>
          </a:p>
          <a:p>
            <a:r>
              <a:rPr lang="fr-FR" sz="2000" b="1" dirty="0" smtClean="0">
                <a:solidFill>
                  <a:schemeClr val="accent1"/>
                </a:solidFill>
              </a:rPr>
              <a:t>39</a:t>
            </a:r>
            <a:r>
              <a:rPr lang="fr-FR" sz="2000" b="1" baseline="30000" dirty="0" smtClean="0">
                <a:solidFill>
                  <a:schemeClr val="accent1"/>
                </a:solidFill>
              </a:rPr>
              <a:t>e</a:t>
            </a:r>
            <a:r>
              <a:rPr lang="fr-FR" sz="2000" b="1" dirty="0" smtClean="0">
                <a:solidFill>
                  <a:schemeClr val="accent1"/>
                </a:solidFill>
              </a:rPr>
              <a:t> congres national médico-chirurgical</a:t>
            </a:r>
          </a:p>
          <a:p>
            <a:r>
              <a:rPr lang="fr-FR" sz="2000" b="1" dirty="0" smtClean="0">
                <a:solidFill>
                  <a:schemeClr val="accent1"/>
                </a:solidFill>
              </a:rPr>
              <a:t>MILA     21 – 22 - 23 nov. 2018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b="1" dirty="0" smtClean="0">
                <a:solidFill>
                  <a:schemeClr val="tx1"/>
                </a:solidFill>
              </a:rPr>
              <a:t>Conduite pratique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/>
          </a:p>
          <a:p>
            <a:r>
              <a:rPr lang="fr-FR" sz="1800" b="1" dirty="0" smtClean="0">
                <a:solidFill>
                  <a:srgbClr val="0070C0"/>
                </a:solidFill>
              </a:rPr>
              <a:t>MB.TIDJANI, A. FEROUI, B. BELLOUM, A. AMIAR</a:t>
            </a:r>
          </a:p>
          <a:p>
            <a:r>
              <a:rPr lang="fr-FR" sz="1800" b="1" dirty="0" smtClean="0">
                <a:solidFill>
                  <a:srgbClr val="0070C0"/>
                </a:solidFill>
              </a:rPr>
              <a:t>I. GUEMMOUR, Z. BOUDRAA</a:t>
            </a:r>
          </a:p>
          <a:p>
            <a:r>
              <a:rPr lang="fr-FR" sz="1800" dirty="0" smtClean="0">
                <a:solidFill>
                  <a:srgbClr val="0070C0"/>
                </a:solidFill>
              </a:rPr>
              <a:t>SERVICE DE MEDECINE LEGALE</a:t>
            </a:r>
          </a:p>
          <a:p>
            <a:r>
              <a:rPr lang="fr-FR" sz="1800" dirty="0" smtClean="0">
                <a:solidFill>
                  <a:srgbClr val="0070C0"/>
                </a:solidFill>
              </a:rPr>
              <a:t>CHU CONSTANTINE</a:t>
            </a:r>
          </a:p>
          <a:p>
            <a:endParaRPr lang="fr-F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               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6000" i="1" dirty="0" smtClean="0">
                <a:solidFill>
                  <a:schemeClr val="accent6">
                    <a:lumMod val="50000"/>
                  </a:schemeClr>
                </a:solidFill>
              </a:rPr>
              <a:t>Merci de votre attention</a:t>
            </a:r>
            <a:endParaRPr lang="fr-FR" sz="6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357159" y="1500174"/>
            <a:ext cx="8429684" cy="12144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95536" y="5373217"/>
            <a:ext cx="8280920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357158" y="4357695"/>
            <a:ext cx="8358247" cy="7858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357159" y="3071811"/>
            <a:ext cx="8429684" cy="9286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FF0000"/>
                </a:solidFill>
              </a:rPr>
              <a:t>acte médical </a:t>
            </a:r>
            <a:r>
              <a:rPr lang="fr-FR" dirty="0" smtClean="0"/>
              <a:t>permettant de </a:t>
            </a:r>
            <a:r>
              <a:rPr lang="fr-FR" dirty="0" smtClean="0">
                <a:solidFill>
                  <a:srgbClr val="FF0000"/>
                </a:solidFill>
              </a:rPr>
              <a:t>confirmer</a:t>
            </a:r>
            <a:r>
              <a:rPr lang="fr-FR" dirty="0" smtClean="0"/>
              <a:t> la réalité de la mort</a:t>
            </a:r>
          </a:p>
          <a:p>
            <a:pPr>
              <a:buNone/>
            </a:pPr>
            <a:endParaRPr lang="fr-FR" dirty="0"/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FF0000"/>
                </a:solidFill>
              </a:rPr>
              <a:t>Pas</a:t>
            </a:r>
            <a:r>
              <a:rPr lang="fr-FR" dirty="0" smtClean="0"/>
              <a:t> de constat de décès         </a:t>
            </a:r>
            <a:r>
              <a:rPr lang="fr-FR" dirty="0" smtClean="0">
                <a:solidFill>
                  <a:srgbClr val="FF0000"/>
                </a:solidFill>
              </a:rPr>
              <a:t>pas</a:t>
            </a:r>
            <a:r>
              <a:rPr lang="fr-FR" dirty="0" smtClean="0"/>
              <a:t> d’inhumation</a:t>
            </a:r>
          </a:p>
          <a:p>
            <a:pPr>
              <a:buNone/>
            </a:pPr>
            <a:endParaRPr lang="fr-FR" dirty="0"/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Declaration </a:t>
            </a:r>
            <a:r>
              <a:rPr lang="en-US" dirty="0" smtClean="0">
                <a:solidFill>
                  <a:srgbClr val="FF0000"/>
                </a:solidFill>
              </a:rPr>
              <a:t>obligatoire</a:t>
            </a:r>
            <a:r>
              <a:rPr lang="en-US" dirty="0" smtClean="0"/>
              <a:t> dans les </a:t>
            </a:r>
            <a:r>
              <a:rPr lang="en-US" dirty="0" smtClean="0">
                <a:solidFill>
                  <a:srgbClr val="FF0000"/>
                </a:solidFill>
              </a:rPr>
              <a:t>24 H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Comprend </a:t>
            </a:r>
            <a:r>
              <a:rPr lang="fr-FR" dirty="0" smtClean="0">
                <a:solidFill>
                  <a:srgbClr val="FF0000"/>
                </a:solidFill>
              </a:rPr>
              <a:t>03 étapes </a:t>
            </a:r>
            <a:r>
              <a:rPr lang="fr-FR" dirty="0" smtClean="0"/>
              <a:t>essentielles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4716017" y="3429001"/>
            <a:ext cx="428628" cy="285752"/>
          </a:xfrm>
          <a:prstGeom prst="rightArrow">
            <a:avLst>
              <a:gd name="adj1" fmla="val 50000"/>
              <a:gd name="adj2" fmla="val 668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428596" y="3143249"/>
            <a:ext cx="2857520" cy="170021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429256" y="3000372"/>
            <a:ext cx="2571768" cy="17716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071803" y="1285860"/>
            <a:ext cx="3000396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b="1" u="sng" dirty="0" smtClean="0"/>
              <a:t>1</a:t>
            </a:r>
            <a:r>
              <a:rPr lang="fr-FR" b="1" u="sng" baseline="30000" dirty="0" smtClean="0"/>
              <a:t>ère</a:t>
            </a:r>
            <a:r>
              <a:rPr lang="fr-FR" b="1" u="sng" dirty="0" smtClean="0"/>
              <a:t> étape</a:t>
            </a:r>
            <a:r>
              <a:rPr lang="fr-FR" dirty="0" smtClean="0"/>
              <a:t>:          l’interrogatoire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circonstances                              antécédents</a:t>
            </a:r>
          </a:p>
          <a:p>
            <a:pPr>
              <a:buNone/>
            </a:pPr>
            <a:r>
              <a:rPr lang="fr-FR" dirty="0" smtClean="0"/>
              <a:t>      du décès                                      médicaux</a:t>
            </a:r>
          </a:p>
          <a:p>
            <a:pPr>
              <a:buNone/>
            </a:pPr>
            <a:r>
              <a:rPr lang="fr-FR" dirty="0"/>
              <a:t> </a:t>
            </a:r>
          </a:p>
        </p:txBody>
      </p:sp>
      <p:sp>
        <p:nvSpPr>
          <p:cNvPr id="11" name="Flèche vers le bas 10"/>
          <p:cNvSpPr/>
          <p:nvPr/>
        </p:nvSpPr>
        <p:spPr>
          <a:xfrm rot="19333049">
            <a:off x="5491215" y="2502127"/>
            <a:ext cx="314679" cy="582846"/>
          </a:xfrm>
          <a:prstGeom prst="downArrow">
            <a:avLst>
              <a:gd name="adj1" fmla="val 50000"/>
              <a:gd name="adj2" fmla="val 67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2636760">
            <a:off x="2815857" y="2426433"/>
            <a:ext cx="271731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00034" y="3143249"/>
            <a:ext cx="2991846" cy="100013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004049" y="3143249"/>
            <a:ext cx="3425604" cy="100583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071803" y="1142984"/>
            <a:ext cx="3286148" cy="10715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469742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5100" b="1" u="sng" dirty="0" smtClean="0"/>
              <a:t>2</a:t>
            </a:r>
            <a:r>
              <a:rPr lang="fr-FR" sz="5100" b="1" u="sng" baseline="30000" dirty="0" smtClean="0"/>
              <a:t>ème</a:t>
            </a:r>
            <a:r>
              <a:rPr lang="fr-FR" sz="5100" b="1" u="sng" dirty="0" smtClean="0"/>
              <a:t> étape</a:t>
            </a:r>
            <a:r>
              <a:rPr lang="fr-FR" sz="5100" dirty="0" smtClean="0"/>
              <a:t>:          examen externe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5100" dirty="0" smtClean="0"/>
              <a:t>signes de la mort                    signes de violence</a:t>
            </a:r>
          </a:p>
          <a:p>
            <a:pPr>
              <a:buNone/>
            </a:pPr>
            <a:r>
              <a:rPr lang="fr-FR" dirty="0" smtClean="0"/>
              <a:t>                   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NB:   -  malade habillé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-  malade déshabillé  </a:t>
            </a:r>
            <a:r>
              <a:rPr lang="fr-FR" dirty="0" smtClean="0">
                <a:solidFill>
                  <a:srgbClr val="FF0000"/>
                </a:solidFill>
              </a:rPr>
              <a:t>+ +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 rot="19569705">
            <a:off x="5986754" y="2337041"/>
            <a:ext cx="357191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1950647">
            <a:off x="2787965" y="2260164"/>
            <a:ext cx="357191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de la mort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Signes négatifs de la vie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Signes positifs de la mort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548680"/>
            <a:ext cx="1784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 smtClean="0"/>
              <a:t>3</a:t>
            </a:r>
            <a:r>
              <a:rPr lang="fr-FR" sz="2400" b="1" u="sng" baseline="30000" dirty="0" smtClean="0"/>
              <a:t>ème</a:t>
            </a:r>
            <a:r>
              <a:rPr lang="fr-FR" sz="2400" b="1" u="sng" dirty="0" smtClean="0"/>
              <a:t>  étape</a:t>
            </a:r>
            <a:r>
              <a:rPr lang="fr-FR" sz="3200" u="sng" dirty="0" smtClean="0"/>
              <a:t>:</a:t>
            </a:r>
            <a:r>
              <a:rPr lang="fr-FR" sz="3200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1858814"/>
            <a:ext cx="2386608" cy="337038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Modèle officiel de constat de décès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6" name="Espace réservé du contenu 5" descr="Model du certificat médical-PDF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0"/>
            <a:ext cx="5112568" cy="685799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184</Words>
  <Application>Microsoft Office PowerPoint</Application>
  <PresentationFormat>Affichage à l'écran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 CONSTAT DE DECES</vt:lpstr>
      <vt:lpstr>Diapositive 2</vt:lpstr>
      <vt:lpstr>Diapositive 3</vt:lpstr>
      <vt:lpstr>Diapositive 4</vt:lpstr>
      <vt:lpstr>Signes de la mort</vt:lpstr>
      <vt:lpstr>Diapositive 6</vt:lpstr>
      <vt:lpstr>Modèle officiel de constat de décès </vt:lpstr>
      <vt:lpstr>Diapositive 8</vt:lpstr>
      <vt:lpstr>Diapositive 9</vt:lpstr>
      <vt:lpstr>Diapositive 10</vt:lpstr>
    </vt:vector>
  </TitlesOfParts>
  <Company>const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CONSTAT DE DECES</dc:title>
  <dc:creator>tijani</dc:creator>
  <cp:lastModifiedBy>pc</cp:lastModifiedBy>
  <cp:revision>49</cp:revision>
  <dcterms:created xsi:type="dcterms:W3CDTF">2014-03-18T21:56:41Z</dcterms:created>
  <dcterms:modified xsi:type="dcterms:W3CDTF">2018-11-20T22:30:05Z</dcterms:modified>
</cp:coreProperties>
</file>