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aboulesnane@univ-constantine3.dz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aboulesnane@univ-constantine3.dz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CCB744-1A50-46B6-8FE1-2222FD7E81C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87C8B8B1-6DA6-4401-90BB-E547071FD7CC}">
      <dgm:prSet/>
      <dgm:spPr/>
      <dgm:t>
        <a:bodyPr/>
        <a:lstStyle/>
        <a:p>
          <a:pPr rtl="0"/>
          <a:r>
            <a:rPr lang="fr-FR" dirty="0" smtClean="0"/>
            <a:t>Course </a:t>
          </a:r>
          <a:r>
            <a:rPr lang="fr-FR" dirty="0" err="1" smtClean="0"/>
            <a:t>Title</a:t>
          </a:r>
          <a:r>
            <a:rPr lang="fr-FR" dirty="0" smtClean="0"/>
            <a:t> : Informatique</a:t>
          </a:r>
          <a:endParaRPr lang="fr-FR" dirty="0"/>
        </a:p>
      </dgm:t>
    </dgm:pt>
    <dgm:pt modelId="{07C1B004-FE84-4646-99AF-0E01648D9C2D}" type="parTrans" cxnId="{9564BBA7-A460-4F3C-BFB2-52F272953868}">
      <dgm:prSet/>
      <dgm:spPr/>
      <dgm:t>
        <a:bodyPr/>
        <a:lstStyle/>
        <a:p>
          <a:endParaRPr lang="fr-FR"/>
        </a:p>
      </dgm:t>
    </dgm:pt>
    <dgm:pt modelId="{C392AE33-C03D-4766-A36D-0AA3B834717F}" type="sibTrans" cxnId="{9564BBA7-A460-4F3C-BFB2-52F272953868}">
      <dgm:prSet/>
      <dgm:spPr/>
      <dgm:t>
        <a:bodyPr/>
        <a:lstStyle/>
        <a:p>
          <a:endParaRPr lang="fr-FR"/>
        </a:p>
      </dgm:t>
    </dgm:pt>
    <dgm:pt modelId="{DB6D4AE2-7141-40EC-8877-B3629D39AA69}">
      <dgm:prSet/>
      <dgm:spPr/>
      <dgm:t>
        <a:bodyPr/>
        <a:lstStyle/>
        <a:p>
          <a:pPr rtl="0"/>
          <a:r>
            <a:rPr lang="fr-FR" dirty="0" err="1" smtClean="0"/>
            <a:t>Teaching</a:t>
          </a:r>
          <a:r>
            <a:rPr lang="fr-FR" dirty="0" smtClean="0"/>
            <a:t> Unit </a:t>
          </a:r>
          <a:r>
            <a:rPr lang="en-US" dirty="0" smtClean="0"/>
            <a:t>: </a:t>
          </a:r>
          <a:r>
            <a:rPr lang="en-US" dirty="0" err="1" smtClean="0"/>
            <a:t>Biostatistique</a:t>
          </a:r>
          <a:endParaRPr lang="fr-FR" dirty="0"/>
        </a:p>
      </dgm:t>
    </dgm:pt>
    <dgm:pt modelId="{AC5274DA-3E81-4630-99BB-AC651B7048F5}" type="parTrans" cxnId="{E668DD21-A164-41E8-835E-345AC18DB13A}">
      <dgm:prSet/>
      <dgm:spPr/>
      <dgm:t>
        <a:bodyPr/>
        <a:lstStyle/>
        <a:p>
          <a:endParaRPr lang="fr-FR"/>
        </a:p>
      </dgm:t>
    </dgm:pt>
    <dgm:pt modelId="{CCE370F8-A55E-48A0-B72D-BBB679F29043}" type="sibTrans" cxnId="{E668DD21-A164-41E8-835E-345AC18DB13A}">
      <dgm:prSet/>
      <dgm:spPr/>
      <dgm:t>
        <a:bodyPr/>
        <a:lstStyle/>
        <a:p>
          <a:endParaRPr lang="fr-FR"/>
        </a:p>
      </dgm:t>
    </dgm:pt>
    <dgm:pt modelId="{9CB4BF6C-FD35-4569-9BAF-FEFEB1847E1D}">
      <dgm:prSet/>
      <dgm:spPr/>
      <dgm:t>
        <a:bodyPr/>
        <a:lstStyle/>
        <a:p>
          <a:pPr rtl="0"/>
          <a:r>
            <a:rPr lang="fr-FR" smtClean="0"/>
            <a:t>Program </a:t>
          </a:r>
          <a:r>
            <a:rPr lang="en-US" smtClean="0"/>
            <a:t>: </a:t>
          </a:r>
          <a:r>
            <a:rPr lang="fr-FR" smtClean="0"/>
            <a:t>1st year Medicine</a:t>
          </a:r>
          <a:endParaRPr lang="fr-FR"/>
        </a:p>
      </dgm:t>
    </dgm:pt>
    <dgm:pt modelId="{2FBD67EA-BBB5-45CD-9B61-29C99A81E8DF}" type="parTrans" cxnId="{0FF29F12-9CE4-4775-BF5C-547741B97F2C}">
      <dgm:prSet/>
      <dgm:spPr/>
      <dgm:t>
        <a:bodyPr/>
        <a:lstStyle/>
        <a:p>
          <a:endParaRPr lang="fr-FR"/>
        </a:p>
      </dgm:t>
    </dgm:pt>
    <dgm:pt modelId="{A419FFE6-F606-477A-8863-6DCD57AE6A2C}" type="sibTrans" cxnId="{0FF29F12-9CE4-4775-BF5C-547741B97F2C}">
      <dgm:prSet/>
      <dgm:spPr/>
      <dgm:t>
        <a:bodyPr/>
        <a:lstStyle/>
        <a:p>
          <a:endParaRPr lang="fr-FR"/>
        </a:p>
      </dgm:t>
    </dgm:pt>
    <dgm:pt modelId="{806806C0-DDC4-4683-8346-64FE076F581A}">
      <dgm:prSet/>
      <dgm:spPr/>
      <dgm:t>
        <a:bodyPr/>
        <a:lstStyle/>
        <a:p>
          <a:pPr rtl="0"/>
          <a:r>
            <a:rPr lang="fr-FR" dirty="0" smtClean="0"/>
            <a:t>Duration </a:t>
          </a:r>
          <a:r>
            <a:rPr lang="en-US" dirty="0" smtClean="0"/>
            <a:t>: Semi-annual </a:t>
          </a:r>
          <a:endParaRPr lang="fr-FR" dirty="0"/>
        </a:p>
      </dgm:t>
    </dgm:pt>
    <dgm:pt modelId="{5FD2B8BD-654A-467F-926A-8FF9AE5A57BD}" type="parTrans" cxnId="{CF916DCD-7197-426C-BEE0-1D3C05A77482}">
      <dgm:prSet/>
      <dgm:spPr/>
      <dgm:t>
        <a:bodyPr/>
        <a:lstStyle/>
        <a:p>
          <a:endParaRPr lang="fr-FR"/>
        </a:p>
      </dgm:t>
    </dgm:pt>
    <dgm:pt modelId="{228E6642-73BE-4C1F-8CA5-3893B7B7F6C2}" type="sibTrans" cxnId="{CF916DCD-7197-426C-BEE0-1D3C05A77482}">
      <dgm:prSet/>
      <dgm:spPr/>
      <dgm:t>
        <a:bodyPr/>
        <a:lstStyle/>
        <a:p>
          <a:endParaRPr lang="fr-FR"/>
        </a:p>
      </dgm:t>
    </dgm:pt>
    <dgm:pt modelId="{BF8E3999-65D3-4EA4-A693-F39B007039E2}">
      <dgm:prSet/>
      <dgm:spPr/>
      <dgm:t>
        <a:bodyPr/>
        <a:lstStyle/>
        <a:p>
          <a:pPr rtl="0"/>
          <a:r>
            <a:rPr lang="en-US" dirty="0" smtClean="0"/>
            <a:t>Hourly Volume : </a:t>
          </a:r>
          <a:r>
            <a:rPr lang="en-US" dirty="0" smtClean="0"/>
            <a:t>11h-16h</a:t>
          </a:r>
          <a:endParaRPr lang="fr-FR" dirty="0"/>
        </a:p>
      </dgm:t>
    </dgm:pt>
    <dgm:pt modelId="{7A4F785B-751F-4407-917D-809E03E06593}" type="parTrans" cxnId="{88F09803-4E4B-4814-9E56-CD4011AAD88B}">
      <dgm:prSet/>
      <dgm:spPr/>
      <dgm:t>
        <a:bodyPr/>
        <a:lstStyle/>
        <a:p>
          <a:endParaRPr lang="fr-FR"/>
        </a:p>
      </dgm:t>
    </dgm:pt>
    <dgm:pt modelId="{E0C56DD3-F1F6-4108-AE53-C59198598538}" type="sibTrans" cxnId="{88F09803-4E4B-4814-9E56-CD4011AAD88B}">
      <dgm:prSet/>
      <dgm:spPr/>
      <dgm:t>
        <a:bodyPr/>
        <a:lstStyle/>
        <a:p>
          <a:endParaRPr lang="fr-FR"/>
        </a:p>
      </dgm:t>
    </dgm:pt>
    <dgm:pt modelId="{575D75AC-1F89-41B8-B1F0-113CCD9423E9}">
      <dgm:prSet/>
      <dgm:spPr/>
      <dgm:t>
        <a:bodyPr/>
        <a:lstStyle/>
        <a:p>
          <a:pPr rtl="0"/>
          <a:r>
            <a:rPr lang="fr-FR" dirty="0" err="1" smtClean="0"/>
            <a:t>Number</a:t>
          </a:r>
          <a:r>
            <a:rPr lang="fr-FR" dirty="0" smtClean="0"/>
            <a:t> of </a:t>
          </a:r>
          <a:r>
            <a:rPr lang="fr-FR" dirty="0" err="1" smtClean="0"/>
            <a:t>weeks</a:t>
          </a:r>
          <a:r>
            <a:rPr lang="fr-FR" dirty="0" smtClean="0"/>
            <a:t> </a:t>
          </a:r>
          <a:r>
            <a:rPr lang="en-US" dirty="0" smtClean="0"/>
            <a:t>: </a:t>
          </a:r>
          <a:r>
            <a:rPr lang="en-US" dirty="0" smtClean="0"/>
            <a:t>7</a:t>
          </a:r>
          <a:endParaRPr lang="fr-FR" dirty="0"/>
        </a:p>
      </dgm:t>
    </dgm:pt>
    <dgm:pt modelId="{0BE42307-8F9A-4020-AECF-225E7CDEF405}" type="parTrans" cxnId="{B5F09DD8-7037-4B34-B3EF-1B83D9909E4B}">
      <dgm:prSet/>
      <dgm:spPr/>
      <dgm:t>
        <a:bodyPr/>
        <a:lstStyle/>
        <a:p>
          <a:endParaRPr lang="fr-FR"/>
        </a:p>
      </dgm:t>
    </dgm:pt>
    <dgm:pt modelId="{B1E02B23-899D-4001-967F-BA1D37A64E9E}" type="sibTrans" cxnId="{B5F09DD8-7037-4B34-B3EF-1B83D9909E4B}">
      <dgm:prSet/>
      <dgm:spPr/>
      <dgm:t>
        <a:bodyPr/>
        <a:lstStyle/>
        <a:p>
          <a:endParaRPr lang="fr-FR"/>
        </a:p>
      </dgm:t>
    </dgm:pt>
    <dgm:pt modelId="{B11166E2-35EC-45D8-B587-AAD536C8058F}">
      <dgm:prSet/>
      <dgm:spPr/>
      <dgm:t>
        <a:bodyPr/>
        <a:lstStyle/>
        <a:p>
          <a:pPr rtl="0"/>
          <a:r>
            <a:rPr lang="en-US" dirty="0" smtClean="0"/>
            <a:t>Coefficient: 2</a:t>
          </a:r>
          <a:endParaRPr lang="fr-FR" dirty="0"/>
        </a:p>
      </dgm:t>
    </dgm:pt>
    <dgm:pt modelId="{911ABACD-E71C-47B2-8A4D-E40C50CAEFC8}" type="parTrans" cxnId="{33ED3D92-C27C-483B-AF80-B09EFB9D57D2}">
      <dgm:prSet/>
      <dgm:spPr/>
      <dgm:t>
        <a:bodyPr/>
        <a:lstStyle/>
        <a:p>
          <a:endParaRPr lang="fr-FR"/>
        </a:p>
      </dgm:t>
    </dgm:pt>
    <dgm:pt modelId="{41B79157-8BB0-49C9-A9F7-E0CA26F84120}" type="sibTrans" cxnId="{33ED3D92-C27C-483B-AF80-B09EFB9D57D2}">
      <dgm:prSet/>
      <dgm:spPr/>
      <dgm:t>
        <a:bodyPr/>
        <a:lstStyle/>
        <a:p>
          <a:endParaRPr lang="fr-FR"/>
        </a:p>
      </dgm:t>
    </dgm:pt>
    <dgm:pt modelId="{02E2E86A-C551-4919-B49E-4E4FA9F817A4}">
      <dgm:prSet/>
      <dgm:spPr/>
      <dgm:t>
        <a:bodyPr/>
        <a:lstStyle/>
        <a:p>
          <a:pPr rtl="0"/>
          <a:r>
            <a:rPr lang="fr-FR" dirty="0" smtClean="0"/>
            <a:t>Evaluation Policy : </a:t>
          </a:r>
          <a:r>
            <a:rPr lang="en-US" dirty="0" smtClean="0"/>
            <a:t>2 Half-yearly exams QCM, QCS, Exercises.</a:t>
          </a:r>
          <a:endParaRPr lang="fr-FR" dirty="0"/>
        </a:p>
      </dgm:t>
    </dgm:pt>
    <dgm:pt modelId="{9F1F47F7-7533-447F-BC19-B37F20AC01D9}" type="parTrans" cxnId="{4287C34E-9635-4F75-A6D6-9A0683AB47FF}">
      <dgm:prSet/>
      <dgm:spPr/>
      <dgm:t>
        <a:bodyPr/>
        <a:lstStyle/>
        <a:p>
          <a:endParaRPr lang="fr-FR"/>
        </a:p>
      </dgm:t>
    </dgm:pt>
    <dgm:pt modelId="{E27836EE-331C-437F-83F9-54C107852A70}" type="sibTrans" cxnId="{4287C34E-9635-4F75-A6D6-9A0683AB47FF}">
      <dgm:prSet/>
      <dgm:spPr/>
      <dgm:t>
        <a:bodyPr/>
        <a:lstStyle/>
        <a:p>
          <a:endParaRPr lang="fr-FR"/>
        </a:p>
      </dgm:t>
    </dgm:pt>
    <dgm:pt modelId="{A3A69E17-1AFC-4A43-9C18-59F4362EA235}" type="pres">
      <dgm:prSet presAssocID="{A6CCB744-1A50-46B6-8FE1-2222FD7E81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FBA8CCA-547C-4F44-98F2-8797AFF23B90}" type="pres">
      <dgm:prSet presAssocID="{87C8B8B1-6DA6-4401-90BB-E547071FD7CC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FBEBA9-0BB5-4833-A96E-DEA792F56461}" type="pres">
      <dgm:prSet presAssocID="{C392AE33-C03D-4766-A36D-0AA3B834717F}" presName="spacer" presStyleCnt="0"/>
      <dgm:spPr/>
    </dgm:pt>
    <dgm:pt modelId="{4A0F1FEF-FAD0-4C93-A5A0-10CFA90F7254}" type="pres">
      <dgm:prSet presAssocID="{DB6D4AE2-7141-40EC-8877-B3629D39AA69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25739E-6204-48F6-857B-5D00D300A9B7}" type="pres">
      <dgm:prSet presAssocID="{CCE370F8-A55E-48A0-B72D-BBB679F29043}" presName="spacer" presStyleCnt="0"/>
      <dgm:spPr/>
    </dgm:pt>
    <dgm:pt modelId="{2D92B5E7-35C1-4B88-AE50-7D756B7BD2E3}" type="pres">
      <dgm:prSet presAssocID="{9CB4BF6C-FD35-4569-9BAF-FEFEB1847E1D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E8CC39-F334-45F0-BC2D-76294A417DD8}" type="pres">
      <dgm:prSet presAssocID="{A419FFE6-F606-477A-8863-6DCD57AE6A2C}" presName="spacer" presStyleCnt="0"/>
      <dgm:spPr/>
    </dgm:pt>
    <dgm:pt modelId="{4C3C58E3-8972-4ABF-8906-FBBF75D0C813}" type="pres">
      <dgm:prSet presAssocID="{806806C0-DDC4-4683-8346-64FE076F581A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7A3937-CA8A-4EB0-ACAE-611B08CD43C0}" type="pres">
      <dgm:prSet presAssocID="{228E6642-73BE-4C1F-8CA5-3893B7B7F6C2}" presName="spacer" presStyleCnt="0"/>
      <dgm:spPr/>
    </dgm:pt>
    <dgm:pt modelId="{07FD3D67-5073-423A-B409-007DA867C2E2}" type="pres">
      <dgm:prSet presAssocID="{BF8E3999-65D3-4EA4-A693-F39B007039E2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ED9C6-CFFD-4B5D-AD5A-1FB2B51B98AD}" type="pres">
      <dgm:prSet presAssocID="{E0C56DD3-F1F6-4108-AE53-C59198598538}" presName="spacer" presStyleCnt="0"/>
      <dgm:spPr/>
    </dgm:pt>
    <dgm:pt modelId="{87FEE813-B639-4210-BF3F-8F48CE1C03BF}" type="pres">
      <dgm:prSet presAssocID="{575D75AC-1F89-41B8-B1F0-113CCD9423E9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287263-1964-4461-B936-F2A577BBB024}" type="pres">
      <dgm:prSet presAssocID="{B1E02B23-899D-4001-967F-BA1D37A64E9E}" presName="spacer" presStyleCnt="0"/>
      <dgm:spPr/>
    </dgm:pt>
    <dgm:pt modelId="{C2929255-88DB-4559-B659-DAE2DF45B729}" type="pres">
      <dgm:prSet presAssocID="{B11166E2-35EC-45D8-B587-AAD536C8058F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BE81A2-EBEA-4049-939E-1D658DA381F2}" type="pres">
      <dgm:prSet presAssocID="{41B79157-8BB0-49C9-A9F7-E0CA26F84120}" presName="spacer" presStyleCnt="0"/>
      <dgm:spPr/>
    </dgm:pt>
    <dgm:pt modelId="{E60FE3B4-B1A8-483D-A330-765B5778F726}" type="pres">
      <dgm:prSet presAssocID="{02E2E86A-C551-4919-B49E-4E4FA9F817A4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8F09803-4E4B-4814-9E56-CD4011AAD88B}" srcId="{A6CCB744-1A50-46B6-8FE1-2222FD7E81C3}" destId="{BF8E3999-65D3-4EA4-A693-F39B007039E2}" srcOrd="4" destOrd="0" parTransId="{7A4F785B-751F-4407-917D-809E03E06593}" sibTransId="{E0C56DD3-F1F6-4108-AE53-C59198598538}"/>
    <dgm:cxn modelId="{4287C34E-9635-4F75-A6D6-9A0683AB47FF}" srcId="{A6CCB744-1A50-46B6-8FE1-2222FD7E81C3}" destId="{02E2E86A-C551-4919-B49E-4E4FA9F817A4}" srcOrd="7" destOrd="0" parTransId="{9F1F47F7-7533-447F-BC19-B37F20AC01D9}" sibTransId="{E27836EE-331C-437F-83F9-54C107852A70}"/>
    <dgm:cxn modelId="{9565973D-FC01-41E0-B058-D410784606D8}" type="presOf" srcId="{9CB4BF6C-FD35-4569-9BAF-FEFEB1847E1D}" destId="{2D92B5E7-35C1-4B88-AE50-7D756B7BD2E3}" srcOrd="0" destOrd="0" presId="urn:microsoft.com/office/officeart/2005/8/layout/vList2"/>
    <dgm:cxn modelId="{33ED3D92-C27C-483B-AF80-B09EFB9D57D2}" srcId="{A6CCB744-1A50-46B6-8FE1-2222FD7E81C3}" destId="{B11166E2-35EC-45D8-B587-AAD536C8058F}" srcOrd="6" destOrd="0" parTransId="{911ABACD-E71C-47B2-8A4D-E40C50CAEFC8}" sibTransId="{41B79157-8BB0-49C9-A9F7-E0CA26F84120}"/>
    <dgm:cxn modelId="{C7830ABF-E9C6-432C-AC33-32D6D52B3847}" type="presOf" srcId="{BF8E3999-65D3-4EA4-A693-F39B007039E2}" destId="{07FD3D67-5073-423A-B409-007DA867C2E2}" srcOrd="0" destOrd="0" presId="urn:microsoft.com/office/officeart/2005/8/layout/vList2"/>
    <dgm:cxn modelId="{54AB7F21-2AAD-47D3-B29C-4DCEC1E4EDE4}" type="presOf" srcId="{806806C0-DDC4-4683-8346-64FE076F581A}" destId="{4C3C58E3-8972-4ABF-8906-FBBF75D0C813}" srcOrd="0" destOrd="0" presId="urn:microsoft.com/office/officeart/2005/8/layout/vList2"/>
    <dgm:cxn modelId="{B5F09DD8-7037-4B34-B3EF-1B83D9909E4B}" srcId="{A6CCB744-1A50-46B6-8FE1-2222FD7E81C3}" destId="{575D75AC-1F89-41B8-B1F0-113CCD9423E9}" srcOrd="5" destOrd="0" parTransId="{0BE42307-8F9A-4020-AECF-225E7CDEF405}" sibTransId="{B1E02B23-899D-4001-967F-BA1D37A64E9E}"/>
    <dgm:cxn modelId="{E668DD21-A164-41E8-835E-345AC18DB13A}" srcId="{A6CCB744-1A50-46B6-8FE1-2222FD7E81C3}" destId="{DB6D4AE2-7141-40EC-8877-B3629D39AA69}" srcOrd="1" destOrd="0" parTransId="{AC5274DA-3E81-4630-99BB-AC651B7048F5}" sibTransId="{CCE370F8-A55E-48A0-B72D-BBB679F29043}"/>
    <dgm:cxn modelId="{DDE30925-58C5-4000-BCEC-AE64643DE418}" type="presOf" srcId="{02E2E86A-C551-4919-B49E-4E4FA9F817A4}" destId="{E60FE3B4-B1A8-483D-A330-765B5778F726}" srcOrd="0" destOrd="0" presId="urn:microsoft.com/office/officeart/2005/8/layout/vList2"/>
    <dgm:cxn modelId="{D7A820BF-93E5-4416-A270-75C952B07B48}" type="presOf" srcId="{A6CCB744-1A50-46B6-8FE1-2222FD7E81C3}" destId="{A3A69E17-1AFC-4A43-9C18-59F4362EA235}" srcOrd="0" destOrd="0" presId="urn:microsoft.com/office/officeart/2005/8/layout/vList2"/>
    <dgm:cxn modelId="{931FEE30-68CE-4346-AB5E-51D951F1A3E5}" type="presOf" srcId="{575D75AC-1F89-41B8-B1F0-113CCD9423E9}" destId="{87FEE813-B639-4210-BF3F-8F48CE1C03BF}" srcOrd="0" destOrd="0" presId="urn:microsoft.com/office/officeart/2005/8/layout/vList2"/>
    <dgm:cxn modelId="{DC31241C-8EF6-4F8B-9CBA-65405795479C}" type="presOf" srcId="{B11166E2-35EC-45D8-B587-AAD536C8058F}" destId="{C2929255-88DB-4559-B659-DAE2DF45B729}" srcOrd="0" destOrd="0" presId="urn:microsoft.com/office/officeart/2005/8/layout/vList2"/>
    <dgm:cxn modelId="{CF916DCD-7197-426C-BEE0-1D3C05A77482}" srcId="{A6CCB744-1A50-46B6-8FE1-2222FD7E81C3}" destId="{806806C0-DDC4-4683-8346-64FE076F581A}" srcOrd="3" destOrd="0" parTransId="{5FD2B8BD-654A-467F-926A-8FF9AE5A57BD}" sibTransId="{228E6642-73BE-4C1F-8CA5-3893B7B7F6C2}"/>
    <dgm:cxn modelId="{731B85F9-43D1-47E7-A23B-0C042013353F}" type="presOf" srcId="{87C8B8B1-6DA6-4401-90BB-E547071FD7CC}" destId="{6FBA8CCA-547C-4F44-98F2-8797AFF23B90}" srcOrd="0" destOrd="0" presId="urn:microsoft.com/office/officeart/2005/8/layout/vList2"/>
    <dgm:cxn modelId="{0FF29F12-9CE4-4775-BF5C-547741B97F2C}" srcId="{A6CCB744-1A50-46B6-8FE1-2222FD7E81C3}" destId="{9CB4BF6C-FD35-4569-9BAF-FEFEB1847E1D}" srcOrd="2" destOrd="0" parTransId="{2FBD67EA-BBB5-45CD-9B61-29C99A81E8DF}" sibTransId="{A419FFE6-F606-477A-8863-6DCD57AE6A2C}"/>
    <dgm:cxn modelId="{9564BBA7-A460-4F3C-BFB2-52F272953868}" srcId="{A6CCB744-1A50-46B6-8FE1-2222FD7E81C3}" destId="{87C8B8B1-6DA6-4401-90BB-E547071FD7CC}" srcOrd="0" destOrd="0" parTransId="{07C1B004-FE84-4646-99AF-0E01648D9C2D}" sibTransId="{C392AE33-C03D-4766-A36D-0AA3B834717F}"/>
    <dgm:cxn modelId="{2E6F11AC-9440-4B65-8957-1F72F8D49A92}" type="presOf" srcId="{DB6D4AE2-7141-40EC-8877-B3629D39AA69}" destId="{4A0F1FEF-FAD0-4C93-A5A0-10CFA90F7254}" srcOrd="0" destOrd="0" presId="urn:microsoft.com/office/officeart/2005/8/layout/vList2"/>
    <dgm:cxn modelId="{3D06F349-E22D-47A3-A73D-98B79199FD34}" type="presParOf" srcId="{A3A69E17-1AFC-4A43-9C18-59F4362EA235}" destId="{6FBA8CCA-547C-4F44-98F2-8797AFF23B90}" srcOrd="0" destOrd="0" presId="urn:microsoft.com/office/officeart/2005/8/layout/vList2"/>
    <dgm:cxn modelId="{72EA51B6-B144-4DB5-BBA4-5EF302082719}" type="presParOf" srcId="{A3A69E17-1AFC-4A43-9C18-59F4362EA235}" destId="{77FBEBA9-0BB5-4833-A96E-DEA792F56461}" srcOrd="1" destOrd="0" presId="urn:microsoft.com/office/officeart/2005/8/layout/vList2"/>
    <dgm:cxn modelId="{0113E57B-94A3-415D-9593-B05BC7C752DF}" type="presParOf" srcId="{A3A69E17-1AFC-4A43-9C18-59F4362EA235}" destId="{4A0F1FEF-FAD0-4C93-A5A0-10CFA90F7254}" srcOrd="2" destOrd="0" presId="urn:microsoft.com/office/officeart/2005/8/layout/vList2"/>
    <dgm:cxn modelId="{9DCAE182-9AB5-4EE6-90FD-21F95650B01F}" type="presParOf" srcId="{A3A69E17-1AFC-4A43-9C18-59F4362EA235}" destId="{2A25739E-6204-48F6-857B-5D00D300A9B7}" srcOrd="3" destOrd="0" presId="urn:microsoft.com/office/officeart/2005/8/layout/vList2"/>
    <dgm:cxn modelId="{7611D3B2-1E5E-4CEA-AFF9-2C7F7FC3935B}" type="presParOf" srcId="{A3A69E17-1AFC-4A43-9C18-59F4362EA235}" destId="{2D92B5E7-35C1-4B88-AE50-7D756B7BD2E3}" srcOrd="4" destOrd="0" presId="urn:microsoft.com/office/officeart/2005/8/layout/vList2"/>
    <dgm:cxn modelId="{EFF7D513-C734-4E00-A77D-3F139700987D}" type="presParOf" srcId="{A3A69E17-1AFC-4A43-9C18-59F4362EA235}" destId="{B7E8CC39-F334-45F0-BC2D-76294A417DD8}" srcOrd="5" destOrd="0" presId="urn:microsoft.com/office/officeart/2005/8/layout/vList2"/>
    <dgm:cxn modelId="{9639CD71-0CA3-4CDD-9F23-FB0C697BCEA4}" type="presParOf" srcId="{A3A69E17-1AFC-4A43-9C18-59F4362EA235}" destId="{4C3C58E3-8972-4ABF-8906-FBBF75D0C813}" srcOrd="6" destOrd="0" presId="urn:microsoft.com/office/officeart/2005/8/layout/vList2"/>
    <dgm:cxn modelId="{712A9C0F-B4D0-4215-8653-391E49061835}" type="presParOf" srcId="{A3A69E17-1AFC-4A43-9C18-59F4362EA235}" destId="{337A3937-CA8A-4EB0-ACAE-611B08CD43C0}" srcOrd="7" destOrd="0" presId="urn:microsoft.com/office/officeart/2005/8/layout/vList2"/>
    <dgm:cxn modelId="{D9618DBD-D104-43C8-9CBC-3E0FCBB3C4BF}" type="presParOf" srcId="{A3A69E17-1AFC-4A43-9C18-59F4362EA235}" destId="{07FD3D67-5073-423A-B409-007DA867C2E2}" srcOrd="8" destOrd="0" presId="urn:microsoft.com/office/officeart/2005/8/layout/vList2"/>
    <dgm:cxn modelId="{03739123-6471-4951-AA0F-0449AE2EC189}" type="presParOf" srcId="{A3A69E17-1AFC-4A43-9C18-59F4362EA235}" destId="{CF3ED9C6-CFFD-4B5D-AD5A-1FB2B51B98AD}" srcOrd="9" destOrd="0" presId="urn:microsoft.com/office/officeart/2005/8/layout/vList2"/>
    <dgm:cxn modelId="{539A96E3-A8BF-4993-A2C2-85A4C2A495CA}" type="presParOf" srcId="{A3A69E17-1AFC-4A43-9C18-59F4362EA235}" destId="{87FEE813-B639-4210-BF3F-8F48CE1C03BF}" srcOrd="10" destOrd="0" presId="urn:microsoft.com/office/officeart/2005/8/layout/vList2"/>
    <dgm:cxn modelId="{C52FABC2-C5DE-40D7-A3C9-AF4BFE625798}" type="presParOf" srcId="{A3A69E17-1AFC-4A43-9C18-59F4362EA235}" destId="{BA287263-1964-4461-B936-F2A577BBB024}" srcOrd="11" destOrd="0" presId="urn:microsoft.com/office/officeart/2005/8/layout/vList2"/>
    <dgm:cxn modelId="{C8DC9148-42DA-4DE6-BA77-74F95CFD4248}" type="presParOf" srcId="{A3A69E17-1AFC-4A43-9C18-59F4362EA235}" destId="{C2929255-88DB-4559-B659-DAE2DF45B729}" srcOrd="12" destOrd="0" presId="urn:microsoft.com/office/officeart/2005/8/layout/vList2"/>
    <dgm:cxn modelId="{E8A2FD0E-E8FD-42FE-B34D-8BE2FCD0ED72}" type="presParOf" srcId="{A3A69E17-1AFC-4A43-9C18-59F4362EA235}" destId="{93BE81A2-EBEA-4049-939E-1D658DA381F2}" srcOrd="13" destOrd="0" presId="urn:microsoft.com/office/officeart/2005/8/layout/vList2"/>
    <dgm:cxn modelId="{5958F48E-87BD-4A1E-8104-19C8BDE9BC09}" type="presParOf" srcId="{A3A69E17-1AFC-4A43-9C18-59F4362EA235}" destId="{E60FE3B4-B1A8-483D-A330-765B5778F72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BC111C-55CA-46CD-86D0-0FB9D98AC3D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0576035-FACE-4625-8062-00A39BE02F11}">
      <dgm:prSet/>
      <dgm:spPr/>
      <dgm:t>
        <a:bodyPr/>
        <a:lstStyle/>
        <a:p>
          <a:pPr rtl="0"/>
          <a:r>
            <a:rPr lang="fr-FR" smtClean="0"/>
            <a:t>Course leaders: Dr. Oussama Kamal and Dr. Abdennour Boulesnane</a:t>
          </a:r>
          <a:endParaRPr lang="fr-FR"/>
        </a:p>
      </dgm:t>
    </dgm:pt>
    <dgm:pt modelId="{FFF140E0-7245-46BD-A843-B8167465A697}" type="parTrans" cxnId="{B460810B-74C7-47B1-9104-DA04EA00E864}">
      <dgm:prSet/>
      <dgm:spPr/>
      <dgm:t>
        <a:bodyPr/>
        <a:lstStyle/>
        <a:p>
          <a:endParaRPr lang="fr-FR"/>
        </a:p>
      </dgm:t>
    </dgm:pt>
    <dgm:pt modelId="{309E28AC-FF3C-41E4-8A8E-155D2391534A}" type="sibTrans" cxnId="{B460810B-74C7-47B1-9104-DA04EA00E864}">
      <dgm:prSet/>
      <dgm:spPr/>
      <dgm:t>
        <a:bodyPr/>
        <a:lstStyle/>
        <a:p>
          <a:endParaRPr lang="fr-FR"/>
        </a:p>
      </dgm:t>
    </dgm:pt>
    <dgm:pt modelId="{592A3ECA-9FA5-41C1-8304-12F5A0CACD20}">
      <dgm:prSet/>
      <dgm:spPr/>
      <dgm:t>
        <a:bodyPr/>
        <a:lstStyle/>
        <a:p>
          <a:pPr rtl="0"/>
          <a:r>
            <a:rPr lang="fr-FR" smtClean="0"/>
            <a:t>Grade: Associate Professor B </a:t>
          </a:r>
          <a:endParaRPr lang="fr-FR"/>
        </a:p>
      </dgm:t>
    </dgm:pt>
    <dgm:pt modelId="{3FA52374-16AF-4AE3-BDB5-1DF001DD74B8}" type="parTrans" cxnId="{99D90FC3-DE2D-472B-A983-B9518315FA54}">
      <dgm:prSet/>
      <dgm:spPr/>
      <dgm:t>
        <a:bodyPr/>
        <a:lstStyle/>
        <a:p>
          <a:endParaRPr lang="fr-FR"/>
        </a:p>
      </dgm:t>
    </dgm:pt>
    <dgm:pt modelId="{9AB536CC-2B0D-4199-B850-6692F7A45A64}" type="sibTrans" cxnId="{99D90FC3-DE2D-472B-A983-B9518315FA54}">
      <dgm:prSet/>
      <dgm:spPr/>
      <dgm:t>
        <a:bodyPr/>
        <a:lstStyle/>
        <a:p>
          <a:endParaRPr lang="fr-FR"/>
        </a:p>
      </dgm:t>
    </dgm:pt>
    <dgm:pt modelId="{BB37F25C-0850-4280-A5B2-71A7EC1F95DE}">
      <dgm:prSet/>
      <dgm:spPr/>
      <dgm:t>
        <a:bodyPr/>
        <a:lstStyle/>
        <a:p>
          <a:pPr rtl="0"/>
          <a:r>
            <a:rPr lang="fr-FR" dirty="0" smtClean="0"/>
            <a:t>Office: « Salle </a:t>
          </a:r>
          <a:r>
            <a:rPr lang="fr-FR" dirty="0" err="1" smtClean="0"/>
            <a:t>TPs</a:t>
          </a:r>
          <a:r>
            <a:rPr lang="fr-FR" dirty="0" smtClean="0"/>
            <a:t> »</a:t>
          </a:r>
          <a:endParaRPr lang="fr-FR" dirty="0"/>
        </a:p>
      </dgm:t>
    </dgm:pt>
    <dgm:pt modelId="{7FD41167-573B-4FA2-B6FC-B3DE9ECAD77B}" type="parTrans" cxnId="{1D381AD3-6FE6-4557-88DD-D35FC30AEB9F}">
      <dgm:prSet/>
      <dgm:spPr/>
      <dgm:t>
        <a:bodyPr/>
        <a:lstStyle/>
        <a:p>
          <a:endParaRPr lang="fr-FR"/>
        </a:p>
      </dgm:t>
    </dgm:pt>
    <dgm:pt modelId="{89FD2BC4-20E7-4E9A-8E0A-E7B8F7915004}" type="sibTrans" cxnId="{1D381AD3-6FE6-4557-88DD-D35FC30AEB9F}">
      <dgm:prSet/>
      <dgm:spPr/>
      <dgm:t>
        <a:bodyPr/>
        <a:lstStyle/>
        <a:p>
          <a:endParaRPr lang="fr-FR"/>
        </a:p>
      </dgm:t>
    </dgm:pt>
    <dgm:pt modelId="{93FC4CAE-5E61-4BB7-8312-4A6EEFE331DE}">
      <dgm:prSet/>
      <dgm:spPr/>
      <dgm:t>
        <a:bodyPr/>
        <a:lstStyle/>
        <a:p>
          <a:pPr rtl="0"/>
          <a:r>
            <a:rPr lang="fr-FR" dirty="0" smtClean="0"/>
            <a:t>E-mail: </a:t>
          </a:r>
          <a:r>
            <a:rPr lang="it-IT" b="1" dirty="0" smtClean="0">
              <a:hlinkClick xmlns:r="http://schemas.openxmlformats.org/officeDocument/2006/relationships" r:id="rId1"/>
            </a:rPr>
            <a:t>aboulesnane@univ-constantine3.dz</a:t>
          </a:r>
          <a:endParaRPr lang="fr-FR" dirty="0"/>
        </a:p>
      </dgm:t>
    </dgm:pt>
    <dgm:pt modelId="{6626D1CD-BE94-401E-A744-B6AB73B70909}" type="parTrans" cxnId="{0CBAF012-377D-40E1-B2D4-B56D8F3FB81C}">
      <dgm:prSet/>
      <dgm:spPr/>
      <dgm:t>
        <a:bodyPr/>
        <a:lstStyle/>
        <a:p>
          <a:endParaRPr lang="fr-FR"/>
        </a:p>
      </dgm:t>
    </dgm:pt>
    <dgm:pt modelId="{45FEF7A7-80D4-489A-B6B2-9A56A57D77C8}" type="sibTrans" cxnId="{0CBAF012-377D-40E1-B2D4-B56D8F3FB81C}">
      <dgm:prSet/>
      <dgm:spPr/>
      <dgm:t>
        <a:bodyPr/>
        <a:lstStyle/>
        <a:p>
          <a:endParaRPr lang="fr-FR"/>
        </a:p>
      </dgm:t>
    </dgm:pt>
    <dgm:pt modelId="{44B48DAF-7FD3-469B-976F-A7D249873567}">
      <dgm:prSet/>
      <dgm:spPr/>
      <dgm:t>
        <a:bodyPr/>
        <a:lstStyle/>
        <a:p>
          <a:pPr rtl="0"/>
          <a:r>
            <a:rPr lang="fr-FR" smtClean="0"/>
            <a:t>Site: www.aboulesnane.net</a:t>
          </a:r>
          <a:endParaRPr lang="fr-FR"/>
        </a:p>
      </dgm:t>
    </dgm:pt>
    <dgm:pt modelId="{D19E8E38-AEB4-464B-8D5D-1639507088C2}" type="parTrans" cxnId="{1ECB10B6-F1D0-483B-AC52-7CA854EB72AB}">
      <dgm:prSet/>
      <dgm:spPr/>
      <dgm:t>
        <a:bodyPr/>
        <a:lstStyle/>
        <a:p>
          <a:endParaRPr lang="fr-FR"/>
        </a:p>
      </dgm:t>
    </dgm:pt>
    <dgm:pt modelId="{CEAAF92F-056D-492A-95FD-8065C7B86516}" type="sibTrans" cxnId="{1ECB10B6-F1D0-483B-AC52-7CA854EB72AB}">
      <dgm:prSet/>
      <dgm:spPr/>
      <dgm:t>
        <a:bodyPr/>
        <a:lstStyle/>
        <a:p>
          <a:endParaRPr lang="fr-FR"/>
        </a:p>
      </dgm:t>
    </dgm:pt>
    <dgm:pt modelId="{B2D7236D-DC92-4B65-A854-AD99D3A8E9E9}">
      <dgm:prSet/>
      <dgm:spPr/>
      <dgm:t>
        <a:bodyPr/>
        <a:lstStyle/>
        <a:p>
          <a:pPr rtl="0"/>
          <a:r>
            <a:rPr lang="fr-FR" dirty="0" smtClean="0"/>
            <a:t>Office </a:t>
          </a:r>
          <a:r>
            <a:rPr lang="fr-FR" dirty="0" err="1" smtClean="0"/>
            <a:t>hour</a:t>
          </a:r>
          <a:r>
            <a:rPr lang="fr-FR" dirty="0" smtClean="0"/>
            <a:t>: Tuesday - </a:t>
          </a:r>
          <a:r>
            <a:rPr lang="fr-FR" dirty="0" err="1" smtClean="0"/>
            <a:t>Wednesday</a:t>
          </a:r>
          <a:r>
            <a:rPr lang="fr-FR" dirty="0" smtClean="0"/>
            <a:t> – Thursday, </a:t>
          </a:r>
          <a:r>
            <a:rPr lang="fr-FR" dirty="0" err="1" smtClean="0"/>
            <a:t>from</a:t>
          </a:r>
          <a:r>
            <a:rPr lang="fr-FR" dirty="0" smtClean="0"/>
            <a:t> 11:30</a:t>
          </a:r>
          <a:endParaRPr lang="fr-FR" dirty="0"/>
        </a:p>
      </dgm:t>
    </dgm:pt>
    <dgm:pt modelId="{6B600A74-BDD9-44B5-AC8E-E766A8ACAE54}" type="parTrans" cxnId="{75C52B0F-5218-46FF-8D18-04DC1C11685D}">
      <dgm:prSet/>
      <dgm:spPr/>
      <dgm:t>
        <a:bodyPr/>
        <a:lstStyle/>
        <a:p>
          <a:endParaRPr lang="fr-FR"/>
        </a:p>
      </dgm:t>
    </dgm:pt>
    <dgm:pt modelId="{CFFAC96B-486F-4522-ACD9-4ED52E701CBE}" type="sibTrans" cxnId="{75C52B0F-5218-46FF-8D18-04DC1C11685D}">
      <dgm:prSet/>
      <dgm:spPr/>
      <dgm:t>
        <a:bodyPr/>
        <a:lstStyle/>
        <a:p>
          <a:endParaRPr lang="fr-FR"/>
        </a:p>
      </dgm:t>
    </dgm:pt>
    <dgm:pt modelId="{0B49B104-732E-4B1A-A1F0-FF80C9684825}" type="pres">
      <dgm:prSet presAssocID="{27BC111C-55CA-46CD-86D0-0FB9D98AC3D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95C674F-D6A6-46B5-AB67-DCF15D3F14F2}" type="pres">
      <dgm:prSet presAssocID="{70576035-FACE-4625-8062-00A39BE02F11}" presName="circle1" presStyleLbl="node1" presStyleIdx="0" presStyleCnt="6"/>
      <dgm:spPr/>
    </dgm:pt>
    <dgm:pt modelId="{41B997DF-5F04-4A60-8B97-D88C9DF78599}" type="pres">
      <dgm:prSet presAssocID="{70576035-FACE-4625-8062-00A39BE02F11}" presName="space" presStyleCnt="0"/>
      <dgm:spPr/>
    </dgm:pt>
    <dgm:pt modelId="{7CA08F26-136B-4743-B872-FACDDDA55C72}" type="pres">
      <dgm:prSet presAssocID="{70576035-FACE-4625-8062-00A39BE02F11}" presName="rect1" presStyleLbl="alignAcc1" presStyleIdx="0" presStyleCnt="6"/>
      <dgm:spPr/>
      <dgm:t>
        <a:bodyPr/>
        <a:lstStyle/>
        <a:p>
          <a:endParaRPr lang="fr-FR"/>
        </a:p>
      </dgm:t>
    </dgm:pt>
    <dgm:pt modelId="{8C873302-D872-490B-9DF8-5193DF6D5ADA}" type="pres">
      <dgm:prSet presAssocID="{592A3ECA-9FA5-41C1-8304-12F5A0CACD20}" presName="vertSpace2" presStyleLbl="node1" presStyleIdx="0" presStyleCnt="6"/>
      <dgm:spPr/>
    </dgm:pt>
    <dgm:pt modelId="{2E611A8C-D661-4487-9E6B-C623399383FF}" type="pres">
      <dgm:prSet presAssocID="{592A3ECA-9FA5-41C1-8304-12F5A0CACD20}" presName="circle2" presStyleLbl="node1" presStyleIdx="1" presStyleCnt="6"/>
      <dgm:spPr/>
    </dgm:pt>
    <dgm:pt modelId="{FDDE0967-99DA-4572-96BE-F3234CDDB043}" type="pres">
      <dgm:prSet presAssocID="{592A3ECA-9FA5-41C1-8304-12F5A0CACD20}" presName="rect2" presStyleLbl="alignAcc1" presStyleIdx="1" presStyleCnt="6"/>
      <dgm:spPr/>
      <dgm:t>
        <a:bodyPr/>
        <a:lstStyle/>
        <a:p>
          <a:endParaRPr lang="fr-FR"/>
        </a:p>
      </dgm:t>
    </dgm:pt>
    <dgm:pt modelId="{54F15317-52BB-403B-8978-19317ECD1F13}" type="pres">
      <dgm:prSet presAssocID="{BB37F25C-0850-4280-A5B2-71A7EC1F95DE}" presName="vertSpace3" presStyleLbl="node1" presStyleIdx="1" presStyleCnt="6"/>
      <dgm:spPr/>
    </dgm:pt>
    <dgm:pt modelId="{C188BC3F-165D-4BAC-AD90-94A8F82B474A}" type="pres">
      <dgm:prSet presAssocID="{BB37F25C-0850-4280-A5B2-71A7EC1F95DE}" presName="circle3" presStyleLbl="node1" presStyleIdx="2" presStyleCnt="6"/>
      <dgm:spPr/>
    </dgm:pt>
    <dgm:pt modelId="{CF4E58C3-66D8-427B-8FBB-64170E515E6C}" type="pres">
      <dgm:prSet presAssocID="{BB37F25C-0850-4280-A5B2-71A7EC1F95DE}" presName="rect3" presStyleLbl="alignAcc1" presStyleIdx="2" presStyleCnt="6"/>
      <dgm:spPr/>
      <dgm:t>
        <a:bodyPr/>
        <a:lstStyle/>
        <a:p>
          <a:endParaRPr lang="fr-FR"/>
        </a:p>
      </dgm:t>
    </dgm:pt>
    <dgm:pt modelId="{0E5B341D-DCAF-4E8B-8C09-B22935236E82}" type="pres">
      <dgm:prSet presAssocID="{B2D7236D-DC92-4B65-A854-AD99D3A8E9E9}" presName="vertSpace4" presStyleLbl="node1" presStyleIdx="2" presStyleCnt="6"/>
      <dgm:spPr/>
    </dgm:pt>
    <dgm:pt modelId="{C8733352-1DED-48FD-8431-F0179CC17300}" type="pres">
      <dgm:prSet presAssocID="{B2D7236D-DC92-4B65-A854-AD99D3A8E9E9}" presName="circle4" presStyleLbl="node1" presStyleIdx="3" presStyleCnt="6"/>
      <dgm:spPr/>
    </dgm:pt>
    <dgm:pt modelId="{BF608328-663F-4C01-AB1F-4226CFBB6DEC}" type="pres">
      <dgm:prSet presAssocID="{B2D7236D-DC92-4B65-A854-AD99D3A8E9E9}" presName="rect4" presStyleLbl="alignAcc1" presStyleIdx="3" presStyleCnt="6"/>
      <dgm:spPr/>
      <dgm:t>
        <a:bodyPr/>
        <a:lstStyle/>
        <a:p>
          <a:endParaRPr lang="fr-FR"/>
        </a:p>
      </dgm:t>
    </dgm:pt>
    <dgm:pt modelId="{8F572473-26E4-40F2-957D-1F07AE1E144C}" type="pres">
      <dgm:prSet presAssocID="{93FC4CAE-5E61-4BB7-8312-4A6EEFE331DE}" presName="vertSpace5" presStyleLbl="node1" presStyleIdx="3" presStyleCnt="6"/>
      <dgm:spPr/>
    </dgm:pt>
    <dgm:pt modelId="{F9739E99-22D5-451B-8F7F-E98E1091FE8F}" type="pres">
      <dgm:prSet presAssocID="{93FC4CAE-5E61-4BB7-8312-4A6EEFE331DE}" presName="circle5" presStyleLbl="node1" presStyleIdx="4" presStyleCnt="6"/>
      <dgm:spPr/>
    </dgm:pt>
    <dgm:pt modelId="{9FD3C228-541A-4C22-B376-F5EC96B4D40A}" type="pres">
      <dgm:prSet presAssocID="{93FC4CAE-5E61-4BB7-8312-4A6EEFE331DE}" presName="rect5" presStyleLbl="alignAcc1" presStyleIdx="4" presStyleCnt="6"/>
      <dgm:spPr/>
      <dgm:t>
        <a:bodyPr/>
        <a:lstStyle/>
        <a:p>
          <a:endParaRPr lang="fr-FR"/>
        </a:p>
      </dgm:t>
    </dgm:pt>
    <dgm:pt modelId="{300A5CA6-7374-48E4-91D4-02D1616A57A9}" type="pres">
      <dgm:prSet presAssocID="{44B48DAF-7FD3-469B-976F-A7D249873567}" presName="vertSpace6" presStyleLbl="node1" presStyleIdx="4" presStyleCnt="6"/>
      <dgm:spPr/>
    </dgm:pt>
    <dgm:pt modelId="{01D6DF2E-138C-4A75-B860-DC7F487CD253}" type="pres">
      <dgm:prSet presAssocID="{44B48DAF-7FD3-469B-976F-A7D249873567}" presName="circle6" presStyleLbl="node1" presStyleIdx="5" presStyleCnt="6"/>
      <dgm:spPr/>
    </dgm:pt>
    <dgm:pt modelId="{5C1B74B0-7306-4EB9-8CED-6DCCFD99DDB9}" type="pres">
      <dgm:prSet presAssocID="{44B48DAF-7FD3-469B-976F-A7D249873567}" presName="rect6" presStyleLbl="alignAcc1" presStyleIdx="5" presStyleCnt="6"/>
      <dgm:spPr/>
      <dgm:t>
        <a:bodyPr/>
        <a:lstStyle/>
        <a:p>
          <a:endParaRPr lang="fr-FR"/>
        </a:p>
      </dgm:t>
    </dgm:pt>
    <dgm:pt modelId="{015FB1B9-3938-47B4-A05F-DEEDC39C08DD}" type="pres">
      <dgm:prSet presAssocID="{70576035-FACE-4625-8062-00A39BE02F11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8E19B5-7C5D-4476-9804-8DF939070129}" type="pres">
      <dgm:prSet presAssocID="{592A3ECA-9FA5-41C1-8304-12F5A0CACD20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5EFEBC-B50A-4B6A-93DB-D3A03288E2E6}" type="pres">
      <dgm:prSet presAssocID="{BB37F25C-0850-4280-A5B2-71A7EC1F95DE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C00201-8368-49A4-BE0C-09F604B71637}" type="pres">
      <dgm:prSet presAssocID="{B2D7236D-DC92-4B65-A854-AD99D3A8E9E9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94E826-9F3B-42C3-8CC6-45C0062CE37F}" type="pres">
      <dgm:prSet presAssocID="{93FC4CAE-5E61-4BB7-8312-4A6EEFE331DE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BC8A07-4ACB-4A6F-8B58-C646AC6EAA64}" type="pres">
      <dgm:prSet presAssocID="{44B48DAF-7FD3-469B-976F-A7D249873567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B9706B0-EA1C-4CCF-84E7-81A51A0AEDAB}" type="presOf" srcId="{27BC111C-55CA-46CD-86D0-0FB9D98AC3DC}" destId="{0B49B104-732E-4B1A-A1F0-FF80C9684825}" srcOrd="0" destOrd="0" presId="urn:microsoft.com/office/officeart/2005/8/layout/target3"/>
    <dgm:cxn modelId="{604F9F56-9EED-4BB4-8E8D-1E8A67DA2872}" type="presOf" srcId="{592A3ECA-9FA5-41C1-8304-12F5A0CACD20}" destId="{FDDE0967-99DA-4572-96BE-F3234CDDB043}" srcOrd="0" destOrd="0" presId="urn:microsoft.com/office/officeart/2005/8/layout/target3"/>
    <dgm:cxn modelId="{76E0D735-068A-40B4-97D5-E30AA16B2BC1}" type="presOf" srcId="{BB37F25C-0850-4280-A5B2-71A7EC1F95DE}" destId="{6F5EFEBC-B50A-4B6A-93DB-D3A03288E2E6}" srcOrd="1" destOrd="0" presId="urn:microsoft.com/office/officeart/2005/8/layout/target3"/>
    <dgm:cxn modelId="{FC2A1C3D-A2CC-4184-B632-2882364133B4}" type="presOf" srcId="{70576035-FACE-4625-8062-00A39BE02F11}" destId="{015FB1B9-3938-47B4-A05F-DEEDC39C08DD}" srcOrd="1" destOrd="0" presId="urn:microsoft.com/office/officeart/2005/8/layout/target3"/>
    <dgm:cxn modelId="{B45892B7-B98F-4340-9869-E23AC4FF1533}" type="presOf" srcId="{93FC4CAE-5E61-4BB7-8312-4A6EEFE331DE}" destId="{9FD3C228-541A-4C22-B376-F5EC96B4D40A}" srcOrd="0" destOrd="0" presId="urn:microsoft.com/office/officeart/2005/8/layout/target3"/>
    <dgm:cxn modelId="{D21C7D3E-4259-4FDA-808A-077F18BB94B7}" type="presOf" srcId="{44B48DAF-7FD3-469B-976F-A7D249873567}" destId="{5C1B74B0-7306-4EB9-8CED-6DCCFD99DDB9}" srcOrd="0" destOrd="0" presId="urn:microsoft.com/office/officeart/2005/8/layout/target3"/>
    <dgm:cxn modelId="{0CBAF012-377D-40E1-B2D4-B56D8F3FB81C}" srcId="{27BC111C-55CA-46CD-86D0-0FB9D98AC3DC}" destId="{93FC4CAE-5E61-4BB7-8312-4A6EEFE331DE}" srcOrd="4" destOrd="0" parTransId="{6626D1CD-BE94-401E-A744-B6AB73B70909}" sibTransId="{45FEF7A7-80D4-489A-B6B2-9A56A57D77C8}"/>
    <dgm:cxn modelId="{1D381AD3-6FE6-4557-88DD-D35FC30AEB9F}" srcId="{27BC111C-55CA-46CD-86D0-0FB9D98AC3DC}" destId="{BB37F25C-0850-4280-A5B2-71A7EC1F95DE}" srcOrd="2" destOrd="0" parTransId="{7FD41167-573B-4FA2-B6FC-B3DE9ECAD77B}" sibTransId="{89FD2BC4-20E7-4E9A-8E0A-E7B8F7915004}"/>
    <dgm:cxn modelId="{E9C62202-D396-4831-9A3C-E53809720074}" type="presOf" srcId="{70576035-FACE-4625-8062-00A39BE02F11}" destId="{7CA08F26-136B-4743-B872-FACDDDA55C72}" srcOrd="0" destOrd="0" presId="urn:microsoft.com/office/officeart/2005/8/layout/target3"/>
    <dgm:cxn modelId="{99D90FC3-DE2D-472B-A983-B9518315FA54}" srcId="{27BC111C-55CA-46CD-86D0-0FB9D98AC3DC}" destId="{592A3ECA-9FA5-41C1-8304-12F5A0CACD20}" srcOrd="1" destOrd="0" parTransId="{3FA52374-16AF-4AE3-BDB5-1DF001DD74B8}" sibTransId="{9AB536CC-2B0D-4199-B850-6692F7A45A64}"/>
    <dgm:cxn modelId="{1DA3A496-9E26-4DCE-A5B5-A029CCD751E3}" type="presOf" srcId="{44B48DAF-7FD3-469B-976F-A7D249873567}" destId="{68BC8A07-4ACB-4A6F-8B58-C646AC6EAA64}" srcOrd="1" destOrd="0" presId="urn:microsoft.com/office/officeart/2005/8/layout/target3"/>
    <dgm:cxn modelId="{77EE2B73-5B96-4162-BF06-75F88D7B5DBF}" type="presOf" srcId="{B2D7236D-DC92-4B65-A854-AD99D3A8E9E9}" destId="{BF608328-663F-4C01-AB1F-4226CFBB6DEC}" srcOrd="0" destOrd="0" presId="urn:microsoft.com/office/officeart/2005/8/layout/target3"/>
    <dgm:cxn modelId="{F5EEEE33-BDFC-4758-9B17-C33C3F37819E}" type="presOf" srcId="{93FC4CAE-5E61-4BB7-8312-4A6EEFE331DE}" destId="{6694E826-9F3B-42C3-8CC6-45C0062CE37F}" srcOrd="1" destOrd="0" presId="urn:microsoft.com/office/officeart/2005/8/layout/target3"/>
    <dgm:cxn modelId="{B460810B-74C7-47B1-9104-DA04EA00E864}" srcId="{27BC111C-55CA-46CD-86D0-0FB9D98AC3DC}" destId="{70576035-FACE-4625-8062-00A39BE02F11}" srcOrd="0" destOrd="0" parTransId="{FFF140E0-7245-46BD-A843-B8167465A697}" sibTransId="{309E28AC-FF3C-41E4-8A8E-155D2391534A}"/>
    <dgm:cxn modelId="{7F6454D7-5D9C-4561-AC72-F6DE58E0D387}" type="presOf" srcId="{B2D7236D-DC92-4B65-A854-AD99D3A8E9E9}" destId="{74C00201-8368-49A4-BE0C-09F604B71637}" srcOrd="1" destOrd="0" presId="urn:microsoft.com/office/officeart/2005/8/layout/target3"/>
    <dgm:cxn modelId="{1ECB10B6-F1D0-483B-AC52-7CA854EB72AB}" srcId="{27BC111C-55CA-46CD-86D0-0FB9D98AC3DC}" destId="{44B48DAF-7FD3-469B-976F-A7D249873567}" srcOrd="5" destOrd="0" parTransId="{D19E8E38-AEB4-464B-8D5D-1639507088C2}" sibTransId="{CEAAF92F-056D-492A-95FD-8065C7B86516}"/>
    <dgm:cxn modelId="{75C52B0F-5218-46FF-8D18-04DC1C11685D}" srcId="{27BC111C-55CA-46CD-86D0-0FB9D98AC3DC}" destId="{B2D7236D-DC92-4B65-A854-AD99D3A8E9E9}" srcOrd="3" destOrd="0" parTransId="{6B600A74-BDD9-44B5-AC8E-E766A8ACAE54}" sibTransId="{CFFAC96B-486F-4522-ACD9-4ED52E701CBE}"/>
    <dgm:cxn modelId="{8382840E-55AB-4C13-82BE-DCD890012D44}" type="presOf" srcId="{592A3ECA-9FA5-41C1-8304-12F5A0CACD20}" destId="{F08E19B5-7C5D-4476-9804-8DF939070129}" srcOrd="1" destOrd="0" presId="urn:microsoft.com/office/officeart/2005/8/layout/target3"/>
    <dgm:cxn modelId="{C2936909-9DF6-46AB-BCB3-C9B7AA91C385}" type="presOf" srcId="{BB37F25C-0850-4280-A5B2-71A7EC1F95DE}" destId="{CF4E58C3-66D8-427B-8FBB-64170E515E6C}" srcOrd="0" destOrd="0" presId="urn:microsoft.com/office/officeart/2005/8/layout/target3"/>
    <dgm:cxn modelId="{573DD942-902E-4640-8B63-3F65269B5817}" type="presParOf" srcId="{0B49B104-732E-4B1A-A1F0-FF80C9684825}" destId="{B95C674F-D6A6-46B5-AB67-DCF15D3F14F2}" srcOrd="0" destOrd="0" presId="urn:microsoft.com/office/officeart/2005/8/layout/target3"/>
    <dgm:cxn modelId="{A0080CC1-A363-448B-A172-3AC709827D60}" type="presParOf" srcId="{0B49B104-732E-4B1A-A1F0-FF80C9684825}" destId="{41B997DF-5F04-4A60-8B97-D88C9DF78599}" srcOrd="1" destOrd="0" presId="urn:microsoft.com/office/officeart/2005/8/layout/target3"/>
    <dgm:cxn modelId="{317DDCCB-11D1-4681-BDAB-D9E01E06D9BB}" type="presParOf" srcId="{0B49B104-732E-4B1A-A1F0-FF80C9684825}" destId="{7CA08F26-136B-4743-B872-FACDDDA55C72}" srcOrd="2" destOrd="0" presId="urn:microsoft.com/office/officeart/2005/8/layout/target3"/>
    <dgm:cxn modelId="{8808DCB2-D3B5-4871-A62F-3870FC6F7AEA}" type="presParOf" srcId="{0B49B104-732E-4B1A-A1F0-FF80C9684825}" destId="{8C873302-D872-490B-9DF8-5193DF6D5ADA}" srcOrd="3" destOrd="0" presId="urn:microsoft.com/office/officeart/2005/8/layout/target3"/>
    <dgm:cxn modelId="{819B4545-D64B-4B95-8B40-EA41D30877F4}" type="presParOf" srcId="{0B49B104-732E-4B1A-A1F0-FF80C9684825}" destId="{2E611A8C-D661-4487-9E6B-C623399383FF}" srcOrd="4" destOrd="0" presId="urn:microsoft.com/office/officeart/2005/8/layout/target3"/>
    <dgm:cxn modelId="{A8D1C90F-598C-4E99-A475-4F1DAAA44230}" type="presParOf" srcId="{0B49B104-732E-4B1A-A1F0-FF80C9684825}" destId="{FDDE0967-99DA-4572-96BE-F3234CDDB043}" srcOrd="5" destOrd="0" presId="urn:microsoft.com/office/officeart/2005/8/layout/target3"/>
    <dgm:cxn modelId="{79A709AB-126A-42CA-8F59-58BD4FBD0486}" type="presParOf" srcId="{0B49B104-732E-4B1A-A1F0-FF80C9684825}" destId="{54F15317-52BB-403B-8978-19317ECD1F13}" srcOrd="6" destOrd="0" presId="urn:microsoft.com/office/officeart/2005/8/layout/target3"/>
    <dgm:cxn modelId="{DD771B14-1694-4442-8B87-00C0D8C1DFA3}" type="presParOf" srcId="{0B49B104-732E-4B1A-A1F0-FF80C9684825}" destId="{C188BC3F-165D-4BAC-AD90-94A8F82B474A}" srcOrd="7" destOrd="0" presId="urn:microsoft.com/office/officeart/2005/8/layout/target3"/>
    <dgm:cxn modelId="{B9849277-DF91-4A8B-BFE1-589FA33AC49B}" type="presParOf" srcId="{0B49B104-732E-4B1A-A1F0-FF80C9684825}" destId="{CF4E58C3-66D8-427B-8FBB-64170E515E6C}" srcOrd="8" destOrd="0" presId="urn:microsoft.com/office/officeart/2005/8/layout/target3"/>
    <dgm:cxn modelId="{802720B0-75A1-492A-9101-109E188A8EDC}" type="presParOf" srcId="{0B49B104-732E-4B1A-A1F0-FF80C9684825}" destId="{0E5B341D-DCAF-4E8B-8C09-B22935236E82}" srcOrd="9" destOrd="0" presId="urn:microsoft.com/office/officeart/2005/8/layout/target3"/>
    <dgm:cxn modelId="{21D9B5AC-AA29-48CD-BFFD-63D5EF34910F}" type="presParOf" srcId="{0B49B104-732E-4B1A-A1F0-FF80C9684825}" destId="{C8733352-1DED-48FD-8431-F0179CC17300}" srcOrd="10" destOrd="0" presId="urn:microsoft.com/office/officeart/2005/8/layout/target3"/>
    <dgm:cxn modelId="{3CAE8AB1-AF89-4A7D-95E7-81B8A001604D}" type="presParOf" srcId="{0B49B104-732E-4B1A-A1F0-FF80C9684825}" destId="{BF608328-663F-4C01-AB1F-4226CFBB6DEC}" srcOrd="11" destOrd="0" presId="urn:microsoft.com/office/officeart/2005/8/layout/target3"/>
    <dgm:cxn modelId="{8B0AB2F5-B11C-4F5B-A9F9-08764E90446B}" type="presParOf" srcId="{0B49B104-732E-4B1A-A1F0-FF80C9684825}" destId="{8F572473-26E4-40F2-957D-1F07AE1E144C}" srcOrd="12" destOrd="0" presId="urn:microsoft.com/office/officeart/2005/8/layout/target3"/>
    <dgm:cxn modelId="{4F21CAF7-257E-4856-AB61-DA8A863637B5}" type="presParOf" srcId="{0B49B104-732E-4B1A-A1F0-FF80C9684825}" destId="{F9739E99-22D5-451B-8F7F-E98E1091FE8F}" srcOrd="13" destOrd="0" presId="urn:microsoft.com/office/officeart/2005/8/layout/target3"/>
    <dgm:cxn modelId="{09974741-8DA8-4CE7-8942-79BF68D7C5CC}" type="presParOf" srcId="{0B49B104-732E-4B1A-A1F0-FF80C9684825}" destId="{9FD3C228-541A-4C22-B376-F5EC96B4D40A}" srcOrd="14" destOrd="0" presId="urn:microsoft.com/office/officeart/2005/8/layout/target3"/>
    <dgm:cxn modelId="{4EEA2FFA-AB59-4AC4-B514-91EC9005D205}" type="presParOf" srcId="{0B49B104-732E-4B1A-A1F0-FF80C9684825}" destId="{300A5CA6-7374-48E4-91D4-02D1616A57A9}" srcOrd="15" destOrd="0" presId="urn:microsoft.com/office/officeart/2005/8/layout/target3"/>
    <dgm:cxn modelId="{E2F5BCE0-9D58-4C0D-93FD-447A2BD3123F}" type="presParOf" srcId="{0B49B104-732E-4B1A-A1F0-FF80C9684825}" destId="{01D6DF2E-138C-4A75-B860-DC7F487CD253}" srcOrd="16" destOrd="0" presId="urn:microsoft.com/office/officeart/2005/8/layout/target3"/>
    <dgm:cxn modelId="{902C3816-1AE2-4914-8D78-B968E9D52FBF}" type="presParOf" srcId="{0B49B104-732E-4B1A-A1F0-FF80C9684825}" destId="{5C1B74B0-7306-4EB9-8CED-6DCCFD99DDB9}" srcOrd="17" destOrd="0" presId="urn:microsoft.com/office/officeart/2005/8/layout/target3"/>
    <dgm:cxn modelId="{360A4CA7-9292-4F14-8D9C-304EC017F46E}" type="presParOf" srcId="{0B49B104-732E-4B1A-A1F0-FF80C9684825}" destId="{015FB1B9-3938-47B4-A05F-DEEDC39C08DD}" srcOrd="18" destOrd="0" presId="urn:microsoft.com/office/officeart/2005/8/layout/target3"/>
    <dgm:cxn modelId="{E7123BD3-129F-48A0-BE38-829FCF45136C}" type="presParOf" srcId="{0B49B104-732E-4B1A-A1F0-FF80C9684825}" destId="{F08E19B5-7C5D-4476-9804-8DF939070129}" srcOrd="19" destOrd="0" presId="urn:microsoft.com/office/officeart/2005/8/layout/target3"/>
    <dgm:cxn modelId="{DB21B8FA-400D-434A-86FC-6B6B047CD9EB}" type="presParOf" srcId="{0B49B104-732E-4B1A-A1F0-FF80C9684825}" destId="{6F5EFEBC-B50A-4B6A-93DB-D3A03288E2E6}" srcOrd="20" destOrd="0" presId="urn:microsoft.com/office/officeart/2005/8/layout/target3"/>
    <dgm:cxn modelId="{07E1FED4-86CE-469B-BEA1-8849887653CB}" type="presParOf" srcId="{0B49B104-732E-4B1A-A1F0-FF80C9684825}" destId="{74C00201-8368-49A4-BE0C-09F604B71637}" srcOrd="21" destOrd="0" presId="urn:microsoft.com/office/officeart/2005/8/layout/target3"/>
    <dgm:cxn modelId="{067B15C4-D9F4-4EC0-B0E7-CA620319C5EC}" type="presParOf" srcId="{0B49B104-732E-4B1A-A1F0-FF80C9684825}" destId="{6694E826-9F3B-42C3-8CC6-45C0062CE37F}" srcOrd="22" destOrd="0" presId="urn:microsoft.com/office/officeart/2005/8/layout/target3"/>
    <dgm:cxn modelId="{CA07FA11-5461-451F-9CA2-FEE1385CF896}" type="presParOf" srcId="{0B49B104-732E-4B1A-A1F0-FF80C9684825}" destId="{68BC8A07-4ACB-4A6F-8B58-C646AC6EAA64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A8CCA-547C-4F44-98F2-8797AFF23B90}">
      <dsp:nvSpPr>
        <dsp:cNvPr id="0" name=""/>
        <dsp:cNvSpPr/>
      </dsp:nvSpPr>
      <dsp:spPr>
        <a:xfrm>
          <a:off x="0" y="30942"/>
          <a:ext cx="7522028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Course </a:t>
          </a:r>
          <a:r>
            <a:rPr lang="fr-FR" sz="1800" kern="1200" dirty="0" err="1" smtClean="0"/>
            <a:t>Title</a:t>
          </a:r>
          <a:r>
            <a:rPr lang="fr-FR" sz="1800" kern="1200" dirty="0" smtClean="0"/>
            <a:t> : Informatique</a:t>
          </a:r>
          <a:endParaRPr lang="fr-FR" sz="1800" kern="1200" dirty="0"/>
        </a:p>
      </dsp:txBody>
      <dsp:txXfrm>
        <a:off x="21075" y="52017"/>
        <a:ext cx="7479878" cy="389580"/>
      </dsp:txXfrm>
    </dsp:sp>
    <dsp:sp modelId="{4A0F1FEF-FAD0-4C93-A5A0-10CFA90F7254}">
      <dsp:nvSpPr>
        <dsp:cNvPr id="0" name=""/>
        <dsp:cNvSpPr/>
      </dsp:nvSpPr>
      <dsp:spPr>
        <a:xfrm>
          <a:off x="0" y="514512"/>
          <a:ext cx="7522028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Teaching</a:t>
          </a:r>
          <a:r>
            <a:rPr lang="fr-FR" sz="1800" kern="1200" dirty="0" smtClean="0"/>
            <a:t> Unit </a:t>
          </a:r>
          <a:r>
            <a:rPr lang="en-US" sz="1800" kern="1200" dirty="0" smtClean="0"/>
            <a:t>: </a:t>
          </a:r>
          <a:r>
            <a:rPr lang="en-US" sz="1800" kern="1200" dirty="0" err="1" smtClean="0"/>
            <a:t>Biostatistique</a:t>
          </a:r>
          <a:endParaRPr lang="fr-FR" sz="1800" kern="1200" dirty="0"/>
        </a:p>
      </dsp:txBody>
      <dsp:txXfrm>
        <a:off x="21075" y="535587"/>
        <a:ext cx="7479878" cy="389580"/>
      </dsp:txXfrm>
    </dsp:sp>
    <dsp:sp modelId="{2D92B5E7-35C1-4B88-AE50-7D756B7BD2E3}">
      <dsp:nvSpPr>
        <dsp:cNvPr id="0" name=""/>
        <dsp:cNvSpPr/>
      </dsp:nvSpPr>
      <dsp:spPr>
        <a:xfrm>
          <a:off x="0" y="998082"/>
          <a:ext cx="7522028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smtClean="0"/>
            <a:t>Program </a:t>
          </a:r>
          <a:r>
            <a:rPr lang="en-US" sz="1800" kern="1200" smtClean="0"/>
            <a:t>: </a:t>
          </a:r>
          <a:r>
            <a:rPr lang="fr-FR" sz="1800" kern="1200" smtClean="0"/>
            <a:t>1st year Medicine</a:t>
          </a:r>
          <a:endParaRPr lang="fr-FR" sz="1800" kern="1200"/>
        </a:p>
      </dsp:txBody>
      <dsp:txXfrm>
        <a:off x="21075" y="1019157"/>
        <a:ext cx="7479878" cy="389580"/>
      </dsp:txXfrm>
    </dsp:sp>
    <dsp:sp modelId="{4C3C58E3-8972-4ABF-8906-FBBF75D0C813}">
      <dsp:nvSpPr>
        <dsp:cNvPr id="0" name=""/>
        <dsp:cNvSpPr/>
      </dsp:nvSpPr>
      <dsp:spPr>
        <a:xfrm>
          <a:off x="0" y="1481652"/>
          <a:ext cx="7522028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Duration </a:t>
          </a:r>
          <a:r>
            <a:rPr lang="en-US" sz="1800" kern="1200" dirty="0" smtClean="0"/>
            <a:t>: Semi-annual </a:t>
          </a:r>
          <a:endParaRPr lang="fr-FR" sz="1800" kern="1200" dirty="0"/>
        </a:p>
      </dsp:txBody>
      <dsp:txXfrm>
        <a:off x="21075" y="1502727"/>
        <a:ext cx="7479878" cy="389580"/>
      </dsp:txXfrm>
    </dsp:sp>
    <dsp:sp modelId="{07FD3D67-5073-423A-B409-007DA867C2E2}">
      <dsp:nvSpPr>
        <dsp:cNvPr id="0" name=""/>
        <dsp:cNvSpPr/>
      </dsp:nvSpPr>
      <dsp:spPr>
        <a:xfrm>
          <a:off x="0" y="1965222"/>
          <a:ext cx="7522028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Hourly Volume : </a:t>
          </a:r>
          <a:r>
            <a:rPr lang="en-US" sz="1800" kern="1200" dirty="0" smtClean="0"/>
            <a:t>11h-16h</a:t>
          </a:r>
          <a:endParaRPr lang="fr-FR" sz="1800" kern="1200" dirty="0"/>
        </a:p>
      </dsp:txBody>
      <dsp:txXfrm>
        <a:off x="21075" y="1986297"/>
        <a:ext cx="7479878" cy="389580"/>
      </dsp:txXfrm>
    </dsp:sp>
    <dsp:sp modelId="{87FEE813-B639-4210-BF3F-8F48CE1C03BF}">
      <dsp:nvSpPr>
        <dsp:cNvPr id="0" name=""/>
        <dsp:cNvSpPr/>
      </dsp:nvSpPr>
      <dsp:spPr>
        <a:xfrm>
          <a:off x="0" y="2448792"/>
          <a:ext cx="7522028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/>
            <a:t>Number</a:t>
          </a:r>
          <a:r>
            <a:rPr lang="fr-FR" sz="1800" kern="1200" dirty="0" smtClean="0"/>
            <a:t> of </a:t>
          </a:r>
          <a:r>
            <a:rPr lang="fr-FR" sz="1800" kern="1200" dirty="0" err="1" smtClean="0"/>
            <a:t>weeks</a:t>
          </a:r>
          <a:r>
            <a:rPr lang="fr-FR" sz="1800" kern="1200" dirty="0" smtClean="0"/>
            <a:t> </a:t>
          </a:r>
          <a:r>
            <a:rPr lang="en-US" sz="1800" kern="1200" dirty="0" smtClean="0"/>
            <a:t>: </a:t>
          </a:r>
          <a:r>
            <a:rPr lang="en-US" sz="1800" kern="1200" dirty="0" smtClean="0"/>
            <a:t>7</a:t>
          </a:r>
          <a:endParaRPr lang="fr-FR" sz="1800" kern="1200" dirty="0"/>
        </a:p>
      </dsp:txBody>
      <dsp:txXfrm>
        <a:off x="21075" y="2469867"/>
        <a:ext cx="7479878" cy="389580"/>
      </dsp:txXfrm>
    </dsp:sp>
    <dsp:sp modelId="{C2929255-88DB-4559-B659-DAE2DF45B729}">
      <dsp:nvSpPr>
        <dsp:cNvPr id="0" name=""/>
        <dsp:cNvSpPr/>
      </dsp:nvSpPr>
      <dsp:spPr>
        <a:xfrm>
          <a:off x="0" y="2932362"/>
          <a:ext cx="7522028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Coefficient: 2</a:t>
          </a:r>
          <a:endParaRPr lang="fr-FR" sz="1800" kern="1200" dirty="0"/>
        </a:p>
      </dsp:txBody>
      <dsp:txXfrm>
        <a:off x="21075" y="2953437"/>
        <a:ext cx="7479878" cy="389580"/>
      </dsp:txXfrm>
    </dsp:sp>
    <dsp:sp modelId="{E60FE3B4-B1A8-483D-A330-765B5778F726}">
      <dsp:nvSpPr>
        <dsp:cNvPr id="0" name=""/>
        <dsp:cNvSpPr/>
      </dsp:nvSpPr>
      <dsp:spPr>
        <a:xfrm>
          <a:off x="0" y="3415932"/>
          <a:ext cx="7522028" cy="43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Evaluation Policy : </a:t>
          </a:r>
          <a:r>
            <a:rPr lang="en-US" sz="1800" kern="1200" dirty="0" smtClean="0"/>
            <a:t>2 Half-yearly exams QCM, QCS, Exercises.</a:t>
          </a:r>
          <a:endParaRPr lang="fr-FR" sz="1800" kern="1200" dirty="0"/>
        </a:p>
      </dsp:txBody>
      <dsp:txXfrm>
        <a:off x="21075" y="3437007"/>
        <a:ext cx="7479878" cy="389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C674F-D6A6-46B5-AB67-DCF15D3F14F2}">
      <dsp:nvSpPr>
        <dsp:cNvPr id="0" name=""/>
        <dsp:cNvSpPr/>
      </dsp:nvSpPr>
      <dsp:spPr>
        <a:xfrm>
          <a:off x="0" y="0"/>
          <a:ext cx="3498780" cy="34987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08F26-136B-4743-B872-FACDDDA55C72}">
      <dsp:nvSpPr>
        <dsp:cNvPr id="0" name=""/>
        <dsp:cNvSpPr/>
      </dsp:nvSpPr>
      <dsp:spPr>
        <a:xfrm>
          <a:off x="1749390" y="0"/>
          <a:ext cx="6575028" cy="34987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smtClean="0"/>
            <a:t>Course leaders: Dr. Oussama Kamal and Dr. Abdennour Boulesnane</a:t>
          </a:r>
          <a:endParaRPr lang="fr-FR" sz="1700" kern="1200"/>
        </a:p>
      </dsp:txBody>
      <dsp:txXfrm>
        <a:off x="1749390" y="0"/>
        <a:ext cx="6575028" cy="437348"/>
      </dsp:txXfrm>
    </dsp:sp>
    <dsp:sp modelId="{2E611A8C-D661-4487-9E6B-C623399383FF}">
      <dsp:nvSpPr>
        <dsp:cNvPr id="0" name=""/>
        <dsp:cNvSpPr/>
      </dsp:nvSpPr>
      <dsp:spPr>
        <a:xfrm>
          <a:off x="306143" y="437348"/>
          <a:ext cx="2886492" cy="288649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E0967-99DA-4572-96BE-F3234CDDB043}">
      <dsp:nvSpPr>
        <dsp:cNvPr id="0" name=""/>
        <dsp:cNvSpPr/>
      </dsp:nvSpPr>
      <dsp:spPr>
        <a:xfrm>
          <a:off x="1749390" y="437348"/>
          <a:ext cx="6575028" cy="28864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smtClean="0"/>
            <a:t>Grade: Associate Professor B </a:t>
          </a:r>
          <a:endParaRPr lang="fr-FR" sz="1700" kern="1200"/>
        </a:p>
      </dsp:txBody>
      <dsp:txXfrm>
        <a:off x="1749390" y="437348"/>
        <a:ext cx="6575028" cy="437348"/>
      </dsp:txXfrm>
    </dsp:sp>
    <dsp:sp modelId="{C188BC3F-165D-4BAC-AD90-94A8F82B474A}">
      <dsp:nvSpPr>
        <dsp:cNvPr id="0" name=""/>
        <dsp:cNvSpPr/>
      </dsp:nvSpPr>
      <dsp:spPr>
        <a:xfrm>
          <a:off x="612287" y="874697"/>
          <a:ext cx="2274204" cy="22742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E58C3-66D8-427B-8FBB-64170E515E6C}">
      <dsp:nvSpPr>
        <dsp:cNvPr id="0" name=""/>
        <dsp:cNvSpPr/>
      </dsp:nvSpPr>
      <dsp:spPr>
        <a:xfrm>
          <a:off x="1749390" y="874697"/>
          <a:ext cx="6575028" cy="22742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Office: « Salle </a:t>
          </a:r>
          <a:r>
            <a:rPr lang="fr-FR" sz="1700" kern="1200" dirty="0" err="1" smtClean="0"/>
            <a:t>TPs</a:t>
          </a:r>
          <a:r>
            <a:rPr lang="fr-FR" sz="1700" kern="1200" dirty="0" smtClean="0"/>
            <a:t> »</a:t>
          </a:r>
          <a:endParaRPr lang="fr-FR" sz="1700" kern="1200" dirty="0"/>
        </a:p>
      </dsp:txBody>
      <dsp:txXfrm>
        <a:off x="1749390" y="874697"/>
        <a:ext cx="6575028" cy="437345"/>
      </dsp:txXfrm>
    </dsp:sp>
    <dsp:sp modelId="{C8733352-1DED-48FD-8431-F0179CC17300}">
      <dsp:nvSpPr>
        <dsp:cNvPr id="0" name=""/>
        <dsp:cNvSpPr/>
      </dsp:nvSpPr>
      <dsp:spPr>
        <a:xfrm>
          <a:off x="918429" y="1312042"/>
          <a:ext cx="1661920" cy="166192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608328-663F-4C01-AB1F-4226CFBB6DEC}">
      <dsp:nvSpPr>
        <dsp:cNvPr id="0" name=""/>
        <dsp:cNvSpPr/>
      </dsp:nvSpPr>
      <dsp:spPr>
        <a:xfrm>
          <a:off x="1749390" y="1312042"/>
          <a:ext cx="6575028" cy="16619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Office </a:t>
          </a:r>
          <a:r>
            <a:rPr lang="fr-FR" sz="1700" kern="1200" dirty="0" err="1" smtClean="0"/>
            <a:t>hour</a:t>
          </a:r>
          <a:r>
            <a:rPr lang="fr-FR" sz="1700" kern="1200" dirty="0" smtClean="0"/>
            <a:t>: Tuesday - </a:t>
          </a:r>
          <a:r>
            <a:rPr lang="fr-FR" sz="1700" kern="1200" dirty="0" err="1" smtClean="0"/>
            <a:t>Wednesday</a:t>
          </a:r>
          <a:r>
            <a:rPr lang="fr-FR" sz="1700" kern="1200" dirty="0" smtClean="0"/>
            <a:t> – Thursday, </a:t>
          </a:r>
          <a:r>
            <a:rPr lang="fr-FR" sz="1700" kern="1200" dirty="0" err="1" smtClean="0"/>
            <a:t>from</a:t>
          </a:r>
          <a:r>
            <a:rPr lang="fr-FR" sz="1700" kern="1200" dirty="0" smtClean="0"/>
            <a:t> 11:30</a:t>
          </a:r>
          <a:endParaRPr lang="fr-FR" sz="1700" kern="1200" dirty="0"/>
        </a:p>
      </dsp:txBody>
      <dsp:txXfrm>
        <a:off x="1749390" y="1312042"/>
        <a:ext cx="6575028" cy="437348"/>
      </dsp:txXfrm>
    </dsp:sp>
    <dsp:sp modelId="{F9739E99-22D5-451B-8F7F-E98E1091FE8F}">
      <dsp:nvSpPr>
        <dsp:cNvPr id="0" name=""/>
        <dsp:cNvSpPr/>
      </dsp:nvSpPr>
      <dsp:spPr>
        <a:xfrm>
          <a:off x="1224573" y="1749391"/>
          <a:ext cx="1049632" cy="10496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3C228-541A-4C22-B376-F5EC96B4D40A}">
      <dsp:nvSpPr>
        <dsp:cNvPr id="0" name=""/>
        <dsp:cNvSpPr/>
      </dsp:nvSpPr>
      <dsp:spPr>
        <a:xfrm>
          <a:off x="1749390" y="1749391"/>
          <a:ext cx="6575028" cy="10496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E-mail: </a:t>
          </a:r>
          <a:r>
            <a:rPr lang="it-IT" sz="1700" b="1" kern="1200" dirty="0" smtClean="0">
              <a:hlinkClick xmlns:r="http://schemas.openxmlformats.org/officeDocument/2006/relationships" r:id="rId1"/>
            </a:rPr>
            <a:t>aboulesnane@univ-constantine3.dz</a:t>
          </a:r>
          <a:endParaRPr lang="fr-FR" sz="1700" kern="1200" dirty="0"/>
        </a:p>
      </dsp:txBody>
      <dsp:txXfrm>
        <a:off x="1749390" y="1749391"/>
        <a:ext cx="6575028" cy="437348"/>
      </dsp:txXfrm>
    </dsp:sp>
    <dsp:sp modelId="{01D6DF2E-138C-4A75-B860-DC7F487CD253}">
      <dsp:nvSpPr>
        <dsp:cNvPr id="0" name=""/>
        <dsp:cNvSpPr/>
      </dsp:nvSpPr>
      <dsp:spPr>
        <a:xfrm>
          <a:off x="1530717" y="2186739"/>
          <a:ext cx="437345" cy="43734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B74B0-7306-4EB9-8CED-6DCCFD99DDB9}">
      <dsp:nvSpPr>
        <dsp:cNvPr id="0" name=""/>
        <dsp:cNvSpPr/>
      </dsp:nvSpPr>
      <dsp:spPr>
        <a:xfrm>
          <a:off x="1749390" y="2186739"/>
          <a:ext cx="6575028" cy="4373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smtClean="0"/>
            <a:t>Site: www.aboulesnane.net</a:t>
          </a:r>
          <a:endParaRPr lang="fr-FR" sz="1700" kern="1200"/>
        </a:p>
      </dsp:txBody>
      <dsp:txXfrm>
        <a:off x="1749390" y="2186739"/>
        <a:ext cx="6575028" cy="437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E5D40-DFF6-4B72-9A7A-791622677CDA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08B19-7455-4669-8A63-DA89E54969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9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08B19-7455-4669-8A63-DA89E549699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321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08B19-7455-4669-8A63-DA89E549699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915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08B19-7455-4669-8A63-DA89E549699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192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08B19-7455-4669-8A63-DA89E549699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50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699B-AF2C-48B5-AB02-BF7945021C3D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8316-FC56-49F0-9428-76085BC22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27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699B-AF2C-48B5-AB02-BF7945021C3D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8316-FC56-49F0-9428-76085BC22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34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699B-AF2C-48B5-AB02-BF7945021C3D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8316-FC56-49F0-9428-76085BC22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02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699B-AF2C-48B5-AB02-BF7945021C3D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8316-FC56-49F0-9428-76085BC22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83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699B-AF2C-48B5-AB02-BF7945021C3D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8316-FC56-49F0-9428-76085BC22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98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699B-AF2C-48B5-AB02-BF7945021C3D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8316-FC56-49F0-9428-76085BC22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5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699B-AF2C-48B5-AB02-BF7945021C3D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8316-FC56-49F0-9428-76085BC22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02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699B-AF2C-48B5-AB02-BF7945021C3D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8316-FC56-49F0-9428-76085BC22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3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699B-AF2C-48B5-AB02-BF7945021C3D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8316-FC56-49F0-9428-76085BC22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33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699B-AF2C-48B5-AB02-BF7945021C3D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8316-FC56-49F0-9428-76085BC22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68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3699B-AF2C-48B5-AB02-BF7945021C3D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8316-FC56-49F0-9428-76085BC22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27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3699B-AF2C-48B5-AB02-BF7945021C3D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68316-FC56-49F0-9428-76085BC22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87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oulesnane@univ-constantine3.dz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-2525" y="9596"/>
            <a:ext cx="9144000" cy="11361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2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48710" y="4681235"/>
            <a:ext cx="5653597" cy="76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  <a:hlinkClick r:id="rId3"/>
              </a:rPr>
              <a:t>aboulesnane@univ-constantine3.dz</a:t>
            </a:r>
            <a:endParaRPr lang="it-IT" sz="1500" b="1" dirty="0" smtClean="0"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Faculty of Medicine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5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Salah </a:t>
            </a:r>
            <a:r>
              <a:rPr lang="it-IT" sz="15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Boubenider Constantine </a:t>
            </a:r>
            <a:r>
              <a:rPr lang="it-IT" sz="15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3 University</a:t>
            </a:r>
            <a:endParaRPr lang="it-IT" sz="1500" dirty="0"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33026" y="4053317"/>
            <a:ext cx="36609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fr-F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Abdennour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BOULESNANE</a:t>
            </a: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98544" y="215840"/>
            <a:ext cx="63359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People's Democratic Republic of Algeria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Ministry Of Higher Education And Scientific Research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29458" y="2260225"/>
            <a:ext cx="8268073" cy="1487210"/>
          </a:xfrm>
          <a:prstGeom prst="roundRect">
            <a:avLst/>
          </a:prstGeom>
          <a:noFill/>
          <a:ln w="76200" cap="flat">
            <a:gradFill flip="none" rotWithShape="1">
              <a:gsLst>
                <a:gs pos="11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Biostatistics-informatics</a:t>
            </a:r>
            <a:br>
              <a:rPr lang="en-US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Course Description</a:t>
            </a:r>
            <a:r>
              <a:rPr lang="en-US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fr-FR" sz="27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75516" y="6458675"/>
            <a:ext cx="4568491" cy="4036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32" name="Rectangle 31"/>
          <p:cNvSpPr/>
          <p:nvPr/>
        </p:nvSpPr>
        <p:spPr>
          <a:xfrm>
            <a:off x="-6171" y="6458674"/>
            <a:ext cx="4581680" cy="403615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2"/>
            <a:ext cx="1641368" cy="92894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763" y="141001"/>
            <a:ext cx="919117" cy="91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6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0" y="6576302"/>
            <a:ext cx="9144000" cy="2816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3" name="Rectangle 42"/>
          <p:cNvSpPr/>
          <p:nvPr/>
        </p:nvSpPr>
        <p:spPr>
          <a:xfrm>
            <a:off x="-78" y="4861"/>
            <a:ext cx="9144000" cy="8768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0" name="Rectangle 49"/>
          <p:cNvSpPr/>
          <p:nvPr>
            <p:custDataLst>
              <p:tags r:id="rId1"/>
            </p:custDataLst>
          </p:nvPr>
        </p:nvSpPr>
        <p:spPr>
          <a:xfrm>
            <a:off x="351496" y="269522"/>
            <a:ext cx="8585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Course Description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>
          <a:xfrm>
            <a:off x="6988208" y="6608960"/>
            <a:ext cx="2057400" cy="219832"/>
          </a:xfrm>
        </p:spPr>
        <p:txBody>
          <a:bodyPr/>
          <a:lstStyle/>
          <a:p>
            <a:fld id="{77568316-FC56-49F0-9428-76085BC22B32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</a:t>
            </a:fld>
            <a:endParaRPr lang="en-US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653143" y="905363"/>
            <a:ext cx="8153400" cy="1143000"/>
          </a:xfrm>
        </p:spPr>
        <p:txBody>
          <a:bodyPr/>
          <a:lstStyle/>
          <a:p>
            <a:r>
              <a:rPr lang="en-US" b="1" dirty="0" smtClean="0"/>
              <a:t>General information</a:t>
            </a:r>
            <a:endParaRPr lang="en-US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91873453"/>
              </p:ext>
            </p:extLst>
          </p:nvPr>
        </p:nvGraphicFramePr>
        <p:xfrm>
          <a:off x="653143" y="1956138"/>
          <a:ext cx="7522028" cy="3878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999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0" y="6576302"/>
            <a:ext cx="9144000" cy="2816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3" name="Rectangle 42"/>
          <p:cNvSpPr/>
          <p:nvPr/>
        </p:nvSpPr>
        <p:spPr>
          <a:xfrm>
            <a:off x="-78" y="4861"/>
            <a:ext cx="9144000" cy="8768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0" name="Rectangle 49"/>
          <p:cNvSpPr/>
          <p:nvPr>
            <p:custDataLst>
              <p:tags r:id="rId1"/>
            </p:custDataLst>
          </p:nvPr>
        </p:nvSpPr>
        <p:spPr>
          <a:xfrm>
            <a:off x="351496" y="269522"/>
            <a:ext cx="8585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Course Description</a:t>
            </a:r>
            <a:endParaRPr lang="fr-F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>
          <a:xfrm>
            <a:off x="6988208" y="6608960"/>
            <a:ext cx="2057400" cy="219832"/>
          </a:xfrm>
        </p:spPr>
        <p:txBody>
          <a:bodyPr/>
          <a:lstStyle/>
          <a:p>
            <a:fld id="{77568316-FC56-49F0-9428-76085BC22B32}" type="slidenum">
              <a:rPr lang="fr-FR" sz="1600" b="1" smtClean="0">
                <a:solidFill>
                  <a:schemeClr val="bg1">
                    <a:lumMod val="95000"/>
                  </a:schemeClr>
                </a:solidFill>
              </a:rPr>
              <a:t>3</a:t>
            </a:fld>
            <a:endParaRPr lang="fr-FR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653143" y="905363"/>
            <a:ext cx="8153400" cy="1143000"/>
          </a:xfrm>
        </p:spPr>
        <p:txBody>
          <a:bodyPr/>
          <a:lstStyle/>
          <a:p>
            <a:r>
              <a:rPr lang="fr-FR" b="1" dirty="0" smtClean="0"/>
              <a:t>Objective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653143" y="2071983"/>
            <a:ext cx="78921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This module aims to develop the conceptual understanding of biostatistics, through the application, and the interpretation of statistical analyzes with the assistance of computer software. 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969" y="3619836"/>
            <a:ext cx="2551124" cy="255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4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0" y="6576302"/>
            <a:ext cx="9144000" cy="2816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3" name="Rectangle 42"/>
          <p:cNvSpPr/>
          <p:nvPr/>
        </p:nvSpPr>
        <p:spPr>
          <a:xfrm>
            <a:off x="-78" y="4861"/>
            <a:ext cx="9144000" cy="8768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0" name="Rectangle 49"/>
          <p:cNvSpPr/>
          <p:nvPr>
            <p:custDataLst>
              <p:tags r:id="rId1"/>
            </p:custDataLst>
          </p:nvPr>
        </p:nvSpPr>
        <p:spPr>
          <a:xfrm>
            <a:off x="351496" y="269522"/>
            <a:ext cx="8585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Course Description</a:t>
            </a:r>
            <a:endParaRPr lang="fr-F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>
          <a:xfrm>
            <a:off x="6988208" y="6608960"/>
            <a:ext cx="2057400" cy="219832"/>
          </a:xfrm>
        </p:spPr>
        <p:txBody>
          <a:bodyPr/>
          <a:lstStyle/>
          <a:p>
            <a:fld id="{77568316-FC56-49F0-9428-76085BC22B32}" type="slidenum">
              <a:rPr lang="fr-FR" sz="1600" b="1" smtClean="0">
                <a:solidFill>
                  <a:schemeClr val="bg1">
                    <a:lumMod val="95000"/>
                  </a:schemeClr>
                </a:solidFill>
              </a:rPr>
              <a:t>4</a:t>
            </a:fld>
            <a:endParaRPr lang="fr-FR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674915" y="892629"/>
            <a:ext cx="8153400" cy="651294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Content of the Course</a:t>
            </a:r>
            <a:endParaRPr lang="en-U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668974"/>
              </p:ext>
            </p:extLst>
          </p:nvPr>
        </p:nvGraphicFramePr>
        <p:xfrm>
          <a:off x="756058" y="1531192"/>
          <a:ext cx="7734799" cy="41995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07885"/>
                <a:gridCol w="3848648"/>
                <a:gridCol w="2578266"/>
              </a:tblGrid>
              <a:tr h="28034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Title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</a:t>
                      </a:r>
                      <a:endParaRPr lang="fr-FR" dirty="0"/>
                    </a:p>
                  </a:txBody>
                  <a:tcPr/>
                </a:tc>
              </a:tr>
              <a:tr h="316286"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Used</a:t>
                      </a:r>
                      <a:r>
                        <a:rPr lang="fr-FR" sz="1600" dirty="0" smtClean="0"/>
                        <a:t> Software: Excel</a:t>
                      </a:r>
                      <a:endParaRPr lang="fr-F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4429">
                <a:tc>
                  <a:txBody>
                    <a:bodyPr/>
                    <a:lstStyle/>
                    <a:p>
                      <a:r>
                        <a:rPr lang="fr-FR" dirty="0" smtClean="0"/>
                        <a:t>TP 1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Introduction To Computer Science: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When Artificial Intelligence meets Medicine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[08/11/2021-11/11/2021]</a:t>
                      </a:r>
                      <a:endParaRPr lang="fr-FR" dirty="0"/>
                    </a:p>
                  </a:txBody>
                  <a:tcPr/>
                </a:tc>
              </a:tr>
              <a:tr h="310632">
                <a:tc>
                  <a:txBody>
                    <a:bodyPr/>
                    <a:lstStyle/>
                    <a:p>
                      <a:r>
                        <a:rPr lang="fr-FR" dirty="0" smtClean="0"/>
                        <a:t>TP 2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Collection et Validation de Données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[14/11/2021-28/11/2021]</a:t>
                      </a:r>
                    </a:p>
                  </a:txBody>
                  <a:tcPr/>
                </a:tc>
              </a:tr>
              <a:tr h="310632">
                <a:tc>
                  <a:txBody>
                    <a:bodyPr/>
                    <a:lstStyle/>
                    <a:p>
                      <a:r>
                        <a:rPr lang="fr-FR" dirty="0" smtClean="0"/>
                        <a:t>TP 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Prétraitement et Analyse des Données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[28/11/2021-12/12/2021]</a:t>
                      </a:r>
                    </a:p>
                  </a:txBody>
                  <a:tcPr/>
                </a:tc>
              </a:tr>
              <a:tr h="310632">
                <a:tc>
                  <a:txBody>
                    <a:bodyPr/>
                    <a:lstStyle/>
                    <a:p>
                      <a:r>
                        <a:rPr lang="fr-FR" dirty="0" smtClean="0"/>
                        <a:t>TP 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La Corrélation et La Régression Linéaire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[12/12/2021-09/01/2022]</a:t>
                      </a:r>
                    </a:p>
                  </a:txBody>
                  <a:tcPr/>
                </a:tc>
              </a:tr>
              <a:tr h="310632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Evaluation : First Exam (13/01/2022)</a:t>
                      </a:r>
                      <a:endParaRPr lang="fr-FR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16286">
                <a:tc gridSpan="3">
                  <a:txBody>
                    <a:bodyPr/>
                    <a:lstStyle/>
                    <a:p>
                      <a:pPr algn="ctr"/>
                      <a:endParaRPr lang="fr-FR" sz="1600" dirty="0" smtClean="0"/>
                    </a:p>
                    <a:p>
                      <a:pPr algn="ctr"/>
                      <a:r>
                        <a:rPr lang="fr-FR" sz="1600" dirty="0" err="1" smtClean="0"/>
                        <a:t>Used</a:t>
                      </a:r>
                      <a:r>
                        <a:rPr lang="fr-FR" sz="1600" dirty="0" smtClean="0"/>
                        <a:t> Software: SPSS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10632">
                <a:tc>
                  <a:txBody>
                    <a:bodyPr/>
                    <a:lstStyle/>
                    <a:p>
                      <a:r>
                        <a:rPr lang="fr-FR" dirty="0" smtClean="0"/>
                        <a:t>TP</a:t>
                      </a:r>
                      <a:r>
                        <a:rPr lang="fr-FR" baseline="0" dirty="0" smtClean="0"/>
                        <a:t> 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[16/01/2022-30/01/2022]</a:t>
                      </a:r>
                    </a:p>
                  </a:txBody>
                  <a:tcPr/>
                </a:tc>
              </a:tr>
              <a:tr h="31063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TP</a:t>
                      </a:r>
                      <a:r>
                        <a:rPr lang="fr-FR" baseline="0" dirty="0" smtClean="0"/>
                        <a:t> 6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[13/02/2022-27/02/2022]</a:t>
                      </a:r>
                    </a:p>
                  </a:txBody>
                  <a:tcPr/>
                </a:tc>
              </a:tr>
              <a:tr h="31063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TP</a:t>
                      </a:r>
                      <a:r>
                        <a:rPr lang="fr-FR" baseline="0" dirty="0" smtClean="0"/>
                        <a:t> 7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[27/02/2022-13/03/2022]</a:t>
                      </a:r>
                    </a:p>
                  </a:txBody>
                  <a:tcPr/>
                </a:tc>
              </a:tr>
              <a:tr h="310632">
                <a:tc gridSpan="3">
                  <a:txBody>
                    <a:bodyPr/>
                    <a:lstStyle/>
                    <a:p>
                      <a:pPr lvl="0" algn="ctr"/>
                      <a:r>
                        <a:rPr lang="en-US" b="1" dirty="0" smtClean="0"/>
                        <a:t>Evaluation : Second Exam</a:t>
                      </a:r>
                      <a:endParaRPr lang="fr-FR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771" y="345329"/>
            <a:ext cx="2047722" cy="134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0" y="6576302"/>
            <a:ext cx="9144000" cy="2816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43" name="Rectangle 42"/>
          <p:cNvSpPr/>
          <p:nvPr/>
        </p:nvSpPr>
        <p:spPr>
          <a:xfrm>
            <a:off x="-78" y="4861"/>
            <a:ext cx="9144000" cy="8768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0" name="Rectangle 49"/>
          <p:cNvSpPr/>
          <p:nvPr>
            <p:custDataLst>
              <p:tags r:id="rId1"/>
            </p:custDataLst>
          </p:nvPr>
        </p:nvSpPr>
        <p:spPr>
          <a:xfrm>
            <a:off x="351496" y="269522"/>
            <a:ext cx="8585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Course Description</a:t>
            </a:r>
            <a:endParaRPr lang="fr-F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>
          <a:xfrm>
            <a:off x="6988208" y="6608960"/>
            <a:ext cx="2057400" cy="219832"/>
          </a:xfrm>
        </p:spPr>
        <p:txBody>
          <a:bodyPr/>
          <a:lstStyle/>
          <a:p>
            <a:fld id="{77568316-FC56-49F0-9428-76085BC22B32}" type="slidenum">
              <a:rPr lang="fr-FR" sz="1600" b="1" smtClean="0">
                <a:solidFill>
                  <a:schemeClr val="bg1">
                    <a:lumMod val="95000"/>
                  </a:schemeClr>
                </a:solidFill>
              </a:rPr>
              <a:t>5</a:t>
            </a:fld>
            <a:endParaRPr lang="fr-FR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653143" y="905363"/>
            <a:ext cx="8153400" cy="1143000"/>
          </a:xfrm>
        </p:spPr>
        <p:txBody>
          <a:bodyPr/>
          <a:lstStyle/>
          <a:p>
            <a:r>
              <a:rPr lang="fr-FR" b="1" dirty="0" smtClean="0"/>
              <a:t>To Contact the </a:t>
            </a:r>
            <a:r>
              <a:rPr lang="fr-FR" b="1" dirty="0" err="1"/>
              <a:t>T</a:t>
            </a:r>
            <a:r>
              <a:rPr lang="fr-FR" b="1" dirty="0" err="1" smtClean="0"/>
              <a:t>eacher</a:t>
            </a:r>
            <a:endParaRPr lang="en-US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25054441"/>
              </p:ext>
            </p:extLst>
          </p:nvPr>
        </p:nvGraphicFramePr>
        <p:xfrm>
          <a:off x="351496" y="2281534"/>
          <a:ext cx="8324418" cy="3498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830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</TotalTime>
  <Words>241</Words>
  <Application>Microsoft Office PowerPoint</Application>
  <PresentationFormat>On-screen Show (4:3)</PresentationFormat>
  <Paragraphs>65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Andalus</vt:lpstr>
      <vt:lpstr>Arial</vt:lpstr>
      <vt:lpstr>Calibri</vt:lpstr>
      <vt:lpstr>Calibri Light</vt:lpstr>
      <vt:lpstr>Times New Roman</vt:lpstr>
      <vt:lpstr>Office Theme</vt:lpstr>
      <vt:lpstr>PowerPoint Presentation</vt:lpstr>
      <vt:lpstr>General information</vt:lpstr>
      <vt:lpstr>Objective</vt:lpstr>
      <vt:lpstr>Content of the Course</vt:lpstr>
      <vt:lpstr>To Contact the Teacher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57</cp:revision>
  <dcterms:created xsi:type="dcterms:W3CDTF">2021-11-07T12:32:36Z</dcterms:created>
  <dcterms:modified xsi:type="dcterms:W3CDTF">2021-12-10T19:55:39Z</dcterms:modified>
</cp:coreProperties>
</file>