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0693400" cy="10693400"/>
  <p:notesSz cx="106934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49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044" y="630427"/>
            <a:ext cx="8109584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6517" y="1603182"/>
            <a:ext cx="8275320" cy="1574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23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.medipedia.be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ologyonline.physiology.org/content/21/4/281/F1.large.jpg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g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3867" y="3473274"/>
            <a:ext cx="4740620" cy="345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7100" y="540511"/>
            <a:ext cx="801790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5685" algn="l"/>
              </a:tabLst>
            </a:pPr>
            <a:r>
              <a:rPr lang="fr-FR" sz="4800" spc="-10" dirty="0" smtClean="0"/>
              <a:t>Physiologie de</a:t>
            </a:r>
            <a:r>
              <a:rPr sz="4800" spc="-5" dirty="0" smtClean="0"/>
              <a:t>L</a:t>
            </a:r>
            <a:r>
              <a:rPr sz="4800" spc="-10" dirty="0" smtClean="0"/>
              <a:t>’</a:t>
            </a:r>
            <a:r>
              <a:rPr sz="4800" spc="-5" dirty="0" smtClean="0"/>
              <a:t>H</a:t>
            </a:r>
            <a:r>
              <a:rPr sz="4800" dirty="0" smtClean="0"/>
              <a:t>E</a:t>
            </a:r>
            <a:r>
              <a:rPr sz="4800" spc="-5" dirty="0" smtClean="0"/>
              <a:t>MOST</a:t>
            </a:r>
            <a:r>
              <a:rPr sz="4800" spc="5" dirty="0" smtClean="0"/>
              <a:t>A</a:t>
            </a:r>
            <a:r>
              <a:rPr sz="4800" spc="-5" dirty="0" smtClean="0"/>
              <a:t>S</a:t>
            </a:r>
            <a:r>
              <a:rPr sz="4800" dirty="0" smtClean="0"/>
              <a:t>E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92703" y="45085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4487" y="3473274"/>
            <a:ext cx="5509503" cy="691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 indent="-635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1112520" algn="l"/>
                <a:tab pos="2958465" algn="l"/>
              </a:tabLst>
            </a:pPr>
            <a:r>
              <a:rPr sz="32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éc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3200" b="1" spc="-10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 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l’Hémostase</a:t>
            </a:r>
            <a:endParaRPr sz="32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  <a:buAutoNum type="arabicParenR"/>
              <a:tabLst>
                <a:tab pos="439420" algn="l"/>
                <a:tab pos="440055" algn="l"/>
                <a:tab pos="2385060" algn="l"/>
              </a:tabLst>
            </a:pPr>
            <a:r>
              <a:rPr sz="3200" b="1" spc="-5" dirty="0">
                <a:solidFill>
                  <a:srgbClr val="CC0065"/>
                </a:solidFill>
                <a:latin typeface="Comic Sans MS"/>
                <a:cs typeface="Comic Sans MS"/>
              </a:rPr>
              <a:t>L’</a:t>
            </a:r>
            <a:r>
              <a:rPr sz="3200" b="1" dirty="0">
                <a:solidFill>
                  <a:srgbClr val="CC0065"/>
                </a:solidFill>
                <a:latin typeface="Comic Sans MS"/>
                <a:cs typeface="Comic Sans MS"/>
              </a:rPr>
              <a:t>Hé</a:t>
            </a:r>
            <a:r>
              <a:rPr sz="3200" b="1" spc="-5" dirty="0">
                <a:solidFill>
                  <a:srgbClr val="CC0065"/>
                </a:solidFill>
                <a:latin typeface="Comic Sans MS"/>
                <a:cs typeface="Comic Sans MS"/>
              </a:rPr>
              <a:t>mostas</a:t>
            </a:r>
            <a:r>
              <a:rPr sz="3200" b="1" dirty="0">
                <a:solidFill>
                  <a:srgbClr val="CC0065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3200" b="1" spc="5" dirty="0">
                <a:solidFill>
                  <a:srgbClr val="CC0065"/>
                </a:solidFill>
                <a:latin typeface="Comic Sans MS"/>
                <a:cs typeface="Comic Sans MS"/>
              </a:rPr>
              <a:t>P</a:t>
            </a:r>
            <a:r>
              <a:rPr sz="3200" b="1" spc="-5" dirty="0">
                <a:solidFill>
                  <a:srgbClr val="CC0065"/>
                </a:solidFill>
                <a:latin typeface="Comic Sans MS"/>
                <a:cs typeface="Comic Sans MS"/>
              </a:rPr>
              <a:t>ri</a:t>
            </a:r>
            <a:r>
              <a:rPr sz="3200" b="1" spc="-10" dirty="0">
                <a:solidFill>
                  <a:srgbClr val="CC0065"/>
                </a:solidFill>
                <a:latin typeface="Comic Sans MS"/>
                <a:cs typeface="Comic Sans MS"/>
              </a:rPr>
              <a:t>m</a:t>
            </a:r>
            <a:r>
              <a:rPr sz="3200" b="1" spc="-5" dirty="0">
                <a:solidFill>
                  <a:srgbClr val="CC0065"/>
                </a:solidFill>
                <a:latin typeface="Comic Sans MS"/>
                <a:cs typeface="Comic Sans MS"/>
              </a:rPr>
              <a:t>aire</a:t>
            </a:r>
            <a:endParaRPr sz="3200" dirty="0">
              <a:latin typeface="Comic Sans MS"/>
              <a:cs typeface="Comic Sans MS"/>
            </a:endParaRPr>
          </a:p>
          <a:p>
            <a:pPr marL="12700" marR="1336675">
              <a:lnSpc>
                <a:spcPct val="100000"/>
              </a:lnSpc>
              <a:buAutoNum type="arabicParenR"/>
              <a:tabLst>
                <a:tab pos="439420" algn="l"/>
                <a:tab pos="440055" algn="l"/>
              </a:tabLst>
            </a:pPr>
            <a:r>
              <a:rPr sz="3200" b="1" spc="-5" dirty="0" err="1" smtClean="0">
                <a:solidFill>
                  <a:srgbClr val="CC0065"/>
                </a:solidFill>
                <a:latin typeface="Comic Sans MS"/>
                <a:cs typeface="Comic Sans MS"/>
              </a:rPr>
              <a:t>L’</a:t>
            </a:r>
            <a:r>
              <a:rPr sz="3200" b="1" dirty="0" err="1" smtClean="0">
                <a:solidFill>
                  <a:srgbClr val="CC0065"/>
                </a:solidFill>
                <a:latin typeface="Comic Sans MS"/>
                <a:cs typeface="Comic Sans MS"/>
              </a:rPr>
              <a:t>Hé</a:t>
            </a:r>
            <a:r>
              <a:rPr sz="3200" b="1" spc="-5" dirty="0" err="1" smtClean="0">
                <a:solidFill>
                  <a:srgbClr val="CC0065"/>
                </a:solidFill>
                <a:latin typeface="Comic Sans MS"/>
                <a:cs typeface="Comic Sans MS"/>
              </a:rPr>
              <a:t>most</a:t>
            </a:r>
            <a:r>
              <a:rPr lang="fr-FR" sz="3200" b="1" spc="-5" dirty="0" smtClean="0">
                <a:solidFill>
                  <a:srgbClr val="CC0065"/>
                </a:solidFill>
                <a:latin typeface="Comic Sans MS"/>
                <a:cs typeface="Comic Sans MS"/>
              </a:rPr>
              <a:t>as</a:t>
            </a:r>
            <a:r>
              <a:rPr sz="3200" b="1" dirty="0" smtClean="0">
                <a:solidFill>
                  <a:srgbClr val="CC0065"/>
                </a:solidFill>
                <a:latin typeface="Comic Sans MS"/>
                <a:cs typeface="Comic Sans MS"/>
              </a:rPr>
              <a:t>e</a:t>
            </a:r>
            <a:r>
              <a:rPr lang="fr-FR" sz="3200" b="1" dirty="0" smtClean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3200" b="1" spc="-5" dirty="0" err="1" smtClean="0">
                <a:solidFill>
                  <a:srgbClr val="CC0065"/>
                </a:solidFill>
                <a:latin typeface="Comic Sans MS"/>
                <a:cs typeface="Comic Sans MS"/>
              </a:rPr>
              <a:t>Secondaire</a:t>
            </a:r>
            <a:endParaRPr lang="fr-FR" sz="3200" b="1" spc="-5" dirty="0" smtClean="0">
              <a:solidFill>
                <a:srgbClr val="CC0065"/>
              </a:solidFill>
              <a:latin typeface="Comic Sans MS"/>
              <a:cs typeface="Comic Sans MS"/>
            </a:endParaRPr>
          </a:p>
          <a:p>
            <a:pPr marL="12700" marR="1336675">
              <a:lnSpc>
                <a:spcPct val="100000"/>
              </a:lnSpc>
              <a:buAutoNum type="arabicParenR"/>
              <a:tabLst>
                <a:tab pos="439420" algn="l"/>
                <a:tab pos="440055" algn="l"/>
              </a:tabLst>
            </a:pPr>
            <a:r>
              <a:rPr lang="fr-FR" sz="3200" b="1" spc="-5" dirty="0" smtClean="0">
                <a:solidFill>
                  <a:srgbClr val="CC0065"/>
                </a:solidFill>
                <a:latin typeface="Comic Sans MS"/>
                <a:cs typeface="Comic Sans MS"/>
              </a:rPr>
              <a:t>La fibrinolyse</a:t>
            </a:r>
            <a:endParaRPr sz="3200" dirty="0">
              <a:latin typeface="Comic Sans MS"/>
              <a:cs typeface="Comic Sans MS"/>
            </a:endParaRPr>
          </a:p>
          <a:p>
            <a:pPr marL="12700" marR="571500">
              <a:lnSpc>
                <a:spcPct val="100000"/>
              </a:lnSpc>
              <a:spcBef>
                <a:spcPts val="2880"/>
              </a:spcBef>
              <a:tabLst>
                <a:tab pos="661670" algn="l"/>
                <a:tab pos="1278890" algn="l"/>
                <a:tab pos="2671445" algn="l"/>
              </a:tabLst>
            </a:pPr>
            <a:r>
              <a:rPr sz="3200" b="1" spc="-5" dirty="0" smtClean="0">
                <a:solidFill>
                  <a:srgbClr val="3232CC"/>
                </a:solidFill>
                <a:latin typeface="Comic Sans MS"/>
                <a:cs typeface="Comic Sans MS"/>
              </a:rPr>
              <a:t>II</a:t>
            </a:r>
            <a:r>
              <a:rPr sz="3200" b="1" dirty="0" smtClean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 smtClean="0">
                <a:solidFill>
                  <a:srgbClr val="3232CC"/>
                </a:solidFill>
                <a:latin typeface="Comic Sans MS"/>
                <a:cs typeface="Comic Sans MS"/>
              </a:rPr>
              <a:t>Tro</a:t>
            </a:r>
            <a:r>
              <a:rPr sz="3200" b="1" dirty="0" smtClean="0">
                <a:solidFill>
                  <a:srgbClr val="3232CC"/>
                </a:solidFill>
                <a:latin typeface="Comic Sans MS"/>
                <a:cs typeface="Comic Sans MS"/>
              </a:rPr>
              <a:t>ubles</a:t>
            </a:r>
            <a:endParaRPr lang="fr-FR" sz="3200" dirty="0" smtClean="0">
              <a:latin typeface="Comic Sans MS"/>
              <a:cs typeface="Comic Sans MS"/>
            </a:endParaRPr>
          </a:p>
          <a:p>
            <a:pPr marL="12700" marR="571500">
              <a:lnSpc>
                <a:spcPct val="100000"/>
              </a:lnSpc>
              <a:spcBef>
                <a:spcPts val="2880"/>
              </a:spcBef>
              <a:tabLst>
                <a:tab pos="661670" algn="l"/>
                <a:tab pos="1278890" algn="l"/>
                <a:tab pos="2671445" algn="l"/>
              </a:tabLst>
            </a:pP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 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err="1" smtClean="0">
                <a:solidFill>
                  <a:srgbClr val="3232CC"/>
                </a:solidFill>
                <a:latin typeface="Comic Sans MS"/>
                <a:cs typeface="Comic Sans MS"/>
              </a:rPr>
              <a:t>l’Hémostase</a:t>
            </a:r>
            <a:endParaRPr lang="fr-FR" sz="3200" b="1" spc="-5" dirty="0" smtClean="0">
              <a:solidFill>
                <a:srgbClr val="3232CC"/>
              </a:solidFill>
              <a:latin typeface="Comic Sans MS"/>
              <a:cs typeface="Comic Sans MS"/>
            </a:endParaRPr>
          </a:p>
          <a:p>
            <a:pPr marL="12700" marR="571500">
              <a:lnSpc>
                <a:spcPct val="100000"/>
              </a:lnSpc>
              <a:spcBef>
                <a:spcPts val="2880"/>
              </a:spcBef>
              <a:tabLst>
                <a:tab pos="661670" algn="l"/>
                <a:tab pos="1278890" algn="l"/>
                <a:tab pos="2671445" algn="l"/>
              </a:tabLst>
            </a:pPr>
            <a:r>
              <a:rPr lang="fr-FR" sz="3200" b="1" spc="-5" dirty="0" smtClean="0">
                <a:solidFill>
                  <a:srgbClr val="3232CC"/>
                </a:solidFill>
                <a:latin typeface="Comic Sans MS"/>
                <a:cs typeface="Comic Sans MS"/>
              </a:rPr>
              <a:t>III-exploration de l’</a:t>
            </a:r>
            <a:r>
              <a:rPr lang="fr-FR" sz="3200" b="1" spc="-5" dirty="0" err="1" smtClean="0">
                <a:solidFill>
                  <a:srgbClr val="3232CC"/>
                </a:solidFill>
                <a:latin typeface="Comic Sans MS"/>
                <a:cs typeface="Comic Sans MS"/>
              </a:rPr>
              <a:t>hemostase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634" y="6931913"/>
            <a:ext cx="4740620" cy="334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5444" y="492590"/>
            <a:ext cx="5372735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  <a:tabLst>
                <a:tab pos="1301115" algn="l"/>
                <a:tab pos="1863725" algn="l"/>
                <a:tab pos="3971290" algn="l"/>
              </a:tabLst>
            </a:pPr>
            <a:r>
              <a:rPr sz="2800" b="1" dirty="0">
                <a:latin typeface="Comic Sans MS"/>
                <a:cs typeface="Comic Sans MS"/>
              </a:rPr>
              <a:t>É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dirty="0">
                <a:latin typeface="Comic Sans MS"/>
                <a:cs typeface="Comic Sans MS"/>
              </a:rPr>
              <a:t>p</a:t>
            </a:r>
            <a:r>
              <a:rPr sz="2800" b="1" spc="-10" dirty="0">
                <a:latin typeface="Comic Sans MS"/>
                <a:cs typeface="Comic Sans MS"/>
              </a:rPr>
              <a:t>e</a:t>
            </a:r>
            <a:r>
              <a:rPr sz="2800" b="1" spc="-5" dirty="0">
                <a:latin typeface="Comic Sans MS"/>
                <a:cs typeface="Comic Sans MS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omic Sans MS"/>
                <a:cs typeface="Comic Sans MS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omic Sans MS"/>
                <a:cs typeface="Comic Sans MS"/>
              </a:rPr>
              <a:t>l’h</a:t>
            </a:r>
            <a:r>
              <a:rPr sz="2800" b="1" spc="-10" dirty="0">
                <a:latin typeface="Comic Sans MS"/>
                <a:cs typeface="Comic Sans MS"/>
              </a:rPr>
              <a:t>ém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15" dirty="0">
                <a:latin typeface="Comic Sans MS"/>
                <a:cs typeface="Comic Sans MS"/>
              </a:rPr>
              <a:t>s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800" b="1" spc="-15" dirty="0">
                <a:latin typeface="Comic Sans MS"/>
                <a:cs typeface="Comic Sans MS"/>
              </a:rPr>
              <a:t>as</a:t>
            </a:r>
            <a:r>
              <a:rPr sz="2800" b="1" spc="-5" dirty="0">
                <a:latin typeface="Comic Sans MS"/>
                <a:cs typeface="Comic Sans MS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dirty="0">
                <a:latin typeface="Comic Sans MS"/>
                <a:cs typeface="Comic Sans MS"/>
              </a:rPr>
              <a:t>p</a:t>
            </a:r>
            <a:r>
              <a:rPr sz="2800" b="1" spc="-5" dirty="0">
                <a:latin typeface="Comic Sans MS"/>
                <a:cs typeface="Comic Sans MS"/>
              </a:rPr>
              <a:t>r</a:t>
            </a:r>
            <a:r>
              <a:rPr sz="2800" b="1" spc="-10" dirty="0">
                <a:latin typeface="Comic Sans MS"/>
                <a:cs typeface="Comic Sans MS"/>
              </a:rPr>
              <a:t>im</a:t>
            </a: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spc="-10" dirty="0">
                <a:latin typeface="Comic Sans MS"/>
                <a:cs typeface="Comic Sans MS"/>
              </a:rPr>
              <a:t>i</a:t>
            </a:r>
            <a:r>
              <a:rPr sz="2800" b="1" spc="-5" dirty="0">
                <a:latin typeface="Comic Sans MS"/>
                <a:cs typeface="Comic Sans MS"/>
              </a:rPr>
              <a:t>re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0950" y="501395"/>
            <a:ext cx="5562600" cy="457818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10"/>
              </a:spcBef>
              <a:tabLst>
                <a:tab pos="1395730" algn="l"/>
                <a:tab pos="1957705" algn="l"/>
                <a:tab pos="4065904" algn="l"/>
              </a:tabLst>
            </a:pPr>
            <a:r>
              <a:rPr sz="2800" spc="-5" dirty="0">
                <a:solidFill>
                  <a:srgbClr val="000000"/>
                </a:solidFill>
              </a:rPr>
              <a:t>Étapes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00"/>
                </a:solidFill>
              </a:rPr>
              <a:t>de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0000"/>
                </a:solidFill>
              </a:rPr>
              <a:t>l’hémostase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00"/>
                </a:solidFill>
              </a:rPr>
              <a:t>primaire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5916" y="3326826"/>
            <a:ext cx="2715260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Temps</a:t>
            </a:r>
            <a:r>
              <a:rPr sz="2000" b="1" spc="-9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470" y="3320796"/>
            <a:ext cx="2894330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Temps</a:t>
            </a:r>
            <a:r>
              <a:rPr sz="2000" b="1" spc="-7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6876" y="1421826"/>
            <a:ext cx="2442210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1)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Temps</a:t>
            </a:r>
            <a:r>
              <a:rPr sz="2000" b="1" spc="-9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vasculaire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5430" y="1415796"/>
            <a:ext cx="2624455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1)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Temps</a:t>
            </a:r>
            <a:r>
              <a:rPr sz="2000" b="1" spc="-7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vasculaire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217" y="2105659"/>
            <a:ext cx="78466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14270" algn="l"/>
                <a:tab pos="4126865" algn="l"/>
              </a:tabLst>
            </a:pP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vasoconstriction</a:t>
            </a:r>
            <a:r>
              <a:rPr sz="2000" spc="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réflexe</a:t>
            </a:r>
            <a:r>
              <a:rPr sz="20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ralentissement de l'écoulement  du</a:t>
            </a:r>
            <a:r>
              <a:rPr sz="2000" spc="-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sang</a:t>
            </a:r>
            <a:r>
              <a:rPr sz="20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et regroupement des plaquettes et des  protéines coagulantes au niveau de </a:t>
            </a:r>
            <a:r>
              <a:rPr sz="2000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000" spc="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CC"/>
                </a:solidFill>
                <a:latin typeface="Comic Sans MS"/>
                <a:cs typeface="Comic Sans MS"/>
              </a:rPr>
              <a:t>lésion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50670" y="2273808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43712" y="76200"/>
                </a:moveTo>
                <a:lnTo>
                  <a:pt x="7437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743712" y="76200"/>
                </a:lnTo>
                <a:close/>
              </a:path>
              <a:path w="838200" h="114300">
                <a:moveTo>
                  <a:pt x="838200" y="56388"/>
                </a:moveTo>
                <a:lnTo>
                  <a:pt x="723900" y="0"/>
                </a:lnTo>
                <a:lnTo>
                  <a:pt x="723900" y="38100"/>
                </a:lnTo>
                <a:lnTo>
                  <a:pt x="743712" y="38100"/>
                </a:lnTo>
                <a:lnTo>
                  <a:pt x="743712" y="104261"/>
                </a:lnTo>
                <a:lnTo>
                  <a:pt x="838200" y="56388"/>
                </a:lnTo>
                <a:close/>
              </a:path>
              <a:path w="838200" h="114300">
                <a:moveTo>
                  <a:pt x="743712" y="104261"/>
                </a:moveTo>
                <a:lnTo>
                  <a:pt x="743712" y="76200"/>
                </a:lnTo>
                <a:lnTo>
                  <a:pt x="723900" y="76200"/>
                </a:lnTo>
                <a:lnTo>
                  <a:pt x="723900" y="114300"/>
                </a:lnTo>
                <a:lnTo>
                  <a:pt x="743712" y="1042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1870" y="2578608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43712" y="76200"/>
                </a:moveTo>
                <a:lnTo>
                  <a:pt x="7437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743712" y="76200"/>
                </a:lnTo>
                <a:close/>
              </a:path>
              <a:path w="838200" h="114300">
                <a:moveTo>
                  <a:pt x="838200" y="56388"/>
                </a:moveTo>
                <a:lnTo>
                  <a:pt x="723900" y="0"/>
                </a:lnTo>
                <a:lnTo>
                  <a:pt x="723900" y="38100"/>
                </a:lnTo>
                <a:lnTo>
                  <a:pt x="743712" y="38100"/>
                </a:lnTo>
                <a:lnTo>
                  <a:pt x="743712" y="104261"/>
                </a:lnTo>
                <a:lnTo>
                  <a:pt x="838200" y="56388"/>
                </a:lnTo>
                <a:close/>
              </a:path>
              <a:path w="838200" h="114300">
                <a:moveTo>
                  <a:pt x="743712" y="104261"/>
                </a:moveTo>
                <a:lnTo>
                  <a:pt x="743712" y="76200"/>
                </a:lnTo>
                <a:lnTo>
                  <a:pt x="723900" y="76200"/>
                </a:lnTo>
                <a:lnTo>
                  <a:pt x="723900" y="114300"/>
                </a:lnTo>
                <a:lnTo>
                  <a:pt x="743712" y="1042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6992" y="3893547"/>
            <a:ext cx="834453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indent="-13335">
              <a:lnSpc>
                <a:spcPct val="100000"/>
              </a:lnSpc>
              <a:spcBef>
                <a:spcPts val="100"/>
              </a:spcBef>
              <a:buChar char="-"/>
              <a:tabLst>
                <a:tab pos="276860" algn="l"/>
              </a:tabLst>
            </a:pPr>
            <a:r>
              <a:rPr sz="2000" b="1" spc="-5" dirty="0">
                <a:solidFill>
                  <a:srgbClr val="CC0065"/>
                </a:solidFill>
                <a:latin typeface="Comic Sans MS"/>
                <a:cs typeface="Comic Sans MS"/>
              </a:rPr>
              <a:t>Adhésion des </a:t>
            </a: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plaquettes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aux cellules</a:t>
            </a:r>
            <a:r>
              <a:rPr sz="2000" b="1" spc="-11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sous-endothéliales</a:t>
            </a:r>
            <a:endParaRPr sz="2000" dirty="0">
              <a:latin typeface="Comic Sans MS"/>
              <a:cs typeface="Comic Sans MS"/>
            </a:endParaRPr>
          </a:p>
          <a:p>
            <a:pPr marL="26034" marR="5080">
              <a:lnSpc>
                <a:spcPct val="100000"/>
              </a:lnSpc>
              <a:spcBef>
                <a:spcPts val="1800"/>
              </a:spcBef>
              <a:buChar char="-"/>
              <a:tabLst>
                <a:tab pos="290195" algn="l"/>
              </a:tabLst>
            </a:pP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Activation </a:t>
            </a:r>
            <a:r>
              <a:rPr sz="2000" b="1" spc="-5" dirty="0">
                <a:solidFill>
                  <a:srgbClr val="CC0065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plaquettes :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émission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pseudopodes, sécrétion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ADP,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Adrénaline,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Thromboxane A2, PAF…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flip flop</a:t>
            </a:r>
            <a:r>
              <a:rPr sz="2000" b="1" spc="-2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membranaire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017" y="5434683"/>
            <a:ext cx="4937758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76225" indent="-263525">
              <a:lnSpc>
                <a:spcPct val="100000"/>
              </a:lnSpc>
              <a:spcBef>
                <a:spcPts val="1095"/>
              </a:spcBef>
              <a:buChar char="-"/>
              <a:tabLst>
                <a:tab pos="276860" algn="l"/>
              </a:tabLst>
            </a:pP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Agrégation </a:t>
            </a:r>
            <a:r>
              <a:rPr sz="2000" b="1" spc="-5" dirty="0">
                <a:solidFill>
                  <a:srgbClr val="CC0065"/>
                </a:solidFill>
                <a:latin typeface="Comic Sans MS"/>
                <a:cs typeface="Comic Sans MS"/>
              </a:rPr>
              <a:t>des</a:t>
            </a:r>
            <a:r>
              <a:rPr sz="2000" b="1" spc="-80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plaquettes</a:t>
            </a:r>
            <a:endParaRPr sz="2000" dirty="0">
              <a:latin typeface="Comic Sans MS"/>
              <a:cs typeface="Comic Sans MS"/>
            </a:endParaRPr>
          </a:p>
          <a:p>
            <a:pPr marL="276225" indent="-263525">
              <a:lnSpc>
                <a:spcPct val="100000"/>
              </a:lnSpc>
              <a:spcBef>
                <a:spcPts val="994"/>
              </a:spcBef>
              <a:buChar char="-"/>
              <a:tabLst>
                <a:tab pos="276860" algn="l"/>
              </a:tabLst>
            </a:pP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Formation </a:t>
            </a:r>
            <a:r>
              <a:rPr sz="2000" b="1" spc="-5" dirty="0">
                <a:solidFill>
                  <a:srgbClr val="CC0065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clou</a:t>
            </a:r>
            <a:r>
              <a:rPr sz="2000" b="1" spc="-135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plaquettaire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75210" y="6618364"/>
            <a:ext cx="990600" cy="85725"/>
          </a:xfrm>
          <a:custGeom>
            <a:avLst/>
            <a:gdLst/>
            <a:ahLst/>
            <a:cxnLst/>
            <a:rect l="l" t="t" r="r" b="b"/>
            <a:pathLst>
              <a:path w="990600" h="85725">
                <a:moveTo>
                  <a:pt x="86868" y="28956"/>
                </a:moveTo>
                <a:lnTo>
                  <a:pt x="86868" y="0"/>
                </a:lnTo>
                <a:lnTo>
                  <a:pt x="0" y="42672"/>
                </a:lnTo>
                <a:lnTo>
                  <a:pt x="71628" y="77857"/>
                </a:lnTo>
                <a:lnTo>
                  <a:pt x="71628" y="28956"/>
                </a:lnTo>
                <a:lnTo>
                  <a:pt x="86868" y="28956"/>
                </a:lnTo>
                <a:close/>
              </a:path>
              <a:path w="990600" h="85725">
                <a:moveTo>
                  <a:pt x="990600" y="57912"/>
                </a:moveTo>
                <a:lnTo>
                  <a:pt x="990600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990600" y="57912"/>
                </a:lnTo>
                <a:close/>
              </a:path>
              <a:path w="990600" h="85725">
                <a:moveTo>
                  <a:pt x="86868" y="85344"/>
                </a:moveTo>
                <a:lnTo>
                  <a:pt x="86868" y="57912"/>
                </a:lnTo>
                <a:lnTo>
                  <a:pt x="71628" y="57912"/>
                </a:lnTo>
                <a:lnTo>
                  <a:pt x="71628" y="77857"/>
                </a:lnTo>
                <a:lnTo>
                  <a:pt x="86868" y="85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47775" y="5594093"/>
            <a:ext cx="2542540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Ponts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000" b="1" spc="-9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fibrinogène</a:t>
            </a:r>
            <a:endParaRPr sz="2000" dirty="0">
              <a:latin typeface="Comic Sans MS"/>
              <a:cs typeface="Comic Sans MS"/>
            </a:endParaRPr>
          </a:p>
          <a:p>
            <a:pPr marL="108585" algn="ctr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(GPIIbIIIa)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4670" y="1110996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1447800" y="266700"/>
                </a:moveTo>
                <a:lnTo>
                  <a:pt x="1436170" y="219021"/>
                </a:lnTo>
                <a:lnTo>
                  <a:pt x="1402627" y="174039"/>
                </a:lnTo>
                <a:lnTo>
                  <a:pt x="1349191" y="132531"/>
                </a:lnTo>
                <a:lnTo>
                  <a:pt x="1315644" y="113323"/>
                </a:lnTo>
                <a:lnTo>
                  <a:pt x="1277881" y="95276"/>
                </a:lnTo>
                <a:lnTo>
                  <a:pt x="1236154" y="78486"/>
                </a:lnTo>
                <a:lnTo>
                  <a:pt x="1190716" y="63050"/>
                </a:lnTo>
                <a:lnTo>
                  <a:pt x="1141819" y="49066"/>
                </a:lnTo>
                <a:lnTo>
                  <a:pt x="1089716" y="36632"/>
                </a:lnTo>
                <a:lnTo>
                  <a:pt x="1034659" y="25844"/>
                </a:lnTo>
                <a:lnTo>
                  <a:pt x="976900" y="16799"/>
                </a:lnTo>
                <a:lnTo>
                  <a:pt x="916693" y="9595"/>
                </a:lnTo>
                <a:lnTo>
                  <a:pt x="854288" y="4329"/>
                </a:lnTo>
                <a:lnTo>
                  <a:pt x="789940" y="1098"/>
                </a:lnTo>
                <a:lnTo>
                  <a:pt x="723900" y="0"/>
                </a:lnTo>
                <a:lnTo>
                  <a:pt x="658086" y="1098"/>
                </a:lnTo>
                <a:lnTo>
                  <a:pt x="593912" y="4329"/>
                </a:lnTo>
                <a:lnTo>
                  <a:pt x="531636" y="9595"/>
                </a:lnTo>
                <a:lnTo>
                  <a:pt x="471513" y="16799"/>
                </a:lnTo>
                <a:lnTo>
                  <a:pt x="413803" y="25844"/>
                </a:lnTo>
                <a:lnTo>
                  <a:pt x="358760" y="36632"/>
                </a:lnTo>
                <a:lnTo>
                  <a:pt x="306644" y="49066"/>
                </a:lnTo>
                <a:lnTo>
                  <a:pt x="257710" y="63050"/>
                </a:lnTo>
                <a:lnTo>
                  <a:pt x="212217" y="78486"/>
                </a:lnTo>
                <a:lnTo>
                  <a:pt x="170420" y="95276"/>
                </a:lnTo>
                <a:lnTo>
                  <a:pt x="132578" y="113323"/>
                </a:lnTo>
                <a:lnTo>
                  <a:pt x="98947" y="132531"/>
                </a:lnTo>
                <a:lnTo>
                  <a:pt x="45347" y="174039"/>
                </a:lnTo>
                <a:lnTo>
                  <a:pt x="11679" y="219021"/>
                </a:lnTo>
                <a:lnTo>
                  <a:pt x="0" y="266700"/>
                </a:lnTo>
                <a:lnTo>
                  <a:pt x="2962" y="291054"/>
                </a:lnTo>
                <a:lnTo>
                  <a:pt x="25893" y="337784"/>
                </a:lnTo>
                <a:lnTo>
                  <a:pt x="69784" y="381260"/>
                </a:lnTo>
                <a:lnTo>
                  <a:pt x="132578" y="420740"/>
                </a:lnTo>
                <a:lnTo>
                  <a:pt x="170420" y="438751"/>
                </a:lnTo>
                <a:lnTo>
                  <a:pt x="212217" y="455485"/>
                </a:lnTo>
                <a:lnTo>
                  <a:pt x="257710" y="470851"/>
                </a:lnTo>
                <a:lnTo>
                  <a:pt x="306644" y="484755"/>
                </a:lnTo>
                <a:lnTo>
                  <a:pt x="358760" y="497106"/>
                </a:lnTo>
                <a:lnTo>
                  <a:pt x="413803" y="507810"/>
                </a:lnTo>
                <a:lnTo>
                  <a:pt x="471513" y="516776"/>
                </a:lnTo>
                <a:lnTo>
                  <a:pt x="531636" y="523910"/>
                </a:lnTo>
                <a:lnTo>
                  <a:pt x="593912" y="529120"/>
                </a:lnTo>
                <a:lnTo>
                  <a:pt x="658086" y="532314"/>
                </a:lnTo>
                <a:lnTo>
                  <a:pt x="723900" y="533400"/>
                </a:lnTo>
                <a:lnTo>
                  <a:pt x="789940" y="532314"/>
                </a:lnTo>
                <a:lnTo>
                  <a:pt x="854288" y="529120"/>
                </a:lnTo>
                <a:lnTo>
                  <a:pt x="916693" y="523910"/>
                </a:lnTo>
                <a:lnTo>
                  <a:pt x="976900" y="516776"/>
                </a:lnTo>
                <a:lnTo>
                  <a:pt x="1034659" y="507810"/>
                </a:lnTo>
                <a:lnTo>
                  <a:pt x="1089716" y="497106"/>
                </a:lnTo>
                <a:lnTo>
                  <a:pt x="1141819" y="484755"/>
                </a:lnTo>
                <a:lnTo>
                  <a:pt x="1190716" y="470851"/>
                </a:lnTo>
                <a:lnTo>
                  <a:pt x="1236154" y="455485"/>
                </a:lnTo>
                <a:lnTo>
                  <a:pt x="1277881" y="438751"/>
                </a:lnTo>
                <a:lnTo>
                  <a:pt x="1315644" y="420740"/>
                </a:lnTo>
                <a:lnTo>
                  <a:pt x="1349191" y="401545"/>
                </a:lnTo>
                <a:lnTo>
                  <a:pt x="1402627" y="359975"/>
                </a:lnTo>
                <a:lnTo>
                  <a:pt x="1436170" y="314780"/>
                </a:lnTo>
                <a:lnTo>
                  <a:pt x="1447800" y="26670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098" y="1106424"/>
            <a:ext cx="1458595" cy="544195"/>
          </a:xfrm>
          <a:custGeom>
            <a:avLst/>
            <a:gdLst/>
            <a:ahLst/>
            <a:cxnLst/>
            <a:rect l="l" t="t" r="r" b="b"/>
            <a:pathLst>
              <a:path w="1458595" h="544194">
                <a:moveTo>
                  <a:pt x="1458468" y="271272"/>
                </a:moveTo>
                <a:lnTo>
                  <a:pt x="1456944" y="257556"/>
                </a:lnTo>
                <a:lnTo>
                  <a:pt x="1453896" y="243840"/>
                </a:lnTo>
                <a:lnTo>
                  <a:pt x="1449324" y="228600"/>
                </a:lnTo>
                <a:lnTo>
                  <a:pt x="1441704" y="216408"/>
                </a:lnTo>
                <a:lnTo>
                  <a:pt x="1434084" y="202692"/>
                </a:lnTo>
                <a:lnTo>
                  <a:pt x="1399032" y="164592"/>
                </a:lnTo>
                <a:lnTo>
                  <a:pt x="1368552" y="140208"/>
                </a:lnTo>
                <a:lnTo>
                  <a:pt x="1331976" y="118872"/>
                </a:lnTo>
                <a:lnTo>
                  <a:pt x="1289304" y="97536"/>
                </a:lnTo>
                <a:lnTo>
                  <a:pt x="1217676" y="70104"/>
                </a:lnTo>
                <a:lnTo>
                  <a:pt x="1162812" y="53340"/>
                </a:lnTo>
                <a:lnTo>
                  <a:pt x="1135380" y="45720"/>
                </a:lnTo>
                <a:lnTo>
                  <a:pt x="1043940" y="27432"/>
                </a:lnTo>
                <a:lnTo>
                  <a:pt x="944880" y="12192"/>
                </a:lnTo>
                <a:lnTo>
                  <a:pt x="839724" y="3048"/>
                </a:lnTo>
                <a:lnTo>
                  <a:pt x="803148" y="1524"/>
                </a:lnTo>
                <a:lnTo>
                  <a:pt x="766572" y="1524"/>
                </a:lnTo>
                <a:lnTo>
                  <a:pt x="728472" y="0"/>
                </a:lnTo>
                <a:lnTo>
                  <a:pt x="691896" y="1524"/>
                </a:lnTo>
                <a:lnTo>
                  <a:pt x="655320" y="1524"/>
                </a:lnTo>
                <a:lnTo>
                  <a:pt x="618744" y="3048"/>
                </a:lnTo>
                <a:lnTo>
                  <a:pt x="547116" y="9144"/>
                </a:lnTo>
                <a:lnTo>
                  <a:pt x="446532" y="21336"/>
                </a:lnTo>
                <a:lnTo>
                  <a:pt x="382524" y="33528"/>
                </a:lnTo>
                <a:lnTo>
                  <a:pt x="323088" y="45720"/>
                </a:lnTo>
                <a:lnTo>
                  <a:pt x="266700" y="60960"/>
                </a:lnTo>
                <a:lnTo>
                  <a:pt x="214884" y="79248"/>
                </a:lnTo>
                <a:lnTo>
                  <a:pt x="169164" y="97536"/>
                </a:lnTo>
                <a:lnTo>
                  <a:pt x="126492" y="118872"/>
                </a:lnTo>
                <a:lnTo>
                  <a:pt x="89916" y="141732"/>
                </a:lnTo>
                <a:lnTo>
                  <a:pt x="73152" y="152400"/>
                </a:lnTo>
                <a:lnTo>
                  <a:pt x="33528" y="190500"/>
                </a:lnTo>
                <a:lnTo>
                  <a:pt x="9144" y="230124"/>
                </a:lnTo>
                <a:lnTo>
                  <a:pt x="0" y="272796"/>
                </a:lnTo>
                <a:lnTo>
                  <a:pt x="1524" y="286512"/>
                </a:lnTo>
                <a:lnTo>
                  <a:pt x="4572" y="300228"/>
                </a:lnTo>
                <a:lnTo>
                  <a:pt x="9144" y="313944"/>
                </a:lnTo>
                <a:lnTo>
                  <a:pt x="10668" y="317373"/>
                </a:lnTo>
                <a:lnTo>
                  <a:pt x="10668" y="259080"/>
                </a:lnTo>
                <a:lnTo>
                  <a:pt x="13716" y="245364"/>
                </a:lnTo>
                <a:lnTo>
                  <a:pt x="32004" y="207264"/>
                </a:lnTo>
                <a:lnTo>
                  <a:pt x="65532" y="172212"/>
                </a:lnTo>
                <a:lnTo>
                  <a:pt x="79248" y="160020"/>
                </a:lnTo>
                <a:lnTo>
                  <a:pt x="96012" y="149352"/>
                </a:lnTo>
                <a:lnTo>
                  <a:pt x="112776" y="137160"/>
                </a:lnTo>
                <a:lnTo>
                  <a:pt x="131064" y="126492"/>
                </a:lnTo>
                <a:lnTo>
                  <a:pt x="150876" y="117348"/>
                </a:lnTo>
                <a:lnTo>
                  <a:pt x="172212" y="106680"/>
                </a:lnTo>
                <a:lnTo>
                  <a:pt x="195072" y="97536"/>
                </a:lnTo>
                <a:lnTo>
                  <a:pt x="243840" y="79248"/>
                </a:lnTo>
                <a:lnTo>
                  <a:pt x="297180" y="62484"/>
                </a:lnTo>
                <a:lnTo>
                  <a:pt x="355092" y="48768"/>
                </a:lnTo>
                <a:lnTo>
                  <a:pt x="416052" y="36576"/>
                </a:lnTo>
                <a:lnTo>
                  <a:pt x="515112" y="21336"/>
                </a:lnTo>
                <a:lnTo>
                  <a:pt x="583692" y="15240"/>
                </a:lnTo>
                <a:lnTo>
                  <a:pt x="618744" y="13716"/>
                </a:lnTo>
                <a:lnTo>
                  <a:pt x="655320" y="10668"/>
                </a:lnTo>
                <a:lnTo>
                  <a:pt x="803148" y="10668"/>
                </a:lnTo>
                <a:lnTo>
                  <a:pt x="839724" y="13716"/>
                </a:lnTo>
                <a:lnTo>
                  <a:pt x="874776" y="15240"/>
                </a:lnTo>
                <a:lnTo>
                  <a:pt x="943356" y="21336"/>
                </a:lnTo>
                <a:lnTo>
                  <a:pt x="1010412" y="30480"/>
                </a:lnTo>
                <a:lnTo>
                  <a:pt x="1103376" y="48768"/>
                </a:lnTo>
                <a:lnTo>
                  <a:pt x="1161288" y="62484"/>
                </a:lnTo>
                <a:lnTo>
                  <a:pt x="1214628" y="79248"/>
                </a:lnTo>
                <a:lnTo>
                  <a:pt x="1263396" y="97536"/>
                </a:lnTo>
                <a:lnTo>
                  <a:pt x="1307592" y="117348"/>
                </a:lnTo>
                <a:lnTo>
                  <a:pt x="1327404" y="126492"/>
                </a:lnTo>
                <a:lnTo>
                  <a:pt x="1345692" y="137160"/>
                </a:lnTo>
                <a:lnTo>
                  <a:pt x="1362456" y="149352"/>
                </a:lnTo>
                <a:lnTo>
                  <a:pt x="1379220" y="160020"/>
                </a:lnTo>
                <a:lnTo>
                  <a:pt x="1417320" y="196596"/>
                </a:lnTo>
                <a:lnTo>
                  <a:pt x="1440180" y="233172"/>
                </a:lnTo>
                <a:lnTo>
                  <a:pt x="1447800" y="259080"/>
                </a:lnTo>
                <a:lnTo>
                  <a:pt x="1447800" y="317373"/>
                </a:lnTo>
                <a:lnTo>
                  <a:pt x="1449324" y="313944"/>
                </a:lnTo>
                <a:lnTo>
                  <a:pt x="1453896" y="300228"/>
                </a:lnTo>
                <a:lnTo>
                  <a:pt x="1456944" y="286512"/>
                </a:lnTo>
                <a:lnTo>
                  <a:pt x="1458468" y="271272"/>
                </a:lnTo>
                <a:close/>
              </a:path>
              <a:path w="1458595" h="544194">
                <a:moveTo>
                  <a:pt x="1447800" y="317373"/>
                </a:moveTo>
                <a:lnTo>
                  <a:pt x="1447800" y="284988"/>
                </a:lnTo>
                <a:lnTo>
                  <a:pt x="1444752" y="298704"/>
                </a:lnTo>
                <a:lnTo>
                  <a:pt x="1440180" y="310896"/>
                </a:lnTo>
                <a:lnTo>
                  <a:pt x="1417320" y="348996"/>
                </a:lnTo>
                <a:lnTo>
                  <a:pt x="1392936" y="371856"/>
                </a:lnTo>
                <a:lnTo>
                  <a:pt x="1379220" y="384048"/>
                </a:lnTo>
                <a:lnTo>
                  <a:pt x="1362456" y="394716"/>
                </a:lnTo>
                <a:lnTo>
                  <a:pt x="1345692" y="406908"/>
                </a:lnTo>
                <a:lnTo>
                  <a:pt x="1327404" y="417576"/>
                </a:lnTo>
                <a:lnTo>
                  <a:pt x="1307592" y="426720"/>
                </a:lnTo>
                <a:lnTo>
                  <a:pt x="1286256" y="437388"/>
                </a:lnTo>
                <a:lnTo>
                  <a:pt x="1263396" y="446532"/>
                </a:lnTo>
                <a:lnTo>
                  <a:pt x="1214628" y="464820"/>
                </a:lnTo>
                <a:lnTo>
                  <a:pt x="1161288" y="481584"/>
                </a:lnTo>
                <a:lnTo>
                  <a:pt x="1103376" y="495300"/>
                </a:lnTo>
                <a:lnTo>
                  <a:pt x="1042416" y="507492"/>
                </a:lnTo>
                <a:lnTo>
                  <a:pt x="976884" y="518160"/>
                </a:lnTo>
                <a:lnTo>
                  <a:pt x="943356" y="521208"/>
                </a:lnTo>
                <a:lnTo>
                  <a:pt x="909828" y="525780"/>
                </a:lnTo>
                <a:lnTo>
                  <a:pt x="874776" y="528828"/>
                </a:lnTo>
                <a:lnTo>
                  <a:pt x="839724" y="530352"/>
                </a:lnTo>
                <a:lnTo>
                  <a:pt x="766572" y="533400"/>
                </a:lnTo>
                <a:lnTo>
                  <a:pt x="691896" y="533400"/>
                </a:lnTo>
                <a:lnTo>
                  <a:pt x="618744" y="530352"/>
                </a:lnTo>
                <a:lnTo>
                  <a:pt x="583692" y="528828"/>
                </a:lnTo>
                <a:lnTo>
                  <a:pt x="548640" y="525780"/>
                </a:lnTo>
                <a:lnTo>
                  <a:pt x="515112" y="521208"/>
                </a:lnTo>
                <a:lnTo>
                  <a:pt x="481584" y="518160"/>
                </a:lnTo>
                <a:lnTo>
                  <a:pt x="416052" y="507492"/>
                </a:lnTo>
                <a:lnTo>
                  <a:pt x="355092" y="495300"/>
                </a:lnTo>
                <a:lnTo>
                  <a:pt x="297180" y="481584"/>
                </a:lnTo>
                <a:lnTo>
                  <a:pt x="243840" y="464820"/>
                </a:lnTo>
                <a:lnTo>
                  <a:pt x="195072" y="446532"/>
                </a:lnTo>
                <a:lnTo>
                  <a:pt x="150876" y="426720"/>
                </a:lnTo>
                <a:lnTo>
                  <a:pt x="131064" y="417576"/>
                </a:lnTo>
                <a:lnTo>
                  <a:pt x="94488" y="394716"/>
                </a:lnTo>
                <a:lnTo>
                  <a:pt x="51816" y="359664"/>
                </a:lnTo>
                <a:lnTo>
                  <a:pt x="24384" y="323088"/>
                </a:lnTo>
                <a:lnTo>
                  <a:pt x="10668" y="284988"/>
                </a:lnTo>
                <a:lnTo>
                  <a:pt x="10668" y="317373"/>
                </a:lnTo>
                <a:lnTo>
                  <a:pt x="35052" y="355092"/>
                </a:lnTo>
                <a:lnTo>
                  <a:pt x="73152" y="391668"/>
                </a:lnTo>
                <a:lnTo>
                  <a:pt x="126492" y="425196"/>
                </a:lnTo>
                <a:lnTo>
                  <a:pt x="169164" y="446532"/>
                </a:lnTo>
                <a:lnTo>
                  <a:pt x="240792" y="473964"/>
                </a:lnTo>
                <a:lnTo>
                  <a:pt x="294132" y="490728"/>
                </a:lnTo>
                <a:lnTo>
                  <a:pt x="414528" y="516636"/>
                </a:lnTo>
                <a:lnTo>
                  <a:pt x="513588" y="531876"/>
                </a:lnTo>
                <a:lnTo>
                  <a:pt x="618744" y="541020"/>
                </a:lnTo>
                <a:lnTo>
                  <a:pt x="655320" y="542544"/>
                </a:lnTo>
                <a:lnTo>
                  <a:pt x="691896" y="542544"/>
                </a:lnTo>
                <a:lnTo>
                  <a:pt x="728472" y="544068"/>
                </a:lnTo>
                <a:lnTo>
                  <a:pt x="766572" y="542544"/>
                </a:lnTo>
                <a:lnTo>
                  <a:pt x="803148" y="542544"/>
                </a:lnTo>
                <a:lnTo>
                  <a:pt x="839724" y="541020"/>
                </a:lnTo>
                <a:lnTo>
                  <a:pt x="874776" y="537972"/>
                </a:lnTo>
                <a:lnTo>
                  <a:pt x="911352" y="534924"/>
                </a:lnTo>
                <a:lnTo>
                  <a:pt x="944880" y="531876"/>
                </a:lnTo>
                <a:lnTo>
                  <a:pt x="1011936" y="522732"/>
                </a:lnTo>
                <a:lnTo>
                  <a:pt x="1075944" y="510540"/>
                </a:lnTo>
                <a:lnTo>
                  <a:pt x="1104900" y="504444"/>
                </a:lnTo>
                <a:lnTo>
                  <a:pt x="1135380" y="498348"/>
                </a:lnTo>
                <a:lnTo>
                  <a:pt x="1191768" y="483108"/>
                </a:lnTo>
                <a:lnTo>
                  <a:pt x="1266444" y="455676"/>
                </a:lnTo>
                <a:lnTo>
                  <a:pt x="1312164" y="435864"/>
                </a:lnTo>
                <a:lnTo>
                  <a:pt x="1350264" y="414528"/>
                </a:lnTo>
                <a:lnTo>
                  <a:pt x="1368552" y="402336"/>
                </a:lnTo>
                <a:lnTo>
                  <a:pt x="1385316" y="391668"/>
                </a:lnTo>
                <a:lnTo>
                  <a:pt x="1412748" y="367284"/>
                </a:lnTo>
                <a:lnTo>
                  <a:pt x="1424940" y="353568"/>
                </a:lnTo>
                <a:lnTo>
                  <a:pt x="1434084" y="341376"/>
                </a:lnTo>
                <a:lnTo>
                  <a:pt x="1443228" y="327660"/>
                </a:lnTo>
                <a:lnTo>
                  <a:pt x="1447800" y="317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898" y="1258824"/>
            <a:ext cx="163068" cy="163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3279" y="3378898"/>
            <a:ext cx="1254760" cy="399415"/>
          </a:xfrm>
          <a:custGeom>
            <a:avLst/>
            <a:gdLst/>
            <a:ahLst/>
            <a:cxnLst/>
            <a:rect l="l" t="t" r="r" b="b"/>
            <a:pathLst>
              <a:path w="1254759" h="399414">
                <a:moveTo>
                  <a:pt x="1254743" y="399097"/>
                </a:moveTo>
                <a:lnTo>
                  <a:pt x="1225873" y="372046"/>
                </a:lnTo>
                <a:lnTo>
                  <a:pt x="1189077" y="341172"/>
                </a:lnTo>
                <a:lnTo>
                  <a:pt x="1148550" y="310393"/>
                </a:lnTo>
                <a:lnTo>
                  <a:pt x="1104496" y="279886"/>
                </a:lnTo>
                <a:lnTo>
                  <a:pt x="1057122" y="249831"/>
                </a:lnTo>
                <a:lnTo>
                  <a:pt x="1006632" y="220406"/>
                </a:lnTo>
                <a:lnTo>
                  <a:pt x="953232" y="191791"/>
                </a:lnTo>
                <a:lnTo>
                  <a:pt x="897128" y="164163"/>
                </a:lnTo>
                <a:lnTo>
                  <a:pt x="838524" y="137701"/>
                </a:lnTo>
                <a:lnTo>
                  <a:pt x="777626" y="112585"/>
                </a:lnTo>
                <a:lnTo>
                  <a:pt x="715936" y="89740"/>
                </a:lnTo>
                <a:lnTo>
                  <a:pt x="655000" y="69468"/>
                </a:lnTo>
                <a:lnTo>
                  <a:pt x="595092" y="51773"/>
                </a:lnTo>
                <a:lnTo>
                  <a:pt x="536487" y="36661"/>
                </a:lnTo>
                <a:lnTo>
                  <a:pt x="479460" y="24136"/>
                </a:lnTo>
                <a:lnTo>
                  <a:pt x="424284" y="14202"/>
                </a:lnTo>
                <a:lnTo>
                  <a:pt x="371234" y="6865"/>
                </a:lnTo>
                <a:lnTo>
                  <a:pt x="320585" y="2129"/>
                </a:lnTo>
                <a:lnTo>
                  <a:pt x="272611" y="0"/>
                </a:lnTo>
                <a:lnTo>
                  <a:pt x="227586" y="480"/>
                </a:lnTo>
                <a:lnTo>
                  <a:pt x="185784" y="3576"/>
                </a:lnTo>
                <a:lnTo>
                  <a:pt x="147480" y="9292"/>
                </a:lnTo>
                <a:lnTo>
                  <a:pt x="82465" y="28602"/>
                </a:lnTo>
                <a:lnTo>
                  <a:pt x="34734" y="58449"/>
                </a:lnTo>
                <a:lnTo>
                  <a:pt x="6482" y="98869"/>
                </a:lnTo>
                <a:lnTo>
                  <a:pt x="0" y="147737"/>
                </a:lnTo>
                <a:lnTo>
                  <a:pt x="4923" y="174265"/>
                </a:lnTo>
                <a:lnTo>
                  <a:pt x="30073" y="230612"/>
                </a:lnTo>
                <a:lnTo>
                  <a:pt x="74257" y="290158"/>
                </a:lnTo>
                <a:lnTo>
                  <a:pt x="102973" y="320683"/>
                </a:lnTo>
                <a:lnTo>
                  <a:pt x="135832" y="351472"/>
                </a:lnTo>
                <a:lnTo>
                  <a:pt x="172628" y="382346"/>
                </a:lnTo>
                <a:lnTo>
                  <a:pt x="194685" y="399097"/>
                </a:lnTo>
                <a:lnTo>
                  <a:pt x="1254743" y="399097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7570" y="3374136"/>
            <a:ext cx="1268095" cy="403860"/>
          </a:xfrm>
          <a:custGeom>
            <a:avLst/>
            <a:gdLst/>
            <a:ahLst/>
            <a:cxnLst/>
            <a:rect l="l" t="t" r="r" b="b"/>
            <a:pathLst>
              <a:path w="1268095" h="403860">
                <a:moveTo>
                  <a:pt x="1267968" y="403860"/>
                </a:moveTo>
                <a:lnTo>
                  <a:pt x="1235964" y="373380"/>
                </a:lnTo>
                <a:lnTo>
                  <a:pt x="1193292" y="338328"/>
                </a:lnTo>
                <a:lnTo>
                  <a:pt x="1170432" y="321564"/>
                </a:lnTo>
                <a:lnTo>
                  <a:pt x="1147572" y="303276"/>
                </a:lnTo>
                <a:lnTo>
                  <a:pt x="1095756" y="269748"/>
                </a:lnTo>
                <a:lnTo>
                  <a:pt x="1040892" y="236220"/>
                </a:lnTo>
                <a:lnTo>
                  <a:pt x="981456" y="202692"/>
                </a:lnTo>
                <a:lnTo>
                  <a:pt x="886968" y="156972"/>
                </a:lnTo>
                <a:lnTo>
                  <a:pt x="819912" y="128016"/>
                </a:lnTo>
                <a:lnTo>
                  <a:pt x="749808" y="100584"/>
                </a:lnTo>
                <a:lnTo>
                  <a:pt x="681228" y="76200"/>
                </a:lnTo>
                <a:lnTo>
                  <a:pt x="646176" y="65532"/>
                </a:lnTo>
                <a:lnTo>
                  <a:pt x="612648" y="54864"/>
                </a:lnTo>
                <a:lnTo>
                  <a:pt x="515112" y="30480"/>
                </a:lnTo>
                <a:lnTo>
                  <a:pt x="451104" y="18288"/>
                </a:lnTo>
                <a:lnTo>
                  <a:pt x="390144" y="9144"/>
                </a:lnTo>
                <a:lnTo>
                  <a:pt x="332232" y="3048"/>
                </a:lnTo>
                <a:lnTo>
                  <a:pt x="304800" y="1524"/>
                </a:lnTo>
                <a:lnTo>
                  <a:pt x="278892" y="0"/>
                </a:lnTo>
                <a:lnTo>
                  <a:pt x="252984" y="0"/>
                </a:lnTo>
                <a:lnTo>
                  <a:pt x="227076" y="1524"/>
                </a:lnTo>
                <a:lnTo>
                  <a:pt x="181356" y="4572"/>
                </a:lnTo>
                <a:lnTo>
                  <a:pt x="118872" y="16764"/>
                </a:lnTo>
                <a:lnTo>
                  <a:pt x="83820" y="30480"/>
                </a:lnTo>
                <a:lnTo>
                  <a:pt x="68580" y="36576"/>
                </a:lnTo>
                <a:lnTo>
                  <a:pt x="21336" y="76200"/>
                </a:lnTo>
                <a:lnTo>
                  <a:pt x="3048" y="115824"/>
                </a:lnTo>
                <a:lnTo>
                  <a:pt x="0" y="144780"/>
                </a:lnTo>
                <a:lnTo>
                  <a:pt x="1524" y="160020"/>
                </a:lnTo>
                <a:lnTo>
                  <a:pt x="4572" y="175260"/>
                </a:lnTo>
                <a:lnTo>
                  <a:pt x="9144" y="190500"/>
                </a:lnTo>
                <a:lnTo>
                  <a:pt x="9144" y="144780"/>
                </a:lnTo>
                <a:lnTo>
                  <a:pt x="10668" y="131064"/>
                </a:lnTo>
                <a:lnTo>
                  <a:pt x="21336" y="94488"/>
                </a:lnTo>
                <a:lnTo>
                  <a:pt x="59436" y="53340"/>
                </a:lnTo>
                <a:lnTo>
                  <a:pt x="103632" y="32004"/>
                </a:lnTo>
                <a:lnTo>
                  <a:pt x="140208" y="21336"/>
                </a:lnTo>
                <a:lnTo>
                  <a:pt x="160020" y="18288"/>
                </a:lnTo>
                <a:lnTo>
                  <a:pt x="181356" y="13716"/>
                </a:lnTo>
                <a:lnTo>
                  <a:pt x="227076" y="10668"/>
                </a:lnTo>
                <a:lnTo>
                  <a:pt x="252984" y="9144"/>
                </a:lnTo>
                <a:lnTo>
                  <a:pt x="278892" y="9228"/>
                </a:lnTo>
                <a:lnTo>
                  <a:pt x="332232" y="12192"/>
                </a:lnTo>
                <a:lnTo>
                  <a:pt x="359664" y="15240"/>
                </a:lnTo>
                <a:lnTo>
                  <a:pt x="388620" y="18288"/>
                </a:lnTo>
                <a:lnTo>
                  <a:pt x="449580" y="27432"/>
                </a:lnTo>
                <a:lnTo>
                  <a:pt x="480060" y="33528"/>
                </a:lnTo>
                <a:lnTo>
                  <a:pt x="512064" y="39624"/>
                </a:lnTo>
                <a:lnTo>
                  <a:pt x="544068" y="47244"/>
                </a:lnTo>
                <a:lnTo>
                  <a:pt x="577596" y="56388"/>
                </a:lnTo>
                <a:lnTo>
                  <a:pt x="611124" y="64008"/>
                </a:lnTo>
                <a:lnTo>
                  <a:pt x="678180" y="85344"/>
                </a:lnTo>
                <a:lnTo>
                  <a:pt x="711708" y="97536"/>
                </a:lnTo>
                <a:lnTo>
                  <a:pt x="781812" y="121920"/>
                </a:lnTo>
                <a:lnTo>
                  <a:pt x="816864" y="135636"/>
                </a:lnTo>
                <a:lnTo>
                  <a:pt x="850392" y="150876"/>
                </a:lnTo>
                <a:lnTo>
                  <a:pt x="882396" y="164592"/>
                </a:lnTo>
                <a:lnTo>
                  <a:pt x="915924" y="179832"/>
                </a:lnTo>
                <a:lnTo>
                  <a:pt x="946404" y="195072"/>
                </a:lnTo>
                <a:lnTo>
                  <a:pt x="976884" y="211836"/>
                </a:lnTo>
                <a:lnTo>
                  <a:pt x="1007364" y="227076"/>
                </a:lnTo>
                <a:lnTo>
                  <a:pt x="1091184" y="277368"/>
                </a:lnTo>
                <a:lnTo>
                  <a:pt x="1141476" y="310896"/>
                </a:lnTo>
                <a:lnTo>
                  <a:pt x="1187196" y="345948"/>
                </a:lnTo>
                <a:lnTo>
                  <a:pt x="1208532" y="362712"/>
                </a:lnTo>
                <a:lnTo>
                  <a:pt x="1228344" y="379476"/>
                </a:lnTo>
                <a:lnTo>
                  <a:pt x="1248156" y="397764"/>
                </a:lnTo>
                <a:lnTo>
                  <a:pt x="1254252" y="403860"/>
                </a:lnTo>
                <a:lnTo>
                  <a:pt x="1267968" y="403860"/>
                </a:lnTo>
                <a:close/>
              </a:path>
              <a:path w="1268095" h="403860">
                <a:moveTo>
                  <a:pt x="206883" y="403860"/>
                </a:moveTo>
                <a:lnTo>
                  <a:pt x="185928" y="387096"/>
                </a:lnTo>
                <a:lnTo>
                  <a:pt x="164592" y="370332"/>
                </a:lnTo>
                <a:lnTo>
                  <a:pt x="144780" y="353568"/>
                </a:lnTo>
                <a:lnTo>
                  <a:pt x="91440" y="301752"/>
                </a:lnTo>
                <a:lnTo>
                  <a:pt x="51816" y="251460"/>
                </a:lnTo>
                <a:lnTo>
                  <a:pt x="24384" y="202692"/>
                </a:lnTo>
                <a:lnTo>
                  <a:pt x="10668" y="158496"/>
                </a:lnTo>
                <a:lnTo>
                  <a:pt x="9144" y="144780"/>
                </a:lnTo>
                <a:lnTo>
                  <a:pt x="9144" y="190500"/>
                </a:lnTo>
                <a:lnTo>
                  <a:pt x="32004" y="239268"/>
                </a:lnTo>
                <a:lnTo>
                  <a:pt x="56388" y="272796"/>
                </a:lnTo>
                <a:lnTo>
                  <a:pt x="70104" y="291084"/>
                </a:lnTo>
                <a:lnTo>
                  <a:pt x="100584" y="324612"/>
                </a:lnTo>
                <a:lnTo>
                  <a:pt x="118872" y="342900"/>
                </a:lnTo>
                <a:lnTo>
                  <a:pt x="138684" y="359664"/>
                </a:lnTo>
                <a:lnTo>
                  <a:pt x="158496" y="377952"/>
                </a:lnTo>
                <a:lnTo>
                  <a:pt x="179832" y="394716"/>
                </a:lnTo>
                <a:lnTo>
                  <a:pt x="192301" y="403860"/>
                </a:lnTo>
                <a:lnTo>
                  <a:pt x="206883" y="403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5458" y="3709416"/>
            <a:ext cx="160020" cy="6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7473" y="882396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2901" y="8778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4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4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4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6701" y="1106424"/>
            <a:ext cx="4354065" cy="544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7897" y="1106424"/>
            <a:ext cx="2900174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9012" y="1744471"/>
            <a:ext cx="2164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99CC"/>
                </a:solidFill>
                <a:latin typeface="Times New Roman"/>
                <a:cs typeface="Times New Roman"/>
              </a:rPr>
              <a:t>Cellule</a:t>
            </a:r>
            <a:r>
              <a:rPr sz="2000" b="1" spc="-50" dirty="0">
                <a:solidFill>
                  <a:srgbClr val="FF99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99CC"/>
                </a:solidFill>
                <a:latin typeface="Times New Roman"/>
                <a:cs typeface="Times New Roman"/>
              </a:rPr>
              <a:t>endothéliale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52176" y="386587"/>
            <a:ext cx="1976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CC00"/>
                </a:solidFill>
                <a:latin typeface="Times New Roman"/>
                <a:cs typeface="Times New Roman"/>
              </a:rPr>
              <a:t>Sous-endothélium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7268" y="3446778"/>
            <a:ext cx="1179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8382" y="5073396"/>
            <a:ext cx="628015" cy="556260"/>
          </a:xfrm>
          <a:custGeom>
            <a:avLst/>
            <a:gdLst/>
            <a:ahLst/>
            <a:cxnLst/>
            <a:rect l="l" t="t" r="r" b="b"/>
            <a:pathLst>
              <a:path w="628015" h="556260">
                <a:moveTo>
                  <a:pt x="518170" y="134556"/>
                </a:moveTo>
                <a:lnTo>
                  <a:pt x="481208" y="92100"/>
                </a:lnTo>
                <a:lnTo>
                  <a:pt x="0" y="512064"/>
                </a:lnTo>
                <a:lnTo>
                  <a:pt x="38100" y="556260"/>
                </a:lnTo>
                <a:lnTo>
                  <a:pt x="518170" y="134556"/>
                </a:lnTo>
                <a:close/>
              </a:path>
              <a:path w="628015" h="556260">
                <a:moveTo>
                  <a:pt x="627888" y="0"/>
                </a:moveTo>
                <a:lnTo>
                  <a:pt x="443484" y="48768"/>
                </a:lnTo>
                <a:lnTo>
                  <a:pt x="481208" y="92100"/>
                </a:lnTo>
                <a:lnTo>
                  <a:pt x="502920" y="73152"/>
                </a:lnTo>
                <a:lnTo>
                  <a:pt x="539496" y="115824"/>
                </a:lnTo>
                <a:lnTo>
                  <a:pt x="539496" y="159052"/>
                </a:lnTo>
                <a:lnTo>
                  <a:pt x="556260" y="178308"/>
                </a:lnTo>
                <a:lnTo>
                  <a:pt x="627888" y="0"/>
                </a:lnTo>
                <a:close/>
              </a:path>
              <a:path w="628015" h="556260">
                <a:moveTo>
                  <a:pt x="539496" y="115824"/>
                </a:moveTo>
                <a:lnTo>
                  <a:pt x="502920" y="73152"/>
                </a:lnTo>
                <a:lnTo>
                  <a:pt x="481208" y="92100"/>
                </a:lnTo>
                <a:lnTo>
                  <a:pt x="518170" y="134556"/>
                </a:lnTo>
                <a:lnTo>
                  <a:pt x="539496" y="115824"/>
                </a:lnTo>
                <a:close/>
              </a:path>
              <a:path w="628015" h="556260">
                <a:moveTo>
                  <a:pt x="539496" y="159052"/>
                </a:moveTo>
                <a:lnTo>
                  <a:pt x="539496" y="115824"/>
                </a:lnTo>
                <a:lnTo>
                  <a:pt x="518170" y="134556"/>
                </a:lnTo>
                <a:lnTo>
                  <a:pt x="539496" y="159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7473" y="5606796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2901" y="56022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5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5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5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9421" y="4282440"/>
            <a:ext cx="2584704" cy="1365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5301" y="3777996"/>
            <a:ext cx="5835393" cy="1851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56420" y="6394193"/>
            <a:ext cx="6132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Mise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à nu du sous-endothélium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et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des </a:t>
            </a:r>
            <a:r>
              <a:rPr sz="2000" b="1" spc="-10" dirty="0">
                <a:solidFill>
                  <a:srgbClr val="3232CC"/>
                </a:solidFill>
                <a:latin typeface="Times New Roman"/>
                <a:cs typeface="Times New Roman"/>
              </a:rPr>
              <a:t>fibres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de</a:t>
            </a:r>
            <a:r>
              <a:rPr sz="2000" b="1" spc="-19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collagène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5298" y="3468623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8298" y="3011424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0697" y="2325624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2697" y="3316223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9897" y="2325624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3382" y="2235708"/>
            <a:ext cx="1694814" cy="1542415"/>
          </a:xfrm>
          <a:custGeom>
            <a:avLst/>
            <a:gdLst/>
            <a:ahLst/>
            <a:cxnLst/>
            <a:rect l="l" t="t" r="r" b="b"/>
            <a:pathLst>
              <a:path w="1694815" h="1542414">
                <a:moveTo>
                  <a:pt x="1694690" y="1542288"/>
                </a:moveTo>
                <a:lnTo>
                  <a:pt x="1694690" y="0"/>
                </a:lnTo>
                <a:lnTo>
                  <a:pt x="0" y="0"/>
                </a:lnTo>
                <a:lnTo>
                  <a:pt x="0" y="1542288"/>
                </a:lnTo>
                <a:lnTo>
                  <a:pt x="18288" y="1542288"/>
                </a:lnTo>
                <a:lnTo>
                  <a:pt x="18288" y="38100"/>
                </a:lnTo>
                <a:lnTo>
                  <a:pt x="38100" y="18288"/>
                </a:lnTo>
                <a:lnTo>
                  <a:pt x="38100" y="38100"/>
                </a:lnTo>
                <a:lnTo>
                  <a:pt x="1676400" y="38100"/>
                </a:lnTo>
                <a:lnTo>
                  <a:pt x="1676400" y="18288"/>
                </a:lnTo>
                <a:lnTo>
                  <a:pt x="1694688" y="38100"/>
                </a:lnTo>
                <a:lnTo>
                  <a:pt x="1694688" y="1542288"/>
                </a:lnTo>
                <a:close/>
              </a:path>
              <a:path w="1694815" h="1542414">
                <a:moveTo>
                  <a:pt x="38100" y="38100"/>
                </a:moveTo>
                <a:lnTo>
                  <a:pt x="38100" y="18288"/>
                </a:lnTo>
                <a:lnTo>
                  <a:pt x="18288" y="38100"/>
                </a:lnTo>
                <a:lnTo>
                  <a:pt x="38100" y="38100"/>
                </a:lnTo>
                <a:close/>
              </a:path>
              <a:path w="1694815" h="1542414">
                <a:moveTo>
                  <a:pt x="38100" y="1542288"/>
                </a:moveTo>
                <a:lnTo>
                  <a:pt x="38100" y="38100"/>
                </a:lnTo>
                <a:lnTo>
                  <a:pt x="18288" y="38100"/>
                </a:lnTo>
                <a:lnTo>
                  <a:pt x="18288" y="1542288"/>
                </a:lnTo>
                <a:lnTo>
                  <a:pt x="38100" y="1542288"/>
                </a:lnTo>
                <a:close/>
              </a:path>
              <a:path w="1694815" h="1542414">
                <a:moveTo>
                  <a:pt x="1694688" y="38100"/>
                </a:moveTo>
                <a:lnTo>
                  <a:pt x="1676400" y="18288"/>
                </a:lnTo>
                <a:lnTo>
                  <a:pt x="1676400" y="38100"/>
                </a:lnTo>
                <a:lnTo>
                  <a:pt x="1694688" y="38100"/>
                </a:lnTo>
                <a:close/>
              </a:path>
              <a:path w="1694815" h="1542414">
                <a:moveTo>
                  <a:pt x="1694688" y="1542288"/>
                </a:moveTo>
                <a:lnTo>
                  <a:pt x="1694688" y="38100"/>
                </a:lnTo>
                <a:lnTo>
                  <a:pt x="1676400" y="38100"/>
                </a:lnTo>
                <a:lnTo>
                  <a:pt x="1676400" y="1542288"/>
                </a:lnTo>
                <a:lnTo>
                  <a:pt x="1694688" y="154228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7473" y="882396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2901" y="8778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4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4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4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6701" y="1106424"/>
            <a:ext cx="8691371" cy="54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9012" y="1744471"/>
            <a:ext cx="2164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Cellule</a:t>
            </a:r>
            <a:r>
              <a:rPr sz="2000" b="1" spc="-50" dirty="0">
                <a:solidFill>
                  <a:srgbClr val="FF65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endothéliale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52176" y="386587"/>
            <a:ext cx="1976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C9900"/>
                </a:solidFill>
                <a:latin typeface="Times New Roman"/>
                <a:cs typeface="Times New Roman"/>
              </a:rPr>
              <a:t>Sous-endothélium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22670" y="3108960"/>
            <a:ext cx="914400" cy="669290"/>
          </a:xfrm>
          <a:custGeom>
            <a:avLst/>
            <a:gdLst/>
            <a:ahLst/>
            <a:cxnLst/>
            <a:rect l="l" t="t" r="r" b="b"/>
            <a:pathLst>
              <a:path w="914400" h="669289">
                <a:moveTo>
                  <a:pt x="914400" y="457200"/>
                </a:moveTo>
                <a:lnTo>
                  <a:pt x="912044" y="410374"/>
                </a:lnTo>
                <a:lnTo>
                  <a:pt x="905131" y="364920"/>
                </a:lnTo>
                <a:lnTo>
                  <a:pt x="893886" y="321064"/>
                </a:lnTo>
                <a:lnTo>
                  <a:pt x="878538" y="279034"/>
                </a:lnTo>
                <a:lnTo>
                  <a:pt x="859315" y="239058"/>
                </a:lnTo>
                <a:lnTo>
                  <a:pt x="836443" y="201364"/>
                </a:lnTo>
                <a:lnTo>
                  <a:pt x="810152" y="166179"/>
                </a:lnTo>
                <a:lnTo>
                  <a:pt x="780669" y="133731"/>
                </a:lnTo>
                <a:lnTo>
                  <a:pt x="748220" y="104247"/>
                </a:lnTo>
                <a:lnTo>
                  <a:pt x="713035" y="77956"/>
                </a:lnTo>
                <a:lnTo>
                  <a:pt x="675341" y="55085"/>
                </a:lnTo>
                <a:lnTo>
                  <a:pt x="635365" y="35861"/>
                </a:lnTo>
                <a:lnTo>
                  <a:pt x="593335" y="20513"/>
                </a:lnTo>
                <a:lnTo>
                  <a:pt x="549479" y="9269"/>
                </a:lnTo>
                <a:lnTo>
                  <a:pt x="504025" y="2355"/>
                </a:lnTo>
                <a:lnTo>
                  <a:pt x="457200" y="0"/>
                </a:lnTo>
                <a:lnTo>
                  <a:pt x="410626" y="2355"/>
                </a:lnTo>
                <a:lnTo>
                  <a:pt x="365358" y="9269"/>
                </a:lnTo>
                <a:lnTo>
                  <a:pt x="321630" y="20513"/>
                </a:lnTo>
                <a:lnTo>
                  <a:pt x="279677" y="35861"/>
                </a:lnTo>
                <a:lnTo>
                  <a:pt x="239734" y="55085"/>
                </a:lnTo>
                <a:lnTo>
                  <a:pt x="202034" y="77956"/>
                </a:lnTo>
                <a:lnTo>
                  <a:pt x="166812" y="104247"/>
                </a:lnTo>
                <a:lnTo>
                  <a:pt x="134302" y="133731"/>
                </a:lnTo>
                <a:lnTo>
                  <a:pt x="104739" y="166179"/>
                </a:lnTo>
                <a:lnTo>
                  <a:pt x="78358" y="201364"/>
                </a:lnTo>
                <a:lnTo>
                  <a:pt x="55391" y="239058"/>
                </a:lnTo>
                <a:lnTo>
                  <a:pt x="36075" y="279034"/>
                </a:lnTo>
                <a:lnTo>
                  <a:pt x="20644" y="321064"/>
                </a:lnTo>
                <a:lnTo>
                  <a:pt x="9331" y="364920"/>
                </a:lnTo>
                <a:lnTo>
                  <a:pt x="2371" y="410374"/>
                </a:lnTo>
                <a:lnTo>
                  <a:pt x="0" y="457200"/>
                </a:lnTo>
                <a:lnTo>
                  <a:pt x="2371" y="504025"/>
                </a:lnTo>
                <a:lnTo>
                  <a:pt x="9331" y="549479"/>
                </a:lnTo>
                <a:lnTo>
                  <a:pt x="20644" y="593335"/>
                </a:lnTo>
                <a:lnTo>
                  <a:pt x="36075" y="635365"/>
                </a:lnTo>
                <a:lnTo>
                  <a:pt x="52345" y="669036"/>
                </a:lnTo>
                <a:lnTo>
                  <a:pt x="862346" y="669036"/>
                </a:lnTo>
                <a:lnTo>
                  <a:pt x="893886" y="593335"/>
                </a:lnTo>
                <a:lnTo>
                  <a:pt x="905131" y="549479"/>
                </a:lnTo>
                <a:lnTo>
                  <a:pt x="912044" y="504025"/>
                </a:lnTo>
                <a:lnTo>
                  <a:pt x="914400" y="45720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8097" y="3104388"/>
            <a:ext cx="925194" cy="673735"/>
          </a:xfrm>
          <a:custGeom>
            <a:avLst/>
            <a:gdLst/>
            <a:ahLst/>
            <a:cxnLst/>
            <a:rect l="l" t="t" r="r" b="b"/>
            <a:pathLst>
              <a:path w="925195" h="673735">
                <a:moveTo>
                  <a:pt x="925068" y="461772"/>
                </a:moveTo>
                <a:lnTo>
                  <a:pt x="922020" y="414528"/>
                </a:lnTo>
                <a:lnTo>
                  <a:pt x="909828" y="345948"/>
                </a:lnTo>
                <a:lnTo>
                  <a:pt x="888492" y="281940"/>
                </a:lnTo>
                <a:lnTo>
                  <a:pt x="868680" y="240792"/>
                </a:lnTo>
                <a:lnTo>
                  <a:pt x="845820" y="202692"/>
                </a:lnTo>
                <a:lnTo>
                  <a:pt x="804672" y="150876"/>
                </a:lnTo>
                <a:lnTo>
                  <a:pt x="772668" y="118872"/>
                </a:lnTo>
                <a:lnTo>
                  <a:pt x="739140" y="91440"/>
                </a:lnTo>
                <a:lnTo>
                  <a:pt x="702564" y="67056"/>
                </a:lnTo>
                <a:lnTo>
                  <a:pt x="662940" y="45720"/>
                </a:lnTo>
                <a:lnTo>
                  <a:pt x="641604" y="36576"/>
                </a:lnTo>
                <a:lnTo>
                  <a:pt x="621792" y="27432"/>
                </a:lnTo>
                <a:lnTo>
                  <a:pt x="600456" y="19812"/>
                </a:lnTo>
                <a:lnTo>
                  <a:pt x="577596" y="13716"/>
                </a:lnTo>
                <a:lnTo>
                  <a:pt x="554736" y="9144"/>
                </a:lnTo>
                <a:lnTo>
                  <a:pt x="533400" y="4572"/>
                </a:lnTo>
                <a:lnTo>
                  <a:pt x="509016" y="1524"/>
                </a:lnTo>
                <a:lnTo>
                  <a:pt x="486156" y="0"/>
                </a:lnTo>
                <a:lnTo>
                  <a:pt x="438912" y="0"/>
                </a:lnTo>
                <a:lnTo>
                  <a:pt x="391668" y="4572"/>
                </a:lnTo>
                <a:lnTo>
                  <a:pt x="347472" y="13716"/>
                </a:lnTo>
                <a:lnTo>
                  <a:pt x="303276" y="27432"/>
                </a:lnTo>
                <a:lnTo>
                  <a:pt x="242316" y="54864"/>
                </a:lnTo>
                <a:lnTo>
                  <a:pt x="185928" y="91440"/>
                </a:lnTo>
                <a:lnTo>
                  <a:pt x="135636" y="135636"/>
                </a:lnTo>
                <a:lnTo>
                  <a:pt x="106680" y="167640"/>
                </a:lnTo>
                <a:lnTo>
                  <a:pt x="92964" y="185928"/>
                </a:lnTo>
                <a:lnTo>
                  <a:pt x="79248" y="202692"/>
                </a:lnTo>
                <a:lnTo>
                  <a:pt x="56388" y="240792"/>
                </a:lnTo>
                <a:lnTo>
                  <a:pt x="36576" y="281940"/>
                </a:lnTo>
                <a:lnTo>
                  <a:pt x="21336" y="324612"/>
                </a:lnTo>
                <a:lnTo>
                  <a:pt x="6096" y="391668"/>
                </a:lnTo>
                <a:lnTo>
                  <a:pt x="0" y="461772"/>
                </a:lnTo>
                <a:lnTo>
                  <a:pt x="3048" y="509016"/>
                </a:lnTo>
                <a:lnTo>
                  <a:pt x="6096" y="531876"/>
                </a:lnTo>
                <a:lnTo>
                  <a:pt x="10668" y="554736"/>
                </a:lnTo>
                <a:lnTo>
                  <a:pt x="10668" y="438912"/>
                </a:lnTo>
                <a:lnTo>
                  <a:pt x="12192" y="414528"/>
                </a:lnTo>
                <a:lnTo>
                  <a:pt x="19812" y="370332"/>
                </a:lnTo>
                <a:lnTo>
                  <a:pt x="30480" y="327660"/>
                </a:lnTo>
                <a:lnTo>
                  <a:pt x="45720" y="284988"/>
                </a:lnTo>
                <a:lnTo>
                  <a:pt x="64008" y="245364"/>
                </a:lnTo>
                <a:lnTo>
                  <a:pt x="76200" y="227076"/>
                </a:lnTo>
                <a:lnTo>
                  <a:pt x="86868" y="208788"/>
                </a:lnTo>
                <a:lnTo>
                  <a:pt x="100584" y="190500"/>
                </a:lnTo>
                <a:lnTo>
                  <a:pt x="112776" y="173736"/>
                </a:lnTo>
                <a:lnTo>
                  <a:pt x="128016" y="156972"/>
                </a:lnTo>
                <a:lnTo>
                  <a:pt x="158496" y="126492"/>
                </a:lnTo>
                <a:lnTo>
                  <a:pt x="192024" y="99060"/>
                </a:lnTo>
                <a:lnTo>
                  <a:pt x="228600" y="74676"/>
                </a:lnTo>
                <a:lnTo>
                  <a:pt x="266700" y="53340"/>
                </a:lnTo>
                <a:lnTo>
                  <a:pt x="306324" y="36576"/>
                </a:lnTo>
                <a:lnTo>
                  <a:pt x="348996" y="22860"/>
                </a:lnTo>
                <a:lnTo>
                  <a:pt x="371856" y="18288"/>
                </a:lnTo>
                <a:lnTo>
                  <a:pt x="393192" y="13716"/>
                </a:lnTo>
                <a:lnTo>
                  <a:pt x="416052" y="12192"/>
                </a:lnTo>
                <a:lnTo>
                  <a:pt x="438912" y="9144"/>
                </a:lnTo>
                <a:lnTo>
                  <a:pt x="486156" y="9144"/>
                </a:lnTo>
                <a:lnTo>
                  <a:pt x="509016" y="12192"/>
                </a:lnTo>
                <a:lnTo>
                  <a:pt x="531876" y="13716"/>
                </a:lnTo>
                <a:lnTo>
                  <a:pt x="553212" y="18288"/>
                </a:lnTo>
                <a:lnTo>
                  <a:pt x="597408" y="28956"/>
                </a:lnTo>
                <a:lnTo>
                  <a:pt x="638556" y="44196"/>
                </a:lnTo>
                <a:lnTo>
                  <a:pt x="678180" y="64008"/>
                </a:lnTo>
                <a:lnTo>
                  <a:pt x="716280" y="86868"/>
                </a:lnTo>
                <a:lnTo>
                  <a:pt x="766572" y="126492"/>
                </a:lnTo>
                <a:lnTo>
                  <a:pt x="797052" y="156972"/>
                </a:lnTo>
                <a:lnTo>
                  <a:pt x="824484" y="190500"/>
                </a:lnTo>
                <a:lnTo>
                  <a:pt x="838200" y="208788"/>
                </a:lnTo>
                <a:lnTo>
                  <a:pt x="848868" y="227076"/>
                </a:lnTo>
                <a:lnTo>
                  <a:pt x="861060" y="245364"/>
                </a:lnTo>
                <a:lnTo>
                  <a:pt x="879348" y="284988"/>
                </a:lnTo>
                <a:lnTo>
                  <a:pt x="894588" y="327660"/>
                </a:lnTo>
                <a:lnTo>
                  <a:pt x="905256" y="370332"/>
                </a:lnTo>
                <a:lnTo>
                  <a:pt x="912876" y="416052"/>
                </a:lnTo>
                <a:lnTo>
                  <a:pt x="914400" y="438912"/>
                </a:lnTo>
                <a:lnTo>
                  <a:pt x="914400" y="554736"/>
                </a:lnTo>
                <a:lnTo>
                  <a:pt x="918972" y="531876"/>
                </a:lnTo>
                <a:lnTo>
                  <a:pt x="922020" y="509016"/>
                </a:lnTo>
                <a:lnTo>
                  <a:pt x="925068" y="461772"/>
                </a:lnTo>
                <a:close/>
              </a:path>
              <a:path w="925195" h="673735">
                <a:moveTo>
                  <a:pt x="62484" y="673608"/>
                </a:moveTo>
                <a:lnTo>
                  <a:pt x="45720" y="637032"/>
                </a:lnTo>
                <a:lnTo>
                  <a:pt x="30480" y="595884"/>
                </a:lnTo>
                <a:lnTo>
                  <a:pt x="19812" y="553212"/>
                </a:lnTo>
                <a:lnTo>
                  <a:pt x="12192" y="507492"/>
                </a:lnTo>
                <a:lnTo>
                  <a:pt x="10668" y="484632"/>
                </a:lnTo>
                <a:lnTo>
                  <a:pt x="10668" y="554736"/>
                </a:lnTo>
                <a:lnTo>
                  <a:pt x="21336" y="598932"/>
                </a:lnTo>
                <a:lnTo>
                  <a:pt x="36576" y="641604"/>
                </a:lnTo>
                <a:lnTo>
                  <a:pt x="52285" y="673608"/>
                </a:lnTo>
                <a:lnTo>
                  <a:pt x="62484" y="673608"/>
                </a:lnTo>
                <a:close/>
              </a:path>
              <a:path w="925195" h="673735">
                <a:moveTo>
                  <a:pt x="914400" y="554736"/>
                </a:moveTo>
                <a:lnTo>
                  <a:pt x="914400" y="484632"/>
                </a:lnTo>
                <a:lnTo>
                  <a:pt x="912876" y="507492"/>
                </a:lnTo>
                <a:lnTo>
                  <a:pt x="909828" y="530352"/>
                </a:lnTo>
                <a:lnTo>
                  <a:pt x="900684" y="574548"/>
                </a:lnTo>
                <a:lnTo>
                  <a:pt x="879348" y="638556"/>
                </a:lnTo>
                <a:lnTo>
                  <a:pt x="861313" y="673608"/>
                </a:lnTo>
                <a:lnTo>
                  <a:pt x="872782" y="673608"/>
                </a:lnTo>
                <a:lnTo>
                  <a:pt x="879348" y="661416"/>
                </a:lnTo>
                <a:lnTo>
                  <a:pt x="888492" y="641604"/>
                </a:lnTo>
                <a:lnTo>
                  <a:pt x="903732" y="598932"/>
                </a:lnTo>
                <a:lnTo>
                  <a:pt x="909828" y="577596"/>
                </a:lnTo>
                <a:lnTo>
                  <a:pt x="914400" y="554736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49014" y="2811270"/>
            <a:ext cx="1059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P</a:t>
            </a:r>
            <a:r>
              <a:rPr sz="2000" b="1" spc="-10" dirty="0">
                <a:solidFill>
                  <a:srgbClr val="CC0065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CC0065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CC0065"/>
                </a:solidFill>
                <a:latin typeface="Times New Roman"/>
                <a:cs typeface="Times New Roman"/>
              </a:rPr>
              <a:t>qu</a:t>
            </a:r>
            <a:r>
              <a:rPr sz="20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CC0065"/>
                </a:solidFill>
                <a:latin typeface="Times New Roman"/>
                <a:cs typeface="Times New Roman"/>
              </a:rPr>
              <a:t>tte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0878" y="4908804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26866" y="299497"/>
                </a:moveTo>
                <a:lnTo>
                  <a:pt x="25908" y="0"/>
                </a:lnTo>
                <a:lnTo>
                  <a:pt x="0" y="25908"/>
                </a:lnTo>
                <a:lnTo>
                  <a:pt x="299497" y="326866"/>
                </a:lnTo>
                <a:lnTo>
                  <a:pt x="326866" y="299497"/>
                </a:lnTo>
                <a:close/>
              </a:path>
              <a:path w="393700" h="393700">
                <a:moveTo>
                  <a:pt x="339852" y="375637"/>
                </a:moveTo>
                <a:lnTo>
                  <a:pt x="339852" y="312420"/>
                </a:lnTo>
                <a:lnTo>
                  <a:pt x="312420" y="339852"/>
                </a:lnTo>
                <a:lnTo>
                  <a:pt x="299497" y="326866"/>
                </a:lnTo>
                <a:lnTo>
                  <a:pt x="272796" y="353568"/>
                </a:lnTo>
                <a:lnTo>
                  <a:pt x="339852" y="375637"/>
                </a:lnTo>
                <a:close/>
              </a:path>
              <a:path w="393700" h="393700">
                <a:moveTo>
                  <a:pt x="339852" y="312420"/>
                </a:moveTo>
                <a:lnTo>
                  <a:pt x="326866" y="299497"/>
                </a:lnTo>
                <a:lnTo>
                  <a:pt x="299497" y="326866"/>
                </a:lnTo>
                <a:lnTo>
                  <a:pt x="312420" y="339852"/>
                </a:lnTo>
                <a:lnTo>
                  <a:pt x="339852" y="312420"/>
                </a:lnTo>
                <a:close/>
              </a:path>
              <a:path w="393700" h="393700">
                <a:moveTo>
                  <a:pt x="393192" y="393192"/>
                </a:moveTo>
                <a:lnTo>
                  <a:pt x="353568" y="272796"/>
                </a:lnTo>
                <a:lnTo>
                  <a:pt x="326866" y="299497"/>
                </a:lnTo>
                <a:lnTo>
                  <a:pt x="339852" y="312420"/>
                </a:lnTo>
                <a:lnTo>
                  <a:pt x="339852" y="375637"/>
                </a:lnTo>
                <a:lnTo>
                  <a:pt x="393192" y="393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5698" y="5449824"/>
            <a:ext cx="86868" cy="163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2770" y="54543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200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0098" y="5449824"/>
            <a:ext cx="86995" cy="163195"/>
          </a:xfrm>
          <a:custGeom>
            <a:avLst/>
            <a:gdLst/>
            <a:ahLst/>
            <a:cxnLst/>
            <a:rect l="l" t="t" r="r" b="b"/>
            <a:pathLst>
              <a:path w="86995" h="163195">
                <a:moveTo>
                  <a:pt x="86868" y="163068"/>
                </a:moveTo>
                <a:lnTo>
                  <a:pt x="86868" y="0"/>
                </a:lnTo>
                <a:lnTo>
                  <a:pt x="0" y="0"/>
                </a:lnTo>
                <a:lnTo>
                  <a:pt x="0" y="163068"/>
                </a:lnTo>
                <a:lnTo>
                  <a:pt x="4572" y="163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6200" y="10668"/>
                </a:lnTo>
                <a:lnTo>
                  <a:pt x="76200" y="4572"/>
                </a:lnTo>
                <a:lnTo>
                  <a:pt x="80772" y="10668"/>
                </a:lnTo>
                <a:lnTo>
                  <a:pt x="80772" y="163068"/>
                </a:lnTo>
                <a:lnTo>
                  <a:pt x="86868" y="163068"/>
                </a:lnTo>
                <a:close/>
              </a:path>
              <a:path w="86995" h="163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6995" h="163195">
                <a:moveTo>
                  <a:pt x="10668" y="152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2400"/>
                </a:lnTo>
                <a:lnTo>
                  <a:pt x="10668" y="152400"/>
                </a:lnTo>
                <a:close/>
              </a:path>
              <a:path w="86995" h="163195">
                <a:moveTo>
                  <a:pt x="80772" y="152400"/>
                </a:moveTo>
                <a:lnTo>
                  <a:pt x="4572" y="152400"/>
                </a:lnTo>
                <a:lnTo>
                  <a:pt x="10668" y="156972"/>
                </a:lnTo>
                <a:lnTo>
                  <a:pt x="10668" y="163068"/>
                </a:lnTo>
                <a:lnTo>
                  <a:pt x="76200" y="163068"/>
                </a:lnTo>
                <a:lnTo>
                  <a:pt x="76200" y="156972"/>
                </a:lnTo>
                <a:lnTo>
                  <a:pt x="80772" y="152400"/>
                </a:lnTo>
                <a:close/>
              </a:path>
              <a:path w="86995" h="163195">
                <a:moveTo>
                  <a:pt x="10668" y="163068"/>
                </a:moveTo>
                <a:lnTo>
                  <a:pt x="10668" y="156972"/>
                </a:lnTo>
                <a:lnTo>
                  <a:pt x="4572" y="152400"/>
                </a:lnTo>
                <a:lnTo>
                  <a:pt x="4572" y="163068"/>
                </a:lnTo>
                <a:lnTo>
                  <a:pt x="10668" y="163068"/>
                </a:lnTo>
                <a:close/>
              </a:path>
              <a:path w="86995" h="163195">
                <a:moveTo>
                  <a:pt x="80772" y="10668"/>
                </a:moveTo>
                <a:lnTo>
                  <a:pt x="76200" y="4572"/>
                </a:lnTo>
                <a:lnTo>
                  <a:pt x="76200" y="10668"/>
                </a:lnTo>
                <a:lnTo>
                  <a:pt x="80772" y="10668"/>
                </a:lnTo>
                <a:close/>
              </a:path>
              <a:path w="86995" h="163195">
                <a:moveTo>
                  <a:pt x="80772" y="152400"/>
                </a:moveTo>
                <a:lnTo>
                  <a:pt x="80772" y="10668"/>
                </a:lnTo>
                <a:lnTo>
                  <a:pt x="76200" y="10668"/>
                </a:lnTo>
                <a:lnTo>
                  <a:pt x="76200" y="152400"/>
                </a:lnTo>
                <a:lnTo>
                  <a:pt x="80772" y="152400"/>
                </a:lnTo>
                <a:close/>
              </a:path>
              <a:path w="86995" h="163195">
                <a:moveTo>
                  <a:pt x="80772" y="163068"/>
                </a:moveTo>
                <a:lnTo>
                  <a:pt x="80772" y="152400"/>
                </a:lnTo>
                <a:lnTo>
                  <a:pt x="76200" y="156972"/>
                </a:lnTo>
                <a:lnTo>
                  <a:pt x="76200" y="163068"/>
                </a:lnTo>
                <a:lnTo>
                  <a:pt x="80772" y="16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8570" y="54543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200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5898" y="5449824"/>
            <a:ext cx="86995" cy="163195"/>
          </a:xfrm>
          <a:custGeom>
            <a:avLst/>
            <a:gdLst/>
            <a:ahLst/>
            <a:cxnLst/>
            <a:rect l="l" t="t" r="r" b="b"/>
            <a:pathLst>
              <a:path w="86995" h="163195">
                <a:moveTo>
                  <a:pt x="86868" y="163068"/>
                </a:moveTo>
                <a:lnTo>
                  <a:pt x="86868" y="0"/>
                </a:lnTo>
                <a:lnTo>
                  <a:pt x="0" y="0"/>
                </a:lnTo>
                <a:lnTo>
                  <a:pt x="0" y="163068"/>
                </a:lnTo>
                <a:lnTo>
                  <a:pt x="4572" y="163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6200" y="10668"/>
                </a:lnTo>
                <a:lnTo>
                  <a:pt x="76200" y="4572"/>
                </a:lnTo>
                <a:lnTo>
                  <a:pt x="80772" y="10668"/>
                </a:lnTo>
                <a:lnTo>
                  <a:pt x="80772" y="163068"/>
                </a:lnTo>
                <a:lnTo>
                  <a:pt x="86868" y="163068"/>
                </a:lnTo>
                <a:close/>
              </a:path>
              <a:path w="86995" h="163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6995" h="163195">
                <a:moveTo>
                  <a:pt x="10668" y="152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2400"/>
                </a:lnTo>
                <a:lnTo>
                  <a:pt x="10668" y="152400"/>
                </a:lnTo>
                <a:close/>
              </a:path>
              <a:path w="86995" h="163195">
                <a:moveTo>
                  <a:pt x="80772" y="152400"/>
                </a:moveTo>
                <a:lnTo>
                  <a:pt x="4572" y="152400"/>
                </a:lnTo>
                <a:lnTo>
                  <a:pt x="10668" y="156972"/>
                </a:lnTo>
                <a:lnTo>
                  <a:pt x="10668" y="163068"/>
                </a:lnTo>
                <a:lnTo>
                  <a:pt x="76200" y="163068"/>
                </a:lnTo>
                <a:lnTo>
                  <a:pt x="76200" y="156972"/>
                </a:lnTo>
                <a:lnTo>
                  <a:pt x="80772" y="152400"/>
                </a:lnTo>
                <a:close/>
              </a:path>
              <a:path w="86995" h="163195">
                <a:moveTo>
                  <a:pt x="10668" y="163068"/>
                </a:moveTo>
                <a:lnTo>
                  <a:pt x="10668" y="156972"/>
                </a:lnTo>
                <a:lnTo>
                  <a:pt x="4572" y="152400"/>
                </a:lnTo>
                <a:lnTo>
                  <a:pt x="4572" y="163068"/>
                </a:lnTo>
                <a:lnTo>
                  <a:pt x="10668" y="163068"/>
                </a:lnTo>
                <a:close/>
              </a:path>
              <a:path w="86995" h="163195">
                <a:moveTo>
                  <a:pt x="80772" y="10668"/>
                </a:moveTo>
                <a:lnTo>
                  <a:pt x="76200" y="4572"/>
                </a:lnTo>
                <a:lnTo>
                  <a:pt x="76200" y="10668"/>
                </a:lnTo>
                <a:lnTo>
                  <a:pt x="80772" y="10668"/>
                </a:lnTo>
                <a:close/>
              </a:path>
              <a:path w="86995" h="163195">
                <a:moveTo>
                  <a:pt x="80772" y="152400"/>
                </a:moveTo>
                <a:lnTo>
                  <a:pt x="80772" y="10668"/>
                </a:lnTo>
                <a:lnTo>
                  <a:pt x="76200" y="10668"/>
                </a:lnTo>
                <a:lnTo>
                  <a:pt x="76200" y="152400"/>
                </a:lnTo>
                <a:lnTo>
                  <a:pt x="80772" y="152400"/>
                </a:lnTo>
                <a:close/>
              </a:path>
              <a:path w="86995" h="163195">
                <a:moveTo>
                  <a:pt x="80772" y="163068"/>
                </a:moveTo>
                <a:lnTo>
                  <a:pt x="80772" y="152400"/>
                </a:lnTo>
                <a:lnTo>
                  <a:pt x="76200" y="156972"/>
                </a:lnTo>
                <a:lnTo>
                  <a:pt x="76200" y="163068"/>
                </a:lnTo>
                <a:lnTo>
                  <a:pt x="80772" y="16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9098" y="5449824"/>
            <a:ext cx="86868" cy="163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0970" y="54543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200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8298" y="5449824"/>
            <a:ext cx="86995" cy="163195"/>
          </a:xfrm>
          <a:custGeom>
            <a:avLst/>
            <a:gdLst/>
            <a:ahLst/>
            <a:cxnLst/>
            <a:rect l="l" t="t" r="r" b="b"/>
            <a:pathLst>
              <a:path w="86995" h="163195">
                <a:moveTo>
                  <a:pt x="86868" y="163068"/>
                </a:moveTo>
                <a:lnTo>
                  <a:pt x="86868" y="0"/>
                </a:lnTo>
                <a:lnTo>
                  <a:pt x="0" y="0"/>
                </a:lnTo>
                <a:lnTo>
                  <a:pt x="0" y="163068"/>
                </a:lnTo>
                <a:lnTo>
                  <a:pt x="4572" y="163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6200" y="10668"/>
                </a:lnTo>
                <a:lnTo>
                  <a:pt x="76200" y="4572"/>
                </a:lnTo>
                <a:lnTo>
                  <a:pt x="80772" y="10668"/>
                </a:lnTo>
                <a:lnTo>
                  <a:pt x="80772" y="163068"/>
                </a:lnTo>
                <a:lnTo>
                  <a:pt x="86868" y="163068"/>
                </a:lnTo>
                <a:close/>
              </a:path>
              <a:path w="86995" h="163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6995" h="163195">
                <a:moveTo>
                  <a:pt x="10668" y="152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2400"/>
                </a:lnTo>
                <a:lnTo>
                  <a:pt x="10668" y="152400"/>
                </a:lnTo>
                <a:close/>
              </a:path>
              <a:path w="86995" h="163195">
                <a:moveTo>
                  <a:pt x="80772" y="152400"/>
                </a:moveTo>
                <a:lnTo>
                  <a:pt x="4572" y="152400"/>
                </a:lnTo>
                <a:lnTo>
                  <a:pt x="10668" y="156972"/>
                </a:lnTo>
                <a:lnTo>
                  <a:pt x="10668" y="163068"/>
                </a:lnTo>
                <a:lnTo>
                  <a:pt x="76200" y="163068"/>
                </a:lnTo>
                <a:lnTo>
                  <a:pt x="76200" y="156972"/>
                </a:lnTo>
                <a:lnTo>
                  <a:pt x="80772" y="152400"/>
                </a:lnTo>
                <a:close/>
              </a:path>
              <a:path w="86995" h="163195">
                <a:moveTo>
                  <a:pt x="10668" y="163068"/>
                </a:moveTo>
                <a:lnTo>
                  <a:pt x="10668" y="156972"/>
                </a:lnTo>
                <a:lnTo>
                  <a:pt x="4572" y="152400"/>
                </a:lnTo>
                <a:lnTo>
                  <a:pt x="4572" y="163068"/>
                </a:lnTo>
                <a:lnTo>
                  <a:pt x="10668" y="163068"/>
                </a:lnTo>
                <a:close/>
              </a:path>
              <a:path w="86995" h="163195">
                <a:moveTo>
                  <a:pt x="80772" y="10668"/>
                </a:moveTo>
                <a:lnTo>
                  <a:pt x="76200" y="4572"/>
                </a:lnTo>
                <a:lnTo>
                  <a:pt x="76200" y="10668"/>
                </a:lnTo>
                <a:lnTo>
                  <a:pt x="80772" y="10668"/>
                </a:lnTo>
                <a:close/>
              </a:path>
              <a:path w="86995" h="163195">
                <a:moveTo>
                  <a:pt x="80772" y="152400"/>
                </a:moveTo>
                <a:lnTo>
                  <a:pt x="80772" y="10668"/>
                </a:lnTo>
                <a:lnTo>
                  <a:pt x="76200" y="10668"/>
                </a:lnTo>
                <a:lnTo>
                  <a:pt x="76200" y="152400"/>
                </a:lnTo>
                <a:lnTo>
                  <a:pt x="80772" y="152400"/>
                </a:lnTo>
                <a:close/>
              </a:path>
              <a:path w="86995" h="163195">
                <a:moveTo>
                  <a:pt x="80772" y="163068"/>
                </a:moveTo>
                <a:lnTo>
                  <a:pt x="80772" y="152400"/>
                </a:lnTo>
                <a:lnTo>
                  <a:pt x="76200" y="156972"/>
                </a:lnTo>
                <a:lnTo>
                  <a:pt x="76200" y="163068"/>
                </a:lnTo>
                <a:lnTo>
                  <a:pt x="80772" y="16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0370" y="54543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200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7698" y="5449824"/>
            <a:ext cx="86995" cy="163195"/>
          </a:xfrm>
          <a:custGeom>
            <a:avLst/>
            <a:gdLst/>
            <a:ahLst/>
            <a:cxnLst/>
            <a:rect l="l" t="t" r="r" b="b"/>
            <a:pathLst>
              <a:path w="86995" h="163195">
                <a:moveTo>
                  <a:pt x="86868" y="163068"/>
                </a:moveTo>
                <a:lnTo>
                  <a:pt x="86868" y="0"/>
                </a:lnTo>
                <a:lnTo>
                  <a:pt x="0" y="0"/>
                </a:lnTo>
                <a:lnTo>
                  <a:pt x="0" y="163068"/>
                </a:lnTo>
                <a:lnTo>
                  <a:pt x="4572" y="163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6200" y="10668"/>
                </a:lnTo>
                <a:lnTo>
                  <a:pt x="76200" y="4572"/>
                </a:lnTo>
                <a:lnTo>
                  <a:pt x="80772" y="10668"/>
                </a:lnTo>
                <a:lnTo>
                  <a:pt x="80772" y="163068"/>
                </a:lnTo>
                <a:lnTo>
                  <a:pt x="86868" y="163068"/>
                </a:lnTo>
                <a:close/>
              </a:path>
              <a:path w="86995" h="163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6995" h="163195">
                <a:moveTo>
                  <a:pt x="10668" y="152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52400"/>
                </a:lnTo>
                <a:lnTo>
                  <a:pt x="10668" y="152400"/>
                </a:lnTo>
                <a:close/>
              </a:path>
              <a:path w="86995" h="163195">
                <a:moveTo>
                  <a:pt x="80772" y="152400"/>
                </a:moveTo>
                <a:lnTo>
                  <a:pt x="4572" y="152400"/>
                </a:lnTo>
                <a:lnTo>
                  <a:pt x="10668" y="156972"/>
                </a:lnTo>
                <a:lnTo>
                  <a:pt x="10668" y="163068"/>
                </a:lnTo>
                <a:lnTo>
                  <a:pt x="76200" y="163068"/>
                </a:lnTo>
                <a:lnTo>
                  <a:pt x="76200" y="156972"/>
                </a:lnTo>
                <a:lnTo>
                  <a:pt x="80772" y="152400"/>
                </a:lnTo>
                <a:close/>
              </a:path>
              <a:path w="86995" h="163195">
                <a:moveTo>
                  <a:pt x="10668" y="163068"/>
                </a:moveTo>
                <a:lnTo>
                  <a:pt x="10668" y="156972"/>
                </a:lnTo>
                <a:lnTo>
                  <a:pt x="4572" y="152400"/>
                </a:lnTo>
                <a:lnTo>
                  <a:pt x="4572" y="163068"/>
                </a:lnTo>
                <a:lnTo>
                  <a:pt x="10668" y="163068"/>
                </a:lnTo>
                <a:close/>
              </a:path>
              <a:path w="86995" h="163195">
                <a:moveTo>
                  <a:pt x="80772" y="10668"/>
                </a:moveTo>
                <a:lnTo>
                  <a:pt x="76200" y="4572"/>
                </a:lnTo>
                <a:lnTo>
                  <a:pt x="76200" y="10668"/>
                </a:lnTo>
                <a:lnTo>
                  <a:pt x="80772" y="10668"/>
                </a:lnTo>
                <a:close/>
              </a:path>
              <a:path w="86995" h="163195">
                <a:moveTo>
                  <a:pt x="80772" y="152400"/>
                </a:moveTo>
                <a:lnTo>
                  <a:pt x="80772" y="10668"/>
                </a:lnTo>
                <a:lnTo>
                  <a:pt x="76200" y="10668"/>
                </a:lnTo>
                <a:lnTo>
                  <a:pt x="76200" y="152400"/>
                </a:lnTo>
                <a:lnTo>
                  <a:pt x="80772" y="152400"/>
                </a:lnTo>
                <a:close/>
              </a:path>
              <a:path w="86995" h="163195">
                <a:moveTo>
                  <a:pt x="80772" y="163068"/>
                </a:moveTo>
                <a:lnTo>
                  <a:pt x="80772" y="152400"/>
                </a:lnTo>
                <a:lnTo>
                  <a:pt x="76200" y="156972"/>
                </a:lnTo>
                <a:lnTo>
                  <a:pt x="76200" y="163068"/>
                </a:lnTo>
                <a:lnTo>
                  <a:pt x="80772" y="16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6070" y="522579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lnTo>
                  <a:pt x="219741" y="70080"/>
                </a:lnTo>
                <a:lnTo>
                  <a:pt x="195453" y="33718"/>
                </a:lnTo>
                <a:lnTo>
                  <a:pt x="159162" y="9072"/>
                </a:lnTo>
                <a:lnTo>
                  <a:pt x="114300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300"/>
                </a:lnTo>
                <a:lnTo>
                  <a:pt x="9072" y="159162"/>
                </a:lnTo>
                <a:lnTo>
                  <a:pt x="33718" y="195453"/>
                </a:lnTo>
                <a:lnTo>
                  <a:pt x="70080" y="219741"/>
                </a:lnTo>
                <a:lnTo>
                  <a:pt x="114300" y="228600"/>
                </a:lnTo>
                <a:lnTo>
                  <a:pt x="159162" y="219741"/>
                </a:lnTo>
                <a:lnTo>
                  <a:pt x="195453" y="195453"/>
                </a:lnTo>
                <a:lnTo>
                  <a:pt x="219741" y="159162"/>
                </a:lnTo>
                <a:lnTo>
                  <a:pt x="228600" y="11430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1498" y="5221224"/>
            <a:ext cx="239395" cy="239395"/>
          </a:xfrm>
          <a:custGeom>
            <a:avLst/>
            <a:gdLst/>
            <a:ahLst/>
            <a:cxnLst/>
            <a:rect l="l" t="t" r="r" b="b"/>
            <a:pathLst>
              <a:path w="239395" h="239395">
                <a:moveTo>
                  <a:pt x="239268" y="118872"/>
                </a:moveTo>
                <a:lnTo>
                  <a:pt x="224028" y="62484"/>
                </a:lnTo>
                <a:lnTo>
                  <a:pt x="195072" y="27432"/>
                </a:lnTo>
                <a:lnTo>
                  <a:pt x="155448" y="6096"/>
                </a:lnTo>
                <a:lnTo>
                  <a:pt x="118872" y="0"/>
                </a:lnTo>
                <a:lnTo>
                  <a:pt x="106680" y="1524"/>
                </a:lnTo>
                <a:lnTo>
                  <a:pt x="62484" y="15240"/>
                </a:lnTo>
                <a:lnTo>
                  <a:pt x="27432" y="44196"/>
                </a:lnTo>
                <a:lnTo>
                  <a:pt x="6096" y="83820"/>
                </a:lnTo>
                <a:lnTo>
                  <a:pt x="0" y="120396"/>
                </a:lnTo>
                <a:lnTo>
                  <a:pt x="1524" y="132588"/>
                </a:lnTo>
                <a:lnTo>
                  <a:pt x="3048" y="143256"/>
                </a:lnTo>
                <a:lnTo>
                  <a:pt x="6096" y="155448"/>
                </a:lnTo>
                <a:lnTo>
                  <a:pt x="10668" y="166116"/>
                </a:lnTo>
                <a:lnTo>
                  <a:pt x="10668" y="108204"/>
                </a:lnTo>
                <a:lnTo>
                  <a:pt x="12192" y="97536"/>
                </a:lnTo>
                <a:lnTo>
                  <a:pt x="28956" y="57912"/>
                </a:lnTo>
                <a:lnTo>
                  <a:pt x="57912" y="28956"/>
                </a:lnTo>
                <a:lnTo>
                  <a:pt x="97536" y="12192"/>
                </a:lnTo>
                <a:lnTo>
                  <a:pt x="108204" y="10668"/>
                </a:lnTo>
                <a:lnTo>
                  <a:pt x="131064" y="10668"/>
                </a:lnTo>
                <a:lnTo>
                  <a:pt x="172212" y="22860"/>
                </a:lnTo>
                <a:lnTo>
                  <a:pt x="204216" y="50292"/>
                </a:lnTo>
                <a:lnTo>
                  <a:pt x="224028" y="86868"/>
                </a:lnTo>
                <a:lnTo>
                  <a:pt x="228600" y="108204"/>
                </a:lnTo>
                <a:lnTo>
                  <a:pt x="228600" y="168783"/>
                </a:lnTo>
                <a:lnTo>
                  <a:pt x="230124" y="166116"/>
                </a:lnTo>
                <a:lnTo>
                  <a:pt x="233172" y="155448"/>
                </a:lnTo>
                <a:lnTo>
                  <a:pt x="236220" y="143256"/>
                </a:lnTo>
                <a:lnTo>
                  <a:pt x="239268" y="118872"/>
                </a:lnTo>
                <a:close/>
              </a:path>
              <a:path w="239395" h="239395">
                <a:moveTo>
                  <a:pt x="228600" y="168783"/>
                </a:moveTo>
                <a:lnTo>
                  <a:pt x="228600" y="131064"/>
                </a:lnTo>
                <a:lnTo>
                  <a:pt x="227076" y="141732"/>
                </a:lnTo>
                <a:lnTo>
                  <a:pt x="220980" y="163068"/>
                </a:lnTo>
                <a:lnTo>
                  <a:pt x="188976" y="204216"/>
                </a:lnTo>
                <a:lnTo>
                  <a:pt x="152400" y="224028"/>
                </a:lnTo>
                <a:lnTo>
                  <a:pt x="131064" y="228600"/>
                </a:lnTo>
                <a:lnTo>
                  <a:pt x="108204" y="228600"/>
                </a:lnTo>
                <a:lnTo>
                  <a:pt x="67056" y="216408"/>
                </a:lnTo>
                <a:lnTo>
                  <a:pt x="35052" y="188976"/>
                </a:lnTo>
                <a:lnTo>
                  <a:pt x="15240" y="152400"/>
                </a:lnTo>
                <a:lnTo>
                  <a:pt x="10668" y="131064"/>
                </a:lnTo>
                <a:lnTo>
                  <a:pt x="10668" y="166116"/>
                </a:lnTo>
                <a:lnTo>
                  <a:pt x="35052" y="204216"/>
                </a:lnTo>
                <a:lnTo>
                  <a:pt x="73152" y="230124"/>
                </a:lnTo>
                <a:lnTo>
                  <a:pt x="120396" y="239268"/>
                </a:lnTo>
                <a:lnTo>
                  <a:pt x="132588" y="237744"/>
                </a:lnTo>
                <a:lnTo>
                  <a:pt x="176784" y="224028"/>
                </a:lnTo>
                <a:lnTo>
                  <a:pt x="211836" y="195072"/>
                </a:lnTo>
                <a:lnTo>
                  <a:pt x="224028" y="176784"/>
                </a:lnTo>
                <a:lnTo>
                  <a:pt x="228600" y="168783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2498" y="5221224"/>
            <a:ext cx="467868" cy="391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6670" y="522579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lnTo>
                  <a:pt x="219741" y="70080"/>
                </a:lnTo>
                <a:lnTo>
                  <a:pt x="195453" y="33718"/>
                </a:lnTo>
                <a:lnTo>
                  <a:pt x="159162" y="9072"/>
                </a:lnTo>
                <a:lnTo>
                  <a:pt x="114300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300"/>
                </a:lnTo>
                <a:lnTo>
                  <a:pt x="9072" y="159162"/>
                </a:lnTo>
                <a:lnTo>
                  <a:pt x="33718" y="195453"/>
                </a:lnTo>
                <a:lnTo>
                  <a:pt x="70080" y="219741"/>
                </a:lnTo>
                <a:lnTo>
                  <a:pt x="114300" y="228600"/>
                </a:lnTo>
                <a:lnTo>
                  <a:pt x="159162" y="219741"/>
                </a:lnTo>
                <a:lnTo>
                  <a:pt x="195453" y="195453"/>
                </a:lnTo>
                <a:lnTo>
                  <a:pt x="219741" y="159162"/>
                </a:lnTo>
                <a:lnTo>
                  <a:pt x="228600" y="11430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2098" y="5221224"/>
            <a:ext cx="239395" cy="239395"/>
          </a:xfrm>
          <a:custGeom>
            <a:avLst/>
            <a:gdLst/>
            <a:ahLst/>
            <a:cxnLst/>
            <a:rect l="l" t="t" r="r" b="b"/>
            <a:pathLst>
              <a:path w="239395" h="239395">
                <a:moveTo>
                  <a:pt x="239268" y="118872"/>
                </a:moveTo>
                <a:lnTo>
                  <a:pt x="224028" y="62484"/>
                </a:lnTo>
                <a:lnTo>
                  <a:pt x="195072" y="27432"/>
                </a:lnTo>
                <a:lnTo>
                  <a:pt x="155448" y="6096"/>
                </a:lnTo>
                <a:lnTo>
                  <a:pt x="118872" y="0"/>
                </a:lnTo>
                <a:lnTo>
                  <a:pt x="106680" y="1524"/>
                </a:lnTo>
                <a:lnTo>
                  <a:pt x="62484" y="15240"/>
                </a:lnTo>
                <a:lnTo>
                  <a:pt x="27432" y="44196"/>
                </a:lnTo>
                <a:lnTo>
                  <a:pt x="6096" y="83820"/>
                </a:lnTo>
                <a:lnTo>
                  <a:pt x="0" y="120396"/>
                </a:lnTo>
                <a:lnTo>
                  <a:pt x="1524" y="132588"/>
                </a:lnTo>
                <a:lnTo>
                  <a:pt x="3048" y="143256"/>
                </a:lnTo>
                <a:lnTo>
                  <a:pt x="6096" y="155448"/>
                </a:lnTo>
                <a:lnTo>
                  <a:pt x="10668" y="166116"/>
                </a:lnTo>
                <a:lnTo>
                  <a:pt x="10668" y="108204"/>
                </a:lnTo>
                <a:lnTo>
                  <a:pt x="12192" y="97536"/>
                </a:lnTo>
                <a:lnTo>
                  <a:pt x="28956" y="57912"/>
                </a:lnTo>
                <a:lnTo>
                  <a:pt x="57912" y="28956"/>
                </a:lnTo>
                <a:lnTo>
                  <a:pt x="97536" y="12192"/>
                </a:lnTo>
                <a:lnTo>
                  <a:pt x="108204" y="10668"/>
                </a:lnTo>
                <a:lnTo>
                  <a:pt x="131064" y="10668"/>
                </a:lnTo>
                <a:lnTo>
                  <a:pt x="172212" y="22860"/>
                </a:lnTo>
                <a:lnTo>
                  <a:pt x="204216" y="50292"/>
                </a:lnTo>
                <a:lnTo>
                  <a:pt x="224028" y="86868"/>
                </a:lnTo>
                <a:lnTo>
                  <a:pt x="228600" y="108204"/>
                </a:lnTo>
                <a:lnTo>
                  <a:pt x="228600" y="168783"/>
                </a:lnTo>
                <a:lnTo>
                  <a:pt x="230124" y="166116"/>
                </a:lnTo>
                <a:lnTo>
                  <a:pt x="233172" y="155448"/>
                </a:lnTo>
                <a:lnTo>
                  <a:pt x="236220" y="143256"/>
                </a:lnTo>
                <a:lnTo>
                  <a:pt x="239268" y="118872"/>
                </a:lnTo>
                <a:close/>
              </a:path>
              <a:path w="239395" h="239395">
                <a:moveTo>
                  <a:pt x="228600" y="168783"/>
                </a:moveTo>
                <a:lnTo>
                  <a:pt x="228600" y="131064"/>
                </a:lnTo>
                <a:lnTo>
                  <a:pt x="227076" y="141732"/>
                </a:lnTo>
                <a:lnTo>
                  <a:pt x="220980" y="163068"/>
                </a:lnTo>
                <a:lnTo>
                  <a:pt x="188976" y="204216"/>
                </a:lnTo>
                <a:lnTo>
                  <a:pt x="152400" y="224028"/>
                </a:lnTo>
                <a:lnTo>
                  <a:pt x="131064" y="228600"/>
                </a:lnTo>
                <a:lnTo>
                  <a:pt x="108204" y="228600"/>
                </a:lnTo>
                <a:lnTo>
                  <a:pt x="67056" y="216408"/>
                </a:lnTo>
                <a:lnTo>
                  <a:pt x="35052" y="188976"/>
                </a:lnTo>
                <a:lnTo>
                  <a:pt x="15240" y="152400"/>
                </a:lnTo>
                <a:lnTo>
                  <a:pt x="10668" y="131064"/>
                </a:lnTo>
                <a:lnTo>
                  <a:pt x="10668" y="166116"/>
                </a:lnTo>
                <a:lnTo>
                  <a:pt x="35052" y="204216"/>
                </a:lnTo>
                <a:lnTo>
                  <a:pt x="73152" y="230124"/>
                </a:lnTo>
                <a:lnTo>
                  <a:pt x="120396" y="239268"/>
                </a:lnTo>
                <a:lnTo>
                  <a:pt x="132588" y="237744"/>
                </a:lnTo>
                <a:lnTo>
                  <a:pt x="176784" y="224028"/>
                </a:lnTo>
                <a:lnTo>
                  <a:pt x="211836" y="195072"/>
                </a:lnTo>
                <a:lnTo>
                  <a:pt x="224028" y="176784"/>
                </a:lnTo>
                <a:lnTo>
                  <a:pt x="228600" y="168783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4298" y="3849623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8098" y="4764024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2098" y="4535424"/>
            <a:ext cx="239268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23382" y="3777996"/>
            <a:ext cx="1694814" cy="1010919"/>
          </a:xfrm>
          <a:custGeom>
            <a:avLst/>
            <a:gdLst/>
            <a:ahLst/>
            <a:cxnLst/>
            <a:rect l="l" t="t" r="r" b="b"/>
            <a:pathLst>
              <a:path w="1694815" h="1010920">
                <a:moveTo>
                  <a:pt x="38100" y="972311"/>
                </a:moveTo>
                <a:lnTo>
                  <a:pt x="38100" y="0"/>
                </a:lnTo>
                <a:lnTo>
                  <a:pt x="0" y="0"/>
                </a:lnTo>
                <a:lnTo>
                  <a:pt x="0" y="1010411"/>
                </a:lnTo>
                <a:lnTo>
                  <a:pt x="18288" y="1010411"/>
                </a:lnTo>
                <a:lnTo>
                  <a:pt x="18288" y="972311"/>
                </a:lnTo>
                <a:lnTo>
                  <a:pt x="38100" y="972311"/>
                </a:lnTo>
                <a:close/>
              </a:path>
              <a:path w="1694815" h="1010920">
                <a:moveTo>
                  <a:pt x="1694688" y="972311"/>
                </a:moveTo>
                <a:lnTo>
                  <a:pt x="18288" y="972311"/>
                </a:lnTo>
                <a:lnTo>
                  <a:pt x="38100" y="990599"/>
                </a:lnTo>
                <a:lnTo>
                  <a:pt x="38100" y="1010411"/>
                </a:lnTo>
                <a:lnTo>
                  <a:pt x="1676400" y="1010411"/>
                </a:lnTo>
                <a:lnTo>
                  <a:pt x="1676400" y="990599"/>
                </a:lnTo>
                <a:lnTo>
                  <a:pt x="1694688" y="972311"/>
                </a:lnTo>
                <a:close/>
              </a:path>
              <a:path w="1694815" h="1010920">
                <a:moveTo>
                  <a:pt x="38100" y="1010411"/>
                </a:moveTo>
                <a:lnTo>
                  <a:pt x="38100" y="990599"/>
                </a:lnTo>
                <a:lnTo>
                  <a:pt x="18288" y="972311"/>
                </a:lnTo>
                <a:lnTo>
                  <a:pt x="18288" y="1010411"/>
                </a:lnTo>
                <a:lnTo>
                  <a:pt x="38100" y="1010411"/>
                </a:lnTo>
                <a:close/>
              </a:path>
              <a:path w="1694815" h="1010920">
                <a:moveTo>
                  <a:pt x="1694690" y="1010411"/>
                </a:moveTo>
                <a:lnTo>
                  <a:pt x="1694690" y="0"/>
                </a:lnTo>
                <a:lnTo>
                  <a:pt x="1676400" y="0"/>
                </a:lnTo>
                <a:lnTo>
                  <a:pt x="1676400" y="972311"/>
                </a:lnTo>
                <a:lnTo>
                  <a:pt x="1694688" y="972311"/>
                </a:lnTo>
                <a:lnTo>
                  <a:pt x="1694688" y="1010411"/>
                </a:lnTo>
                <a:close/>
              </a:path>
              <a:path w="1694815" h="1010920">
                <a:moveTo>
                  <a:pt x="1694688" y="1010411"/>
                </a:moveTo>
                <a:lnTo>
                  <a:pt x="1694688" y="972311"/>
                </a:lnTo>
                <a:lnTo>
                  <a:pt x="1676400" y="990599"/>
                </a:lnTo>
                <a:lnTo>
                  <a:pt x="1676400" y="1010411"/>
                </a:lnTo>
                <a:lnTo>
                  <a:pt x="1694688" y="101041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00906" y="3930396"/>
            <a:ext cx="1388745" cy="1089660"/>
          </a:xfrm>
          <a:custGeom>
            <a:avLst/>
            <a:gdLst/>
            <a:ahLst/>
            <a:cxnLst/>
            <a:rect l="l" t="t" r="r" b="b"/>
            <a:pathLst>
              <a:path w="1388745" h="1089660">
                <a:moveTo>
                  <a:pt x="1271255" y="128833"/>
                </a:moveTo>
                <a:lnTo>
                  <a:pt x="1235971" y="83321"/>
                </a:lnTo>
                <a:lnTo>
                  <a:pt x="0" y="1045464"/>
                </a:lnTo>
                <a:lnTo>
                  <a:pt x="35052" y="1089660"/>
                </a:lnTo>
                <a:lnTo>
                  <a:pt x="1271255" y="128833"/>
                </a:lnTo>
                <a:close/>
              </a:path>
              <a:path w="1388745" h="1089660">
                <a:moveTo>
                  <a:pt x="1388364" y="0"/>
                </a:moveTo>
                <a:lnTo>
                  <a:pt x="1200912" y="38100"/>
                </a:lnTo>
                <a:lnTo>
                  <a:pt x="1235971" y="83321"/>
                </a:lnTo>
                <a:lnTo>
                  <a:pt x="1258824" y="65532"/>
                </a:lnTo>
                <a:lnTo>
                  <a:pt x="1293876" y="111252"/>
                </a:lnTo>
                <a:lnTo>
                  <a:pt x="1293876" y="158010"/>
                </a:lnTo>
                <a:lnTo>
                  <a:pt x="1306068" y="173736"/>
                </a:lnTo>
                <a:lnTo>
                  <a:pt x="1388364" y="0"/>
                </a:lnTo>
                <a:close/>
              </a:path>
              <a:path w="1388745" h="1089660">
                <a:moveTo>
                  <a:pt x="1293876" y="111252"/>
                </a:moveTo>
                <a:lnTo>
                  <a:pt x="1258824" y="65532"/>
                </a:lnTo>
                <a:lnTo>
                  <a:pt x="1235971" y="83321"/>
                </a:lnTo>
                <a:lnTo>
                  <a:pt x="1271255" y="128833"/>
                </a:lnTo>
                <a:lnTo>
                  <a:pt x="1293876" y="111252"/>
                </a:lnTo>
                <a:close/>
              </a:path>
              <a:path w="1388745" h="1089660">
                <a:moveTo>
                  <a:pt x="1293876" y="158010"/>
                </a:moveTo>
                <a:lnTo>
                  <a:pt x="1293876" y="111252"/>
                </a:lnTo>
                <a:lnTo>
                  <a:pt x="1271255" y="128833"/>
                </a:lnTo>
                <a:lnTo>
                  <a:pt x="1293876" y="15801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7473" y="5606796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2901" y="56022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5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5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5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3097" y="5068824"/>
            <a:ext cx="2906268" cy="544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5301" y="4844796"/>
            <a:ext cx="2906265" cy="768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75016" y="3777996"/>
            <a:ext cx="810260" cy="245745"/>
          </a:xfrm>
          <a:custGeom>
            <a:avLst/>
            <a:gdLst/>
            <a:ahLst/>
            <a:cxnLst/>
            <a:rect l="l" t="t" r="r" b="b"/>
            <a:pathLst>
              <a:path w="810259" h="245745">
                <a:moveTo>
                  <a:pt x="810001" y="0"/>
                </a:moveTo>
                <a:lnTo>
                  <a:pt x="0" y="0"/>
                </a:lnTo>
                <a:lnTo>
                  <a:pt x="3046" y="6304"/>
                </a:lnTo>
                <a:lnTo>
                  <a:pt x="26012" y="43999"/>
                </a:lnTo>
                <a:lnTo>
                  <a:pt x="52394" y="79184"/>
                </a:lnTo>
                <a:lnTo>
                  <a:pt x="81956" y="111632"/>
                </a:lnTo>
                <a:lnTo>
                  <a:pt x="114466" y="141116"/>
                </a:lnTo>
                <a:lnTo>
                  <a:pt x="149688" y="167407"/>
                </a:lnTo>
                <a:lnTo>
                  <a:pt x="187388" y="190278"/>
                </a:lnTo>
                <a:lnTo>
                  <a:pt x="227332" y="209502"/>
                </a:lnTo>
                <a:lnTo>
                  <a:pt x="269285" y="224849"/>
                </a:lnTo>
                <a:lnTo>
                  <a:pt x="313012" y="236094"/>
                </a:lnTo>
                <a:lnTo>
                  <a:pt x="358280" y="243008"/>
                </a:lnTo>
                <a:lnTo>
                  <a:pt x="404854" y="245363"/>
                </a:lnTo>
                <a:lnTo>
                  <a:pt x="451679" y="243008"/>
                </a:lnTo>
                <a:lnTo>
                  <a:pt x="497133" y="236094"/>
                </a:lnTo>
                <a:lnTo>
                  <a:pt x="540989" y="224849"/>
                </a:lnTo>
                <a:lnTo>
                  <a:pt x="583019" y="209502"/>
                </a:lnTo>
                <a:lnTo>
                  <a:pt x="622995" y="190278"/>
                </a:lnTo>
                <a:lnTo>
                  <a:pt x="660689" y="167407"/>
                </a:lnTo>
                <a:lnTo>
                  <a:pt x="695875" y="141116"/>
                </a:lnTo>
                <a:lnTo>
                  <a:pt x="728323" y="111632"/>
                </a:lnTo>
                <a:lnTo>
                  <a:pt x="757807" y="79184"/>
                </a:lnTo>
                <a:lnTo>
                  <a:pt x="784098" y="43999"/>
                </a:lnTo>
                <a:lnTo>
                  <a:pt x="806969" y="6304"/>
                </a:lnTo>
                <a:lnTo>
                  <a:pt x="810001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70383" y="3777996"/>
            <a:ext cx="821055" cy="250190"/>
          </a:xfrm>
          <a:custGeom>
            <a:avLst/>
            <a:gdLst/>
            <a:ahLst/>
            <a:cxnLst/>
            <a:rect l="l" t="t" r="r" b="b"/>
            <a:pathLst>
              <a:path w="821054" h="250189">
                <a:moveTo>
                  <a:pt x="820497" y="0"/>
                </a:moveTo>
                <a:lnTo>
                  <a:pt x="809028" y="0"/>
                </a:lnTo>
                <a:lnTo>
                  <a:pt x="807250" y="3047"/>
                </a:lnTo>
                <a:lnTo>
                  <a:pt x="796582" y="22859"/>
                </a:lnTo>
                <a:lnTo>
                  <a:pt x="785914" y="41147"/>
                </a:lnTo>
                <a:lnTo>
                  <a:pt x="772198" y="59435"/>
                </a:lnTo>
                <a:lnTo>
                  <a:pt x="760006" y="76199"/>
                </a:lnTo>
                <a:lnTo>
                  <a:pt x="744766" y="92963"/>
                </a:lnTo>
                <a:lnTo>
                  <a:pt x="714286" y="123443"/>
                </a:lnTo>
                <a:lnTo>
                  <a:pt x="680758" y="150875"/>
                </a:lnTo>
                <a:lnTo>
                  <a:pt x="644182" y="175259"/>
                </a:lnTo>
                <a:lnTo>
                  <a:pt x="606082" y="196595"/>
                </a:lnTo>
                <a:lnTo>
                  <a:pt x="586270" y="204215"/>
                </a:lnTo>
                <a:lnTo>
                  <a:pt x="564934" y="213359"/>
                </a:lnTo>
                <a:lnTo>
                  <a:pt x="523786" y="225551"/>
                </a:lnTo>
                <a:lnTo>
                  <a:pt x="479590" y="234695"/>
                </a:lnTo>
                <a:lnTo>
                  <a:pt x="433870" y="239267"/>
                </a:lnTo>
                <a:lnTo>
                  <a:pt x="409486" y="240791"/>
                </a:lnTo>
                <a:lnTo>
                  <a:pt x="363766" y="237743"/>
                </a:lnTo>
                <a:lnTo>
                  <a:pt x="319570" y="231647"/>
                </a:lnTo>
                <a:lnTo>
                  <a:pt x="254038" y="213359"/>
                </a:lnTo>
                <a:lnTo>
                  <a:pt x="194602" y="185927"/>
                </a:lnTo>
                <a:lnTo>
                  <a:pt x="156502" y="163067"/>
                </a:lnTo>
                <a:lnTo>
                  <a:pt x="106210" y="123443"/>
                </a:lnTo>
                <a:lnTo>
                  <a:pt x="75730" y="91439"/>
                </a:lnTo>
                <a:lnTo>
                  <a:pt x="60490" y="76199"/>
                </a:lnTo>
                <a:lnTo>
                  <a:pt x="48298" y="57911"/>
                </a:lnTo>
                <a:lnTo>
                  <a:pt x="34582" y="41147"/>
                </a:lnTo>
                <a:lnTo>
                  <a:pt x="23914" y="22859"/>
                </a:lnTo>
                <a:lnTo>
                  <a:pt x="11722" y="3047"/>
                </a:lnTo>
                <a:lnTo>
                  <a:pt x="10199" y="0"/>
                </a:lnTo>
                <a:lnTo>
                  <a:pt x="0" y="0"/>
                </a:lnTo>
                <a:lnTo>
                  <a:pt x="26962" y="45719"/>
                </a:lnTo>
                <a:lnTo>
                  <a:pt x="54394" y="82295"/>
                </a:lnTo>
                <a:lnTo>
                  <a:pt x="83350" y="114299"/>
                </a:lnTo>
                <a:lnTo>
                  <a:pt x="116878" y="144779"/>
                </a:lnTo>
                <a:lnTo>
                  <a:pt x="170218" y="182879"/>
                </a:lnTo>
                <a:lnTo>
                  <a:pt x="209842" y="204215"/>
                </a:lnTo>
                <a:lnTo>
                  <a:pt x="231178" y="213359"/>
                </a:lnTo>
                <a:lnTo>
                  <a:pt x="250990" y="222503"/>
                </a:lnTo>
                <a:lnTo>
                  <a:pt x="272326" y="228599"/>
                </a:lnTo>
                <a:lnTo>
                  <a:pt x="295186" y="236219"/>
                </a:lnTo>
                <a:lnTo>
                  <a:pt x="316522" y="240791"/>
                </a:lnTo>
                <a:lnTo>
                  <a:pt x="339382" y="245363"/>
                </a:lnTo>
                <a:lnTo>
                  <a:pt x="363766" y="246887"/>
                </a:lnTo>
                <a:lnTo>
                  <a:pt x="386626" y="249935"/>
                </a:lnTo>
                <a:lnTo>
                  <a:pt x="433870" y="249935"/>
                </a:lnTo>
                <a:lnTo>
                  <a:pt x="458254" y="246887"/>
                </a:lnTo>
                <a:lnTo>
                  <a:pt x="503974" y="240791"/>
                </a:lnTo>
                <a:lnTo>
                  <a:pt x="525310" y="234695"/>
                </a:lnTo>
                <a:lnTo>
                  <a:pt x="548170" y="228599"/>
                </a:lnTo>
                <a:lnTo>
                  <a:pt x="590842" y="213359"/>
                </a:lnTo>
                <a:lnTo>
                  <a:pt x="650278" y="182879"/>
                </a:lnTo>
                <a:lnTo>
                  <a:pt x="686854" y="158495"/>
                </a:lnTo>
                <a:lnTo>
                  <a:pt x="737146" y="114299"/>
                </a:lnTo>
                <a:lnTo>
                  <a:pt x="766102" y="82295"/>
                </a:lnTo>
                <a:lnTo>
                  <a:pt x="793534" y="45719"/>
                </a:lnTo>
                <a:lnTo>
                  <a:pt x="805726" y="27431"/>
                </a:lnTo>
                <a:lnTo>
                  <a:pt x="820497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03670" y="409956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9097" y="4094988"/>
            <a:ext cx="163195" cy="314325"/>
          </a:xfrm>
          <a:custGeom>
            <a:avLst/>
            <a:gdLst/>
            <a:ahLst/>
            <a:cxnLst/>
            <a:rect l="l" t="t" r="r" b="b"/>
            <a:pathLst>
              <a:path w="163195" h="314325">
                <a:moveTo>
                  <a:pt x="163068" y="313944"/>
                </a:moveTo>
                <a:lnTo>
                  <a:pt x="163068" y="0"/>
                </a:lnTo>
                <a:lnTo>
                  <a:pt x="0" y="0"/>
                </a:lnTo>
                <a:lnTo>
                  <a:pt x="0" y="313944"/>
                </a:lnTo>
                <a:lnTo>
                  <a:pt x="4572" y="31394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152400" y="9144"/>
                </a:lnTo>
                <a:lnTo>
                  <a:pt x="152400" y="4572"/>
                </a:lnTo>
                <a:lnTo>
                  <a:pt x="156972" y="9144"/>
                </a:lnTo>
                <a:lnTo>
                  <a:pt x="156972" y="313944"/>
                </a:lnTo>
                <a:lnTo>
                  <a:pt x="163068" y="313944"/>
                </a:lnTo>
                <a:close/>
              </a:path>
              <a:path w="163195" h="31432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163195" h="314325">
                <a:moveTo>
                  <a:pt x="10668" y="30480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304800"/>
                </a:lnTo>
                <a:lnTo>
                  <a:pt x="10668" y="304800"/>
                </a:lnTo>
                <a:close/>
              </a:path>
              <a:path w="163195" h="314325">
                <a:moveTo>
                  <a:pt x="156972" y="304800"/>
                </a:moveTo>
                <a:lnTo>
                  <a:pt x="4572" y="304800"/>
                </a:lnTo>
                <a:lnTo>
                  <a:pt x="10668" y="309372"/>
                </a:lnTo>
                <a:lnTo>
                  <a:pt x="10668" y="313944"/>
                </a:lnTo>
                <a:lnTo>
                  <a:pt x="152400" y="313944"/>
                </a:lnTo>
                <a:lnTo>
                  <a:pt x="152400" y="309372"/>
                </a:lnTo>
                <a:lnTo>
                  <a:pt x="156972" y="304800"/>
                </a:lnTo>
                <a:close/>
              </a:path>
              <a:path w="163195" h="314325">
                <a:moveTo>
                  <a:pt x="10668" y="313944"/>
                </a:moveTo>
                <a:lnTo>
                  <a:pt x="10668" y="309372"/>
                </a:lnTo>
                <a:lnTo>
                  <a:pt x="4572" y="304800"/>
                </a:lnTo>
                <a:lnTo>
                  <a:pt x="4572" y="313944"/>
                </a:lnTo>
                <a:lnTo>
                  <a:pt x="10668" y="313944"/>
                </a:lnTo>
                <a:close/>
              </a:path>
              <a:path w="163195" h="314325">
                <a:moveTo>
                  <a:pt x="156972" y="9144"/>
                </a:moveTo>
                <a:lnTo>
                  <a:pt x="152400" y="4572"/>
                </a:lnTo>
                <a:lnTo>
                  <a:pt x="152400" y="9144"/>
                </a:lnTo>
                <a:lnTo>
                  <a:pt x="156972" y="9144"/>
                </a:lnTo>
                <a:close/>
              </a:path>
              <a:path w="163195" h="314325">
                <a:moveTo>
                  <a:pt x="156972" y="304800"/>
                </a:moveTo>
                <a:lnTo>
                  <a:pt x="156972" y="9144"/>
                </a:lnTo>
                <a:lnTo>
                  <a:pt x="152400" y="9144"/>
                </a:lnTo>
                <a:lnTo>
                  <a:pt x="152400" y="304800"/>
                </a:lnTo>
                <a:lnTo>
                  <a:pt x="156972" y="304800"/>
                </a:lnTo>
                <a:close/>
              </a:path>
              <a:path w="163195" h="314325">
                <a:moveTo>
                  <a:pt x="156972" y="313944"/>
                </a:moveTo>
                <a:lnTo>
                  <a:pt x="156972" y="304800"/>
                </a:lnTo>
                <a:lnTo>
                  <a:pt x="152400" y="309372"/>
                </a:lnTo>
                <a:lnTo>
                  <a:pt x="152400" y="313944"/>
                </a:lnTo>
                <a:lnTo>
                  <a:pt x="156972" y="313944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34813" y="4161534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C99"/>
                </a:solidFill>
                <a:latin typeface="Times New Roman"/>
                <a:cs typeface="Times New Roman"/>
              </a:rPr>
              <a:t>FW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77613" y="3650994"/>
            <a:ext cx="55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GP</a:t>
            </a:r>
            <a:r>
              <a:rPr sz="1800" b="1" spc="-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99097" y="3925823"/>
            <a:ext cx="163068" cy="163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6098" y="4764024"/>
            <a:ext cx="86868" cy="163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0298" y="4535424"/>
            <a:ext cx="86868" cy="163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910216" y="4412994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C99"/>
                </a:solidFill>
                <a:latin typeface="Times New Roman"/>
                <a:cs typeface="Times New Roman"/>
              </a:rPr>
              <a:t>FW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42182" y="5055108"/>
            <a:ext cx="419100" cy="723900"/>
          </a:xfrm>
          <a:custGeom>
            <a:avLst/>
            <a:gdLst/>
            <a:ahLst/>
            <a:cxnLst/>
            <a:rect l="l" t="t" r="r" b="b"/>
            <a:pathLst>
              <a:path w="419100" h="723900">
                <a:moveTo>
                  <a:pt x="419100" y="723900"/>
                </a:moveTo>
                <a:lnTo>
                  <a:pt x="419100" y="0"/>
                </a:lnTo>
                <a:lnTo>
                  <a:pt x="0" y="0"/>
                </a:lnTo>
                <a:lnTo>
                  <a:pt x="0" y="723900"/>
                </a:lnTo>
                <a:lnTo>
                  <a:pt x="18288" y="723900"/>
                </a:lnTo>
                <a:lnTo>
                  <a:pt x="18288" y="38100"/>
                </a:lnTo>
                <a:lnTo>
                  <a:pt x="38100" y="18288"/>
                </a:lnTo>
                <a:lnTo>
                  <a:pt x="38100" y="38100"/>
                </a:lnTo>
                <a:lnTo>
                  <a:pt x="381000" y="38100"/>
                </a:lnTo>
                <a:lnTo>
                  <a:pt x="381000" y="18288"/>
                </a:lnTo>
                <a:lnTo>
                  <a:pt x="399288" y="38100"/>
                </a:lnTo>
                <a:lnTo>
                  <a:pt x="399288" y="723900"/>
                </a:lnTo>
                <a:lnTo>
                  <a:pt x="419100" y="723900"/>
                </a:lnTo>
                <a:close/>
              </a:path>
              <a:path w="419100" h="723900">
                <a:moveTo>
                  <a:pt x="38100" y="38100"/>
                </a:moveTo>
                <a:lnTo>
                  <a:pt x="38100" y="18288"/>
                </a:lnTo>
                <a:lnTo>
                  <a:pt x="18288" y="38100"/>
                </a:lnTo>
                <a:lnTo>
                  <a:pt x="38100" y="38100"/>
                </a:lnTo>
                <a:close/>
              </a:path>
              <a:path w="419100" h="723900">
                <a:moveTo>
                  <a:pt x="38100" y="685800"/>
                </a:moveTo>
                <a:lnTo>
                  <a:pt x="38100" y="38100"/>
                </a:lnTo>
                <a:lnTo>
                  <a:pt x="18288" y="38100"/>
                </a:lnTo>
                <a:lnTo>
                  <a:pt x="18288" y="685800"/>
                </a:lnTo>
                <a:lnTo>
                  <a:pt x="38100" y="685800"/>
                </a:lnTo>
                <a:close/>
              </a:path>
              <a:path w="419100" h="723900">
                <a:moveTo>
                  <a:pt x="399288" y="685800"/>
                </a:moveTo>
                <a:lnTo>
                  <a:pt x="18288" y="685800"/>
                </a:lnTo>
                <a:lnTo>
                  <a:pt x="38100" y="704088"/>
                </a:lnTo>
                <a:lnTo>
                  <a:pt x="38100" y="723900"/>
                </a:lnTo>
                <a:lnTo>
                  <a:pt x="381000" y="723900"/>
                </a:lnTo>
                <a:lnTo>
                  <a:pt x="381000" y="704088"/>
                </a:lnTo>
                <a:lnTo>
                  <a:pt x="399288" y="685800"/>
                </a:lnTo>
                <a:close/>
              </a:path>
              <a:path w="419100" h="723900">
                <a:moveTo>
                  <a:pt x="38100" y="723900"/>
                </a:moveTo>
                <a:lnTo>
                  <a:pt x="38100" y="704088"/>
                </a:lnTo>
                <a:lnTo>
                  <a:pt x="18288" y="685800"/>
                </a:lnTo>
                <a:lnTo>
                  <a:pt x="18288" y="723900"/>
                </a:lnTo>
                <a:lnTo>
                  <a:pt x="38100" y="723900"/>
                </a:lnTo>
                <a:close/>
              </a:path>
              <a:path w="419100" h="723900">
                <a:moveTo>
                  <a:pt x="399288" y="38100"/>
                </a:moveTo>
                <a:lnTo>
                  <a:pt x="381000" y="18288"/>
                </a:lnTo>
                <a:lnTo>
                  <a:pt x="381000" y="38100"/>
                </a:lnTo>
                <a:lnTo>
                  <a:pt x="399288" y="38100"/>
                </a:lnTo>
                <a:close/>
              </a:path>
              <a:path w="419100" h="723900">
                <a:moveTo>
                  <a:pt x="399288" y="685800"/>
                </a:moveTo>
                <a:lnTo>
                  <a:pt x="399288" y="38100"/>
                </a:lnTo>
                <a:lnTo>
                  <a:pt x="381000" y="38100"/>
                </a:lnTo>
                <a:lnTo>
                  <a:pt x="381000" y="685800"/>
                </a:lnTo>
                <a:lnTo>
                  <a:pt x="399288" y="685800"/>
                </a:lnTo>
                <a:close/>
              </a:path>
              <a:path w="419100" h="723900">
                <a:moveTo>
                  <a:pt x="399288" y="723900"/>
                </a:moveTo>
                <a:lnTo>
                  <a:pt x="399288" y="685800"/>
                </a:lnTo>
                <a:lnTo>
                  <a:pt x="381000" y="704088"/>
                </a:lnTo>
                <a:lnTo>
                  <a:pt x="381000" y="723900"/>
                </a:lnTo>
                <a:lnTo>
                  <a:pt x="399288" y="72390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12898" y="4233672"/>
            <a:ext cx="317500" cy="763905"/>
          </a:xfrm>
          <a:custGeom>
            <a:avLst/>
            <a:gdLst/>
            <a:ahLst/>
            <a:cxnLst/>
            <a:rect l="l" t="t" r="r" b="b"/>
            <a:pathLst>
              <a:path w="317500" h="763904">
                <a:moveTo>
                  <a:pt x="287988" y="691053"/>
                </a:moveTo>
                <a:lnTo>
                  <a:pt x="10668" y="0"/>
                </a:lnTo>
                <a:lnTo>
                  <a:pt x="0" y="4572"/>
                </a:lnTo>
                <a:lnTo>
                  <a:pt x="275886" y="695788"/>
                </a:lnTo>
                <a:lnTo>
                  <a:pt x="287988" y="691053"/>
                </a:lnTo>
                <a:close/>
              </a:path>
              <a:path w="317500" h="763904">
                <a:moveTo>
                  <a:pt x="292608" y="748395"/>
                </a:moveTo>
                <a:lnTo>
                  <a:pt x="292608" y="702564"/>
                </a:lnTo>
                <a:lnTo>
                  <a:pt x="280416" y="707136"/>
                </a:lnTo>
                <a:lnTo>
                  <a:pt x="275886" y="695788"/>
                </a:lnTo>
                <a:lnTo>
                  <a:pt x="246888" y="707136"/>
                </a:lnTo>
                <a:lnTo>
                  <a:pt x="292608" y="748395"/>
                </a:lnTo>
                <a:close/>
              </a:path>
              <a:path w="317500" h="763904">
                <a:moveTo>
                  <a:pt x="292608" y="702564"/>
                </a:moveTo>
                <a:lnTo>
                  <a:pt x="287988" y="691053"/>
                </a:lnTo>
                <a:lnTo>
                  <a:pt x="275886" y="695788"/>
                </a:lnTo>
                <a:lnTo>
                  <a:pt x="280416" y="707136"/>
                </a:lnTo>
                <a:lnTo>
                  <a:pt x="292608" y="702564"/>
                </a:lnTo>
                <a:close/>
              </a:path>
              <a:path w="317500" h="763904">
                <a:moveTo>
                  <a:pt x="316992" y="679704"/>
                </a:moveTo>
                <a:lnTo>
                  <a:pt x="287988" y="691053"/>
                </a:lnTo>
                <a:lnTo>
                  <a:pt x="292608" y="702564"/>
                </a:lnTo>
                <a:lnTo>
                  <a:pt x="292608" y="748395"/>
                </a:lnTo>
                <a:lnTo>
                  <a:pt x="309372" y="763524"/>
                </a:lnTo>
                <a:lnTo>
                  <a:pt x="316992" y="679704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92374" y="3854196"/>
            <a:ext cx="259079" cy="1295400"/>
          </a:xfrm>
          <a:custGeom>
            <a:avLst/>
            <a:gdLst/>
            <a:ahLst/>
            <a:cxnLst/>
            <a:rect l="l" t="t" r="r" b="b"/>
            <a:pathLst>
              <a:path w="259079" h="1295400">
                <a:moveTo>
                  <a:pt x="227918" y="1220351"/>
                </a:moveTo>
                <a:lnTo>
                  <a:pt x="13716" y="0"/>
                </a:lnTo>
                <a:lnTo>
                  <a:pt x="0" y="1524"/>
                </a:lnTo>
                <a:lnTo>
                  <a:pt x="215834" y="1222571"/>
                </a:lnTo>
                <a:lnTo>
                  <a:pt x="227918" y="1220351"/>
                </a:lnTo>
                <a:close/>
              </a:path>
              <a:path w="259079" h="1295400">
                <a:moveTo>
                  <a:pt x="230124" y="1289304"/>
                </a:moveTo>
                <a:lnTo>
                  <a:pt x="230124" y="1232916"/>
                </a:lnTo>
                <a:lnTo>
                  <a:pt x="217932" y="1234440"/>
                </a:lnTo>
                <a:lnTo>
                  <a:pt x="215834" y="1222571"/>
                </a:lnTo>
                <a:lnTo>
                  <a:pt x="184404" y="1228344"/>
                </a:lnTo>
                <a:lnTo>
                  <a:pt x="230124" y="1289304"/>
                </a:lnTo>
                <a:close/>
              </a:path>
              <a:path w="259079" h="1295400">
                <a:moveTo>
                  <a:pt x="230124" y="1232916"/>
                </a:moveTo>
                <a:lnTo>
                  <a:pt x="227918" y="1220351"/>
                </a:lnTo>
                <a:lnTo>
                  <a:pt x="215834" y="1222571"/>
                </a:lnTo>
                <a:lnTo>
                  <a:pt x="217932" y="1234440"/>
                </a:lnTo>
                <a:lnTo>
                  <a:pt x="230124" y="1232916"/>
                </a:lnTo>
                <a:close/>
              </a:path>
              <a:path w="259079" h="1295400">
                <a:moveTo>
                  <a:pt x="259080" y="1214628"/>
                </a:moveTo>
                <a:lnTo>
                  <a:pt x="227918" y="1220351"/>
                </a:lnTo>
                <a:lnTo>
                  <a:pt x="230124" y="1232916"/>
                </a:lnTo>
                <a:lnTo>
                  <a:pt x="230124" y="1289304"/>
                </a:lnTo>
                <a:lnTo>
                  <a:pt x="234696" y="1295400"/>
                </a:lnTo>
                <a:lnTo>
                  <a:pt x="259080" y="1214628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65963" y="3803394"/>
            <a:ext cx="1924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Début</a:t>
            </a:r>
            <a:r>
              <a:rPr sz="1800" b="1" spc="-45" dirty="0">
                <a:solidFill>
                  <a:srgbClr val="6599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d’agrégation  plaquettaire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34272" y="6246365"/>
            <a:ext cx="698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319" marR="5080" indent="-10242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Le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FW sert de </a:t>
            </a:r>
            <a:r>
              <a:rPr sz="1800" b="1" dirty="0">
                <a:solidFill>
                  <a:srgbClr val="CC0000"/>
                </a:solidFill>
                <a:latin typeface="Comic Sans MS"/>
                <a:cs typeface="Comic Sans MS"/>
              </a:rPr>
              <a:t>pont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entre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le collagène du sous-endothélium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et 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les plaquettes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c’est l’adhésion</a:t>
            </a:r>
            <a:r>
              <a:rPr sz="1800" b="1" spc="-2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473" y="609600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2901" y="605028"/>
            <a:ext cx="8392795" cy="238125"/>
          </a:xfrm>
          <a:custGeom>
            <a:avLst/>
            <a:gdLst/>
            <a:ahLst/>
            <a:cxnLst/>
            <a:rect l="l" t="t" r="r" b="b"/>
            <a:pathLst>
              <a:path w="8392795" h="238125">
                <a:moveTo>
                  <a:pt x="8392665" y="237744"/>
                </a:moveTo>
                <a:lnTo>
                  <a:pt x="8392665" y="0"/>
                </a:lnTo>
                <a:lnTo>
                  <a:pt x="0" y="0"/>
                </a:lnTo>
                <a:lnTo>
                  <a:pt x="0" y="237744"/>
                </a:lnTo>
                <a:lnTo>
                  <a:pt x="4572" y="23774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8381997" y="9144"/>
                </a:lnTo>
                <a:lnTo>
                  <a:pt x="8381997" y="4572"/>
                </a:lnTo>
                <a:lnTo>
                  <a:pt x="8386569" y="9144"/>
                </a:lnTo>
                <a:lnTo>
                  <a:pt x="8386569" y="237744"/>
                </a:lnTo>
                <a:lnTo>
                  <a:pt x="8392665" y="237744"/>
                </a:lnTo>
                <a:close/>
              </a:path>
              <a:path w="8392795" h="23812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8392795" h="238125">
                <a:moveTo>
                  <a:pt x="10668" y="22860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8125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7744"/>
                </a:lnTo>
                <a:lnTo>
                  <a:pt x="8381997" y="237744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8125">
                <a:moveTo>
                  <a:pt x="10668" y="237744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7744"/>
                </a:lnTo>
                <a:lnTo>
                  <a:pt x="10668" y="237744"/>
                </a:lnTo>
                <a:close/>
              </a:path>
              <a:path w="8392795" h="238125">
                <a:moveTo>
                  <a:pt x="8386569" y="9144"/>
                </a:moveTo>
                <a:lnTo>
                  <a:pt x="8381997" y="4572"/>
                </a:lnTo>
                <a:lnTo>
                  <a:pt x="8381997" y="9144"/>
                </a:lnTo>
                <a:lnTo>
                  <a:pt x="8386569" y="9144"/>
                </a:lnTo>
                <a:close/>
              </a:path>
              <a:path w="8392795" h="238125">
                <a:moveTo>
                  <a:pt x="8386569" y="228600"/>
                </a:moveTo>
                <a:lnTo>
                  <a:pt x="8386569" y="9144"/>
                </a:lnTo>
                <a:lnTo>
                  <a:pt x="8381997" y="9144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8125">
                <a:moveTo>
                  <a:pt x="8386569" y="237744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7744"/>
                </a:lnTo>
                <a:lnTo>
                  <a:pt x="8386569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701" y="833627"/>
            <a:ext cx="8691371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6097" y="1976627"/>
            <a:ext cx="239268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0297" y="3195828"/>
            <a:ext cx="239268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4698" y="2510027"/>
            <a:ext cx="239268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0298" y="3653028"/>
            <a:ext cx="2392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8298" y="2738627"/>
            <a:ext cx="239268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4222" y="1900427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9022" y="3195828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422" y="1519428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3221" y="2129027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6822" y="2205227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9222" y="3043428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19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4270" y="1524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108"/>
                </a:lnTo>
                <a:lnTo>
                  <a:pt x="361894" y="127962"/>
                </a:lnTo>
                <a:lnTo>
                  <a:pt x="339612" y="85521"/>
                </a:lnTo>
                <a:lnTo>
                  <a:pt x="310265" y="50145"/>
                </a:lnTo>
                <a:lnTo>
                  <a:pt x="274919" y="23193"/>
                </a:lnTo>
                <a:lnTo>
                  <a:pt x="234642" y="6024"/>
                </a:lnTo>
                <a:lnTo>
                  <a:pt x="190500" y="0"/>
                </a:lnTo>
                <a:lnTo>
                  <a:pt x="146837" y="6024"/>
                </a:lnTo>
                <a:lnTo>
                  <a:pt x="106746" y="23193"/>
                </a:lnTo>
                <a:lnTo>
                  <a:pt x="71374" y="50145"/>
                </a:lnTo>
                <a:lnTo>
                  <a:pt x="41867" y="85521"/>
                </a:lnTo>
                <a:lnTo>
                  <a:pt x="19372" y="127962"/>
                </a:lnTo>
                <a:lnTo>
                  <a:pt x="5034" y="17610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9698" y="1519428"/>
            <a:ext cx="391795" cy="466725"/>
          </a:xfrm>
          <a:custGeom>
            <a:avLst/>
            <a:gdLst/>
            <a:ahLst/>
            <a:cxnLst/>
            <a:rect l="l" t="t" r="r" b="b"/>
            <a:pathLst>
              <a:path w="391795" h="466725">
                <a:moveTo>
                  <a:pt x="391668" y="233172"/>
                </a:moveTo>
                <a:lnTo>
                  <a:pt x="387096" y="185928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304800" y="39624"/>
                </a:lnTo>
                <a:lnTo>
                  <a:pt x="271272" y="18288"/>
                </a:lnTo>
                <a:lnTo>
                  <a:pt x="234696" y="4572"/>
                </a:lnTo>
                <a:lnTo>
                  <a:pt x="205740" y="0"/>
                </a:lnTo>
                <a:lnTo>
                  <a:pt x="185928" y="0"/>
                </a:lnTo>
                <a:lnTo>
                  <a:pt x="137160" y="10668"/>
                </a:lnTo>
                <a:lnTo>
                  <a:pt x="102108" y="28956"/>
                </a:lnTo>
                <a:lnTo>
                  <a:pt x="71628" y="53340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3172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7452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185928" y="10668"/>
                </a:lnTo>
                <a:lnTo>
                  <a:pt x="196596" y="9144"/>
                </a:lnTo>
                <a:lnTo>
                  <a:pt x="205740" y="10668"/>
                </a:lnTo>
                <a:lnTo>
                  <a:pt x="214884" y="10668"/>
                </a:lnTo>
                <a:lnTo>
                  <a:pt x="233172" y="13716"/>
                </a:lnTo>
                <a:lnTo>
                  <a:pt x="284988" y="36576"/>
                </a:lnTo>
                <a:lnTo>
                  <a:pt x="327660" y="74676"/>
                </a:lnTo>
                <a:lnTo>
                  <a:pt x="348996" y="108204"/>
                </a:lnTo>
                <a:lnTo>
                  <a:pt x="367284" y="146304"/>
                </a:lnTo>
                <a:lnTo>
                  <a:pt x="377952" y="188976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5" h="46672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85928" y="457200"/>
                </a:lnTo>
                <a:lnTo>
                  <a:pt x="140208" y="44805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86868" y="426720"/>
                </a:lnTo>
                <a:lnTo>
                  <a:pt x="120396" y="448056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216408" y="466344"/>
                </a:lnTo>
                <a:lnTo>
                  <a:pt x="254508" y="455676"/>
                </a:lnTo>
                <a:lnTo>
                  <a:pt x="289560" y="438912"/>
                </a:lnTo>
                <a:lnTo>
                  <a:pt x="320040" y="413004"/>
                </a:lnTo>
                <a:lnTo>
                  <a:pt x="347472" y="381000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6670" y="14478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108"/>
                </a:lnTo>
                <a:lnTo>
                  <a:pt x="361894" y="127962"/>
                </a:lnTo>
                <a:lnTo>
                  <a:pt x="339612" y="85521"/>
                </a:lnTo>
                <a:lnTo>
                  <a:pt x="310265" y="50145"/>
                </a:lnTo>
                <a:lnTo>
                  <a:pt x="274919" y="23193"/>
                </a:lnTo>
                <a:lnTo>
                  <a:pt x="234642" y="6024"/>
                </a:lnTo>
                <a:lnTo>
                  <a:pt x="190500" y="0"/>
                </a:lnTo>
                <a:lnTo>
                  <a:pt x="146837" y="6024"/>
                </a:lnTo>
                <a:lnTo>
                  <a:pt x="106746" y="23193"/>
                </a:lnTo>
                <a:lnTo>
                  <a:pt x="71374" y="50145"/>
                </a:lnTo>
                <a:lnTo>
                  <a:pt x="41867" y="85521"/>
                </a:lnTo>
                <a:lnTo>
                  <a:pt x="19372" y="127962"/>
                </a:lnTo>
                <a:lnTo>
                  <a:pt x="5034" y="17610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2098" y="1443228"/>
            <a:ext cx="391795" cy="466725"/>
          </a:xfrm>
          <a:custGeom>
            <a:avLst/>
            <a:gdLst/>
            <a:ahLst/>
            <a:cxnLst/>
            <a:rect l="l" t="t" r="r" b="b"/>
            <a:pathLst>
              <a:path w="391794" h="466725">
                <a:moveTo>
                  <a:pt x="391668" y="233172"/>
                </a:moveTo>
                <a:lnTo>
                  <a:pt x="387096" y="185928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304800" y="39624"/>
                </a:lnTo>
                <a:lnTo>
                  <a:pt x="271272" y="18288"/>
                </a:lnTo>
                <a:lnTo>
                  <a:pt x="234696" y="4572"/>
                </a:lnTo>
                <a:lnTo>
                  <a:pt x="205740" y="0"/>
                </a:lnTo>
                <a:lnTo>
                  <a:pt x="185928" y="0"/>
                </a:lnTo>
                <a:lnTo>
                  <a:pt x="137160" y="10668"/>
                </a:lnTo>
                <a:lnTo>
                  <a:pt x="102108" y="28956"/>
                </a:lnTo>
                <a:lnTo>
                  <a:pt x="71628" y="53340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3172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7452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185928" y="10668"/>
                </a:lnTo>
                <a:lnTo>
                  <a:pt x="196596" y="9144"/>
                </a:lnTo>
                <a:lnTo>
                  <a:pt x="205740" y="10668"/>
                </a:lnTo>
                <a:lnTo>
                  <a:pt x="214884" y="10668"/>
                </a:lnTo>
                <a:lnTo>
                  <a:pt x="233172" y="13716"/>
                </a:lnTo>
                <a:lnTo>
                  <a:pt x="284988" y="36576"/>
                </a:lnTo>
                <a:lnTo>
                  <a:pt x="327660" y="74676"/>
                </a:lnTo>
                <a:lnTo>
                  <a:pt x="348996" y="108204"/>
                </a:lnTo>
                <a:lnTo>
                  <a:pt x="367284" y="146304"/>
                </a:lnTo>
                <a:lnTo>
                  <a:pt x="377952" y="188976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4" h="46672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85928" y="457200"/>
                </a:lnTo>
                <a:lnTo>
                  <a:pt x="140208" y="44805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86868" y="426720"/>
                </a:lnTo>
                <a:lnTo>
                  <a:pt x="120396" y="448056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216408" y="466344"/>
                </a:lnTo>
                <a:lnTo>
                  <a:pt x="254508" y="455676"/>
                </a:lnTo>
                <a:lnTo>
                  <a:pt x="289560" y="438912"/>
                </a:lnTo>
                <a:lnTo>
                  <a:pt x="320040" y="413004"/>
                </a:lnTo>
                <a:lnTo>
                  <a:pt x="347472" y="381000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067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108"/>
                </a:lnTo>
                <a:lnTo>
                  <a:pt x="361894" y="127962"/>
                </a:lnTo>
                <a:lnTo>
                  <a:pt x="339612" y="85521"/>
                </a:lnTo>
                <a:lnTo>
                  <a:pt x="310265" y="50145"/>
                </a:lnTo>
                <a:lnTo>
                  <a:pt x="274919" y="23193"/>
                </a:lnTo>
                <a:lnTo>
                  <a:pt x="234642" y="6024"/>
                </a:lnTo>
                <a:lnTo>
                  <a:pt x="190500" y="0"/>
                </a:lnTo>
                <a:lnTo>
                  <a:pt x="146837" y="6024"/>
                </a:lnTo>
                <a:lnTo>
                  <a:pt x="106746" y="23193"/>
                </a:lnTo>
                <a:lnTo>
                  <a:pt x="71374" y="50145"/>
                </a:lnTo>
                <a:lnTo>
                  <a:pt x="41867" y="85521"/>
                </a:lnTo>
                <a:lnTo>
                  <a:pt x="19372" y="127962"/>
                </a:lnTo>
                <a:lnTo>
                  <a:pt x="5034" y="17610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6097" y="2738627"/>
            <a:ext cx="391795" cy="466725"/>
          </a:xfrm>
          <a:custGeom>
            <a:avLst/>
            <a:gdLst/>
            <a:ahLst/>
            <a:cxnLst/>
            <a:rect l="l" t="t" r="r" b="b"/>
            <a:pathLst>
              <a:path w="391795" h="466725">
                <a:moveTo>
                  <a:pt x="391668" y="233172"/>
                </a:moveTo>
                <a:lnTo>
                  <a:pt x="387096" y="185928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304800" y="39624"/>
                </a:lnTo>
                <a:lnTo>
                  <a:pt x="271272" y="18288"/>
                </a:lnTo>
                <a:lnTo>
                  <a:pt x="234696" y="4572"/>
                </a:lnTo>
                <a:lnTo>
                  <a:pt x="205740" y="0"/>
                </a:lnTo>
                <a:lnTo>
                  <a:pt x="185928" y="0"/>
                </a:lnTo>
                <a:lnTo>
                  <a:pt x="137160" y="10668"/>
                </a:lnTo>
                <a:lnTo>
                  <a:pt x="102108" y="28956"/>
                </a:lnTo>
                <a:lnTo>
                  <a:pt x="71628" y="53340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3172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7452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185928" y="10668"/>
                </a:lnTo>
                <a:lnTo>
                  <a:pt x="196596" y="9144"/>
                </a:lnTo>
                <a:lnTo>
                  <a:pt x="205740" y="10668"/>
                </a:lnTo>
                <a:lnTo>
                  <a:pt x="214884" y="10668"/>
                </a:lnTo>
                <a:lnTo>
                  <a:pt x="233172" y="13716"/>
                </a:lnTo>
                <a:lnTo>
                  <a:pt x="284988" y="36576"/>
                </a:lnTo>
                <a:lnTo>
                  <a:pt x="327660" y="74676"/>
                </a:lnTo>
                <a:lnTo>
                  <a:pt x="348996" y="108204"/>
                </a:lnTo>
                <a:lnTo>
                  <a:pt x="367284" y="146304"/>
                </a:lnTo>
                <a:lnTo>
                  <a:pt x="377952" y="188976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5" h="46672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85928" y="457200"/>
                </a:lnTo>
                <a:lnTo>
                  <a:pt x="140208" y="44805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86868" y="426720"/>
                </a:lnTo>
                <a:lnTo>
                  <a:pt x="120396" y="448056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216408" y="466344"/>
                </a:lnTo>
                <a:lnTo>
                  <a:pt x="254508" y="455676"/>
                </a:lnTo>
                <a:lnTo>
                  <a:pt x="289560" y="438912"/>
                </a:lnTo>
                <a:lnTo>
                  <a:pt x="320040" y="413004"/>
                </a:lnTo>
                <a:lnTo>
                  <a:pt x="347472" y="381000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92740" y="2236722"/>
            <a:ext cx="309308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98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Th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spc="5" dirty="0">
                <a:latin typeface="Times New Roman"/>
                <a:cs typeface="Times New Roman"/>
              </a:rPr>
              <a:t>o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spc="-5" dirty="0">
                <a:latin typeface="Times New Roman"/>
                <a:cs typeface="Times New Roman"/>
              </a:rPr>
              <a:t>b</a:t>
            </a:r>
            <a:r>
              <a:rPr sz="1400" b="1" spc="5" dirty="0">
                <a:latin typeface="Times New Roman"/>
                <a:cs typeface="Times New Roman"/>
              </a:rPr>
              <a:t>oxa</a:t>
            </a:r>
            <a:r>
              <a:rPr sz="1400" b="1" spc="-5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2  </a:t>
            </a:r>
            <a:r>
              <a:rPr sz="1400" b="1" spc="-5" dirty="0">
                <a:latin typeface="Times New Roman"/>
                <a:cs typeface="Times New Roman"/>
              </a:rPr>
              <a:t>ADP</a:t>
            </a:r>
            <a:endParaRPr sz="1400">
              <a:latin typeface="Times New Roman"/>
              <a:cs typeface="Times New Roman"/>
            </a:endParaRPr>
          </a:p>
          <a:p>
            <a:pPr marL="2004060" marR="22669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ré</a:t>
            </a:r>
            <a:r>
              <a:rPr sz="1400" b="1" spc="-5" dirty="0">
                <a:latin typeface="Times New Roman"/>
                <a:cs typeface="Times New Roman"/>
              </a:rPr>
              <a:t>n</a:t>
            </a:r>
            <a:r>
              <a:rPr sz="1400" b="1" spc="5" dirty="0">
                <a:latin typeface="Times New Roman"/>
                <a:cs typeface="Times New Roman"/>
              </a:rPr>
              <a:t>ali</a:t>
            </a:r>
            <a:r>
              <a:rPr sz="1400" b="1" spc="-5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e  </a:t>
            </a:r>
            <a:r>
              <a:rPr sz="1400" b="1" spc="-5" dirty="0">
                <a:latin typeface="Times New Roman"/>
                <a:cs typeface="Times New Roman"/>
              </a:rPr>
              <a:t>Sérotonine  </a:t>
            </a:r>
            <a:r>
              <a:rPr sz="1400" b="1" spc="-40" dirty="0">
                <a:latin typeface="Times New Roman"/>
                <a:cs typeface="Times New Roman"/>
              </a:rPr>
              <a:t>PAF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Ponts de</a:t>
            </a:r>
            <a:r>
              <a:rPr sz="1600" b="1" dirty="0">
                <a:solidFill>
                  <a:srgbClr val="6599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fibrinogène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86862" y="3290316"/>
            <a:ext cx="170815" cy="487680"/>
          </a:xfrm>
          <a:custGeom>
            <a:avLst/>
            <a:gdLst/>
            <a:ahLst/>
            <a:cxnLst/>
            <a:rect l="l" t="t" r="r" b="b"/>
            <a:pathLst>
              <a:path w="170814" h="487679">
                <a:moveTo>
                  <a:pt x="170688" y="170688"/>
                </a:moveTo>
                <a:lnTo>
                  <a:pt x="85344" y="0"/>
                </a:lnTo>
                <a:lnTo>
                  <a:pt x="0" y="170688"/>
                </a:lnTo>
                <a:lnTo>
                  <a:pt x="56388" y="170688"/>
                </a:lnTo>
                <a:lnTo>
                  <a:pt x="56388" y="141732"/>
                </a:lnTo>
                <a:lnTo>
                  <a:pt x="114300" y="141732"/>
                </a:lnTo>
                <a:lnTo>
                  <a:pt x="114300" y="170688"/>
                </a:lnTo>
                <a:lnTo>
                  <a:pt x="170688" y="170688"/>
                </a:lnTo>
                <a:close/>
              </a:path>
              <a:path w="170814" h="487679">
                <a:moveTo>
                  <a:pt x="114300" y="170688"/>
                </a:moveTo>
                <a:lnTo>
                  <a:pt x="114300" y="141732"/>
                </a:lnTo>
                <a:lnTo>
                  <a:pt x="56388" y="141732"/>
                </a:lnTo>
                <a:lnTo>
                  <a:pt x="56388" y="170688"/>
                </a:lnTo>
                <a:lnTo>
                  <a:pt x="114300" y="170688"/>
                </a:lnTo>
                <a:close/>
              </a:path>
              <a:path w="170814" h="487679">
                <a:moveTo>
                  <a:pt x="114300" y="487680"/>
                </a:moveTo>
                <a:lnTo>
                  <a:pt x="114300" y="170688"/>
                </a:lnTo>
                <a:lnTo>
                  <a:pt x="56388" y="170688"/>
                </a:lnTo>
                <a:lnTo>
                  <a:pt x="56388" y="487680"/>
                </a:lnTo>
                <a:lnTo>
                  <a:pt x="114300" y="487680"/>
                </a:lnTo>
                <a:close/>
              </a:path>
            </a:pathLst>
          </a:custGeom>
          <a:solidFill>
            <a:srgbClr val="32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7473" y="5334000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2901" y="5329428"/>
            <a:ext cx="8392795" cy="238125"/>
          </a:xfrm>
          <a:custGeom>
            <a:avLst/>
            <a:gdLst/>
            <a:ahLst/>
            <a:cxnLst/>
            <a:rect l="l" t="t" r="r" b="b"/>
            <a:pathLst>
              <a:path w="8392795" h="238125">
                <a:moveTo>
                  <a:pt x="8392665" y="237744"/>
                </a:moveTo>
                <a:lnTo>
                  <a:pt x="8392665" y="0"/>
                </a:lnTo>
                <a:lnTo>
                  <a:pt x="0" y="0"/>
                </a:lnTo>
                <a:lnTo>
                  <a:pt x="0" y="237744"/>
                </a:lnTo>
                <a:lnTo>
                  <a:pt x="4572" y="23774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8381997" y="9144"/>
                </a:lnTo>
                <a:lnTo>
                  <a:pt x="8381997" y="4572"/>
                </a:lnTo>
                <a:lnTo>
                  <a:pt x="8386569" y="9144"/>
                </a:lnTo>
                <a:lnTo>
                  <a:pt x="8386569" y="237744"/>
                </a:lnTo>
                <a:lnTo>
                  <a:pt x="8392665" y="237744"/>
                </a:lnTo>
                <a:close/>
              </a:path>
              <a:path w="8392795" h="23812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8392795" h="238125">
                <a:moveTo>
                  <a:pt x="10668" y="22860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8125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7744"/>
                </a:lnTo>
                <a:lnTo>
                  <a:pt x="8381997" y="237744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8125">
                <a:moveTo>
                  <a:pt x="10668" y="237744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7744"/>
                </a:lnTo>
                <a:lnTo>
                  <a:pt x="10668" y="237744"/>
                </a:lnTo>
                <a:close/>
              </a:path>
              <a:path w="8392795" h="238125">
                <a:moveTo>
                  <a:pt x="8386569" y="9144"/>
                </a:moveTo>
                <a:lnTo>
                  <a:pt x="8381997" y="4572"/>
                </a:lnTo>
                <a:lnTo>
                  <a:pt x="8381997" y="9144"/>
                </a:lnTo>
                <a:lnTo>
                  <a:pt x="8386569" y="9144"/>
                </a:lnTo>
                <a:close/>
              </a:path>
              <a:path w="8392795" h="238125">
                <a:moveTo>
                  <a:pt x="8386569" y="228600"/>
                </a:moveTo>
                <a:lnTo>
                  <a:pt x="8386569" y="9144"/>
                </a:lnTo>
                <a:lnTo>
                  <a:pt x="8381997" y="9144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8125">
                <a:moveTo>
                  <a:pt x="8386569" y="237744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7744"/>
                </a:lnTo>
                <a:lnTo>
                  <a:pt x="8386569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3097" y="4796028"/>
            <a:ext cx="2906268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5301" y="4796028"/>
            <a:ext cx="2906265" cy="542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9498" y="3881628"/>
            <a:ext cx="1763268" cy="1456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61060" y="3777996"/>
            <a:ext cx="237743" cy="112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16938" y="4446522"/>
            <a:ext cx="1656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Plaquettes</a:t>
            </a:r>
            <a:r>
              <a:rPr sz="1600" b="1" spc="-3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activées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43422" y="3805428"/>
            <a:ext cx="236220" cy="238125"/>
          </a:xfrm>
          <a:custGeom>
            <a:avLst/>
            <a:gdLst/>
            <a:ahLst/>
            <a:cxnLst/>
            <a:rect l="l" t="t" r="r" b="b"/>
            <a:pathLst>
              <a:path w="236220" h="238125">
                <a:moveTo>
                  <a:pt x="236220" y="228600"/>
                </a:moveTo>
                <a:lnTo>
                  <a:pt x="7620" y="0"/>
                </a:lnTo>
                <a:lnTo>
                  <a:pt x="0" y="9144"/>
                </a:lnTo>
                <a:lnTo>
                  <a:pt x="228600" y="237744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3270" y="40386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108"/>
                </a:lnTo>
                <a:lnTo>
                  <a:pt x="361894" y="127962"/>
                </a:lnTo>
                <a:lnTo>
                  <a:pt x="339612" y="85521"/>
                </a:lnTo>
                <a:lnTo>
                  <a:pt x="310265" y="50145"/>
                </a:lnTo>
                <a:lnTo>
                  <a:pt x="274919" y="23193"/>
                </a:lnTo>
                <a:lnTo>
                  <a:pt x="234642" y="6024"/>
                </a:lnTo>
                <a:lnTo>
                  <a:pt x="190500" y="0"/>
                </a:lnTo>
                <a:lnTo>
                  <a:pt x="146837" y="6024"/>
                </a:lnTo>
                <a:lnTo>
                  <a:pt x="106746" y="23193"/>
                </a:lnTo>
                <a:lnTo>
                  <a:pt x="71374" y="50145"/>
                </a:lnTo>
                <a:lnTo>
                  <a:pt x="41867" y="85521"/>
                </a:lnTo>
                <a:lnTo>
                  <a:pt x="19372" y="127962"/>
                </a:lnTo>
                <a:lnTo>
                  <a:pt x="5034" y="17610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8698" y="4034028"/>
            <a:ext cx="391795" cy="466725"/>
          </a:xfrm>
          <a:custGeom>
            <a:avLst/>
            <a:gdLst/>
            <a:ahLst/>
            <a:cxnLst/>
            <a:rect l="l" t="t" r="r" b="b"/>
            <a:pathLst>
              <a:path w="391794" h="466725">
                <a:moveTo>
                  <a:pt x="391668" y="233172"/>
                </a:moveTo>
                <a:lnTo>
                  <a:pt x="387096" y="185928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304800" y="39624"/>
                </a:lnTo>
                <a:lnTo>
                  <a:pt x="271272" y="18288"/>
                </a:lnTo>
                <a:lnTo>
                  <a:pt x="234696" y="4572"/>
                </a:lnTo>
                <a:lnTo>
                  <a:pt x="205740" y="0"/>
                </a:lnTo>
                <a:lnTo>
                  <a:pt x="185928" y="0"/>
                </a:lnTo>
                <a:lnTo>
                  <a:pt x="137160" y="10668"/>
                </a:lnTo>
                <a:lnTo>
                  <a:pt x="102108" y="28956"/>
                </a:lnTo>
                <a:lnTo>
                  <a:pt x="71628" y="53340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3172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7452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185928" y="10668"/>
                </a:lnTo>
                <a:lnTo>
                  <a:pt x="196596" y="9144"/>
                </a:lnTo>
                <a:lnTo>
                  <a:pt x="205740" y="10668"/>
                </a:lnTo>
                <a:lnTo>
                  <a:pt x="214884" y="10668"/>
                </a:lnTo>
                <a:lnTo>
                  <a:pt x="233172" y="13716"/>
                </a:lnTo>
                <a:lnTo>
                  <a:pt x="284988" y="36576"/>
                </a:lnTo>
                <a:lnTo>
                  <a:pt x="327660" y="74676"/>
                </a:lnTo>
                <a:lnTo>
                  <a:pt x="348996" y="108204"/>
                </a:lnTo>
                <a:lnTo>
                  <a:pt x="367284" y="146304"/>
                </a:lnTo>
                <a:lnTo>
                  <a:pt x="377952" y="188976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4" h="46672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85928" y="457200"/>
                </a:lnTo>
                <a:lnTo>
                  <a:pt x="140208" y="44805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86868" y="426720"/>
                </a:lnTo>
                <a:lnTo>
                  <a:pt x="120396" y="448056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216408" y="466344"/>
                </a:lnTo>
                <a:lnTo>
                  <a:pt x="254508" y="455676"/>
                </a:lnTo>
                <a:lnTo>
                  <a:pt x="289560" y="438912"/>
                </a:lnTo>
                <a:lnTo>
                  <a:pt x="320040" y="413004"/>
                </a:lnTo>
                <a:lnTo>
                  <a:pt x="347472" y="381000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3250" y="3777996"/>
            <a:ext cx="58419" cy="45720"/>
          </a:xfrm>
          <a:custGeom>
            <a:avLst/>
            <a:gdLst/>
            <a:ahLst/>
            <a:cxnLst/>
            <a:rect l="l" t="t" r="r" b="b"/>
            <a:pathLst>
              <a:path w="58420" h="45720">
                <a:moveTo>
                  <a:pt x="0" y="45719"/>
                </a:moveTo>
                <a:lnTo>
                  <a:pt x="0" y="0"/>
                </a:lnTo>
                <a:lnTo>
                  <a:pt x="57912" y="0"/>
                </a:lnTo>
                <a:lnTo>
                  <a:pt x="57912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2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76641" y="5810136"/>
            <a:ext cx="8095615" cy="770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5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Les plaquettes qui ont adhéré au sous endothélium s’activent et </a:t>
            </a:r>
            <a:r>
              <a:rPr sz="1600" b="1" dirty="0">
                <a:solidFill>
                  <a:srgbClr val="3232CC"/>
                </a:solidFill>
                <a:latin typeface="Comic Sans MS"/>
                <a:cs typeface="Comic Sans MS"/>
              </a:rPr>
              <a:t>dégranulent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des 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substances </a:t>
            </a:r>
            <a:r>
              <a:rPr sz="1600" b="1" dirty="0">
                <a:solidFill>
                  <a:srgbClr val="3232CC"/>
                </a:solidFill>
                <a:latin typeface="Comic Sans MS"/>
                <a:cs typeface="Comic Sans MS"/>
              </a:rPr>
              <a:t>qui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vont activer d’autres plaquettes et permettre leur agrégation  grâce aux ponts de</a:t>
            </a:r>
            <a:r>
              <a:rPr sz="1600" b="1" spc="4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fibrinogène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8957" y="5779008"/>
            <a:ext cx="8716010" cy="923925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568325" marR="403860" indent="-15875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Pourquoi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dans les conditions normales les plaquettes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ne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s’aggrègent pas 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entre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elles grâce aux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ponts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fibrinogène présent dans le plasma</a:t>
            </a:r>
            <a:r>
              <a:rPr sz="1800" b="1" spc="-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140" y="653287"/>
            <a:ext cx="376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345" algn="l"/>
                <a:tab pos="2246630" algn="l"/>
              </a:tabLst>
            </a:pPr>
            <a:r>
              <a:rPr sz="2400" spc="-5" dirty="0">
                <a:solidFill>
                  <a:srgbClr val="CC0065"/>
                </a:solidFill>
              </a:rPr>
              <a:t>Activation</a:t>
            </a:r>
            <a:r>
              <a:rPr sz="2400" b="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spc="-5" dirty="0"/>
              <a:t>des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plaquettes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2213" y="5814060"/>
            <a:ext cx="554990" cy="722630"/>
          </a:xfrm>
          <a:custGeom>
            <a:avLst/>
            <a:gdLst/>
            <a:ahLst/>
            <a:cxnLst/>
            <a:rect l="l" t="t" r="r" b="b"/>
            <a:pathLst>
              <a:path w="554989" h="722629">
                <a:moveTo>
                  <a:pt x="243840" y="542544"/>
                </a:moveTo>
                <a:lnTo>
                  <a:pt x="243840" y="181356"/>
                </a:lnTo>
                <a:lnTo>
                  <a:pt x="0" y="181356"/>
                </a:lnTo>
                <a:lnTo>
                  <a:pt x="0" y="542544"/>
                </a:lnTo>
                <a:lnTo>
                  <a:pt x="243840" y="542544"/>
                </a:lnTo>
                <a:close/>
              </a:path>
              <a:path w="554989" h="722629">
                <a:moveTo>
                  <a:pt x="554732" y="361188"/>
                </a:moveTo>
                <a:lnTo>
                  <a:pt x="243840" y="0"/>
                </a:lnTo>
                <a:lnTo>
                  <a:pt x="243840" y="722376"/>
                </a:lnTo>
                <a:lnTo>
                  <a:pt x="554732" y="36118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2213" y="5814060"/>
            <a:ext cx="554990" cy="722630"/>
          </a:xfrm>
          <a:custGeom>
            <a:avLst/>
            <a:gdLst/>
            <a:ahLst/>
            <a:cxnLst/>
            <a:rect l="l" t="t" r="r" b="b"/>
            <a:pathLst>
              <a:path w="554989" h="722629">
                <a:moveTo>
                  <a:pt x="243840" y="542544"/>
                </a:moveTo>
                <a:lnTo>
                  <a:pt x="243840" y="181356"/>
                </a:lnTo>
                <a:lnTo>
                  <a:pt x="0" y="181356"/>
                </a:lnTo>
                <a:lnTo>
                  <a:pt x="0" y="542544"/>
                </a:lnTo>
                <a:lnTo>
                  <a:pt x="243840" y="542544"/>
                </a:lnTo>
                <a:close/>
              </a:path>
              <a:path w="554989" h="722629">
                <a:moveTo>
                  <a:pt x="554732" y="361188"/>
                </a:moveTo>
                <a:lnTo>
                  <a:pt x="243840" y="0"/>
                </a:lnTo>
                <a:lnTo>
                  <a:pt x="243840" y="722376"/>
                </a:lnTo>
                <a:lnTo>
                  <a:pt x="554732" y="36118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7008" y="1227835"/>
            <a:ext cx="8881745" cy="506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711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645160" algn="l"/>
              </a:tabLst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Changement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de forme 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Émission de pseudopodes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1800" b="1" spc="-2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dégranulation</a:t>
            </a:r>
            <a:endParaRPr sz="1800">
              <a:latin typeface="Comic Sans MS"/>
              <a:cs typeface="Comic Sans MS"/>
            </a:endParaRPr>
          </a:p>
          <a:p>
            <a:pPr marL="396240" marR="3032125">
              <a:lnSpc>
                <a:spcPct val="200000"/>
              </a:lnSpc>
              <a:spcBef>
                <a:spcPts val="180"/>
              </a:spcBef>
              <a:buAutoNum type="arabicParenR"/>
              <a:tabLst>
                <a:tab pos="716915" algn="l"/>
              </a:tabLst>
            </a:pP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Libération 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contenu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granules cytoplasmiques 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: 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Denses: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Ca2+,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ATP, ADP, adrénaline,</a:t>
            </a:r>
            <a:r>
              <a:rPr sz="18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sérotonine</a:t>
            </a:r>
            <a:endParaRPr sz="1800">
              <a:latin typeface="Comic Sans MS"/>
              <a:cs typeface="Comic Sans MS"/>
            </a:endParaRPr>
          </a:p>
          <a:p>
            <a:pPr marL="396240" marR="342900">
              <a:lnSpc>
                <a:spcPct val="100000"/>
              </a:lnSpc>
              <a:spcBef>
                <a:spcPts val="2160"/>
              </a:spcBef>
              <a:tabLst>
                <a:tab pos="1332230" algn="l"/>
                <a:tab pos="2880360" algn="l"/>
                <a:tab pos="3735704" algn="l"/>
                <a:tab pos="4543425" algn="l"/>
                <a:tab pos="5810885" algn="l"/>
                <a:tab pos="6847205" algn="l"/>
                <a:tab pos="7858125" algn="l"/>
              </a:tabLst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A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lp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h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: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1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1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ogè</a:t>
            </a:r>
            <a:r>
              <a:rPr sz="1800" b="1" spc="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e,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FV</a:t>
            </a:r>
            <a:r>
              <a:rPr sz="1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W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,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GF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(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te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ets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ved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Growth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ac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t), 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Thromboxane</a:t>
            </a:r>
            <a:r>
              <a:rPr sz="1800" b="1" spc="-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A2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Favorisent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vasoconstriction, activation, adhésion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et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agrégation des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657225" indent="-320040">
              <a:lnSpc>
                <a:spcPct val="100000"/>
              </a:lnSpc>
              <a:buAutoNum type="arabicParenR" startAt="3"/>
              <a:tabLst>
                <a:tab pos="657225" algn="l"/>
              </a:tabLst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Remaniements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membranaires</a:t>
            </a:r>
            <a:r>
              <a:rPr sz="1800" b="1" spc="-40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CC00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421005" marR="515620">
              <a:lnSpc>
                <a:spcPct val="100800"/>
              </a:lnSpc>
              <a:spcBef>
                <a:spcPts val="173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Mécanisme </a:t>
            </a: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flip-flop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membranaire des phospholipides pour exprimer  les Récepteurs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GPIIbIIIa à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la surface des</a:t>
            </a:r>
            <a:r>
              <a:rPr sz="1800" b="1" spc="-24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967740">
              <a:lnSpc>
                <a:spcPct val="100000"/>
              </a:lnSpc>
              <a:spcBef>
                <a:spcPts val="177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Ponts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fibrinogène possibles seulement si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r>
              <a:rPr sz="2000" b="1" spc="-10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activées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8474" y="3201924"/>
            <a:ext cx="1699260" cy="576580"/>
          </a:xfrm>
          <a:custGeom>
            <a:avLst/>
            <a:gdLst/>
            <a:ahLst/>
            <a:cxnLst/>
            <a:rect l="l" t="t" r="r" b="b"/>
            <a:pathLst>
              <a:path w="1699260" h="576579">
                <a:moveTo>
                  <a:pt x="1698835" y="576072"/>
                </a:moveTo>
                <a:lnTo>
                  <a:pt x="1667973" y="506657"/>
                </a:lnTo>
                <a:lnTo>
                  <a:pt x="1646527" y="466314"/>
                </a:lnTo>
                <a:lnTo>
                  <a:pt x="1623156" y="427196"/>
                </a:lnTo>
                <a:lnTo>
                  <a:pt x="1597925" y="389367"/>
                </a:lnTo>
                <a:lnTo>
                  <a:pt x="1570897" y="352891"/>
                </a:lnTo>
                <a:lnTo>
                  <a:pt x="1542136" y="317830"/>
                </a:lnTo>
                <a:lnTo>
                  <a:pt x="1511704" y="284249"/>
                </a:lnTo>
                <a:lnTo>
                  <a:pt x="1479666" y="252211"/>
                </a:lnTo>
                <a:lnTo>
                  <a:pt x="1446085" y="221779"/>
                </a:lnTo>
                <a:lnTo>
                  <a:pt x="1411024" y="193017"/>
                </a:lnTo>
                <a:lnTo>
                  <a:pt x="1374547" y="165989"/>
                </a:lnTo>
                <a:lnTo>
                  <a:pt x="1336718" y="140758"/>
                </a:lnTo>
                <a:lnTo>
                  <a:pt x="1297601" y="117388"/>
                </a:lnTo>
                <a:lnTo>
                  <a:pt x="1257258" y="95942"/>
                </a:lnTo>
                <a:lnTo>
                  <a:pt x="1215753" y="76484"/>
                </a:lnTo>
                <a:lnTo>
                  <a:pt x="1173150" y="59077"/>
                </a:lnTo>
                <a:lnTo>
                  <a:pt x="1129512" y="43784"/>
                </a:lnTo>
                <a:lnTo>
                  <a:pt x="1084903" y="30670"/>
                </a:lnTo>
                <a:lnTo>
                  <a:pt x="1039387" y="19798"/>
                </a:lnTo>
                <a:lnTo>
                  <a:pt x="993026" y="11232"/>
                </a:lnTo>
                <a:lnTo>
                  <a:pt x="945885" y="5034"/>
                </a:lnTo>
                <a:lnTo>
                  <a:pt x="898027" y="1269"/>
                </a:lnTo>
                <a:lnTo>
                  <a:pt x="849515" y="0"/>
                </a:lnTo>
                <a:lnTo>
                  <a:pt x="800865" y="1269"/>
                </a:lnTo>
                <a:lnTo>
                  <a:pt x="752887" y="5034"/>
                </a:lnTo>
                <a:lnTo>
                  <a:pt x="705643" y="11232"/>
                </a:lnTo>
                <a:lnTo>
                  <a:pt x="659196" y="19798"/>
                </a:lnTo>
                <a:lnTo>
                  <a:pt x="613609" y="30670"/>
                </a:lnTo>
                <a:lnTo>
                  <a:pt x="568943" y="43784"/>
                </a:lnTo>
                <a:lnTo>
                  <a:pt x="525262" y="59077"/>
                </a:lnTo>
                <a:lnTo>
                  <a:pt x="482628" y="76484"/>
                </a:lnTo>
                <a:lnTo>
                  <a:pt x="441104" y="95942"/>
                </a:lnTo>
                <a:lnTo>
                  <a:pt x="400753" y="117388"/>
                </a:lnTo>
                <a:lnTo>
                  <a:pt x="361637" y="140758"/>
                </a:lnTo>
                <a:lnTo>
                  <a:pt x="323818" y="165989"/>
                </a:lnTo>
                <a:lnTo>
                  <a:pt x="287360" y="193017"/>
                </a:lnTo>
                <a:lnTo>
                  <a:pt x="252325" y="221779"/>
                </a:lnTo>
                <a:lnTo>
                  <a:pt x="218775" y="252211"/>
                </a:lnTo>
                <a:lnTo>
                  <a:pt x="186774" y="284249"/>
                </a:lnTo>
                <a:lnTo>
                  <a:pt x="156383" y="317830"/>
                </a:lnTo>
                <a:lnTo>
                  <a:pt x="127666" y="352891"/>
                </a:lnTo>
                <a:lnTo>
                  <a:pt x="100685" y="389367"/>
                </a:lnTo>
                <a:lnTo>
                  <a:pt x="75503" y="427196"/>
                </a:lnTo>
                <a:lnTo>
                  <a:pt x="52181" y="466314"/>
                </a:lnTo>
                <a:lnTo>
                  <a:pt x="30784" y="506657"/>
                </a:lnTo>
                <a:lnTo>
                  <a:pt x="11373" y="548162"/>
                </a:lnTo>
                <a:lnTo>
                  <a:pt x="0" y="576072"/>
                </a:lnTo>
                <a:lnTo>
                  <a:pt x="1698835" y="5760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3195" y="3197352"/>
            <a:ext cx="1708785" cy="581025"/>
          </a:xfrm>
          <a:custGeom>
            <a:avLst/>
            <a:gdLst/>
            <a:ahLst/>
            <a:cxnLst/>
            <a:rect l="l" t="t" r="r" b="b"/>
            <a:pathLst>
              <a:path w="1708785" h="581025">
                <a:moveTo>
                  <a:pt x="856318" y="9245"/>
                </a:moveTo>
                <a:lnTo>
                  <a:pt x="856318" y="1524"/>
                </a:lnTo>
                <a:lnTo>
                  <a:pt x="854794" y="0"/>
                </a:lnTo>
                <a:lnTo>
                  <a:pt x="830410" y="0"/>
                </a:lnTo>
                <a:lnTo>
                  <a:pt x="806026" y="1524"/>
                </a:lnTo>
                <a:lnTo>
                  <a:pt x="760306" y="4572"/>
                </a:lnTo>
                <a:lnTo>
                  <a:pt x="714586" y="10668"/>
                </a:lnTo>
                <a:lnTo>
                  <a:pt x="668866" y="18288"/>
                </a:lnTo>
                <a:lnTo>
                  <a:pt x="624670" y="28956"/>
                </a:lnTo>
                <a:lnTo>
                  <a:pt x="580474" y="41148"/>
                </a:lnTo>
                <a:lnTo>
                  <a:pt x="537802" y="56388"/>
                </a:lnTo>
                <a:lnTo>
                  <a:pt x="496654" y="73152"/>
                </a:lnTo>
                <a:lnTo>
                  <a:pt x="455506" y="91440"/>
                </a:lnTo>
                <a:lnTo>
                  <a:pt x="415882" y="111252"/>
                </a:lnTo>
                <a:lnTo>
                  <a:pt x="339682" y="156972"/>
                </a:lnTo>
                <a:lnTo>
                  <a:pt x="304630" y="182880"/>
                </a:lnTo>
                <a:lnTo>
                  <a:pt x="269578" y="210312"/>
                </a:lnTo>
                <a:lnTo>
                  <a:pt x="236050" y="239268"/>
                </a:lnTo>
                <a:lnTo>
                  <a:pt x="204046" y="269748"/>
                </a:lnTo>
                <a:lnTo>
                  <a:pt x="173566" y="301752"/>
                </a:lnTo>
                <a:lnTo>
                  <a:pt x="144610" y="335280"/>
                </a:lnTo>
                <a:lnTo>
                  <a:pt x="117178" y="370332"/>
                </a:lnTo>
                <a:lnTo>
                  <a:pt x="91270" y="405384"/>
                </a:lnTo>
                <a:lnTo>
                  <a:pt x="45550" y="481584"/>
                </a:lnTo>
                <a:lnTo>
                  <a:pt x="25738" y="521208"/>
                </a:lnTo>
                <a:lnTo>
                  <a:pt x="7450" y="562356"/>
                </a:lnTo>
                <a:lnTo>
                  <a:pt x="0" y="580644"/>
                </a:lnTo>
                <a:lnTo>
                  <a:pt x="10385" y="580644"/>
                </a:lnTo>
                <a:lnTo>
                  <a:pt x="16594" y="565404"/>
                </a:lnTo>
                <a:lnTo>
                  <a:pt x="34882" y="525780"/>
                </a:lnTo>
                <a:lnTo>
                  <a:pt x="54694" y="486156"/>
                </a:lnTo>
                <a:lnTo>
                  <a:pt x="76030" y="448056"/>
                </a:lnTo>
                <a:lnTo>
                  <a:pt x="124798" y="374904"/>
                </a:lnTo>
                <a:lnTo>
                  <a:pt x="152230" y="341376"/>
                </a:lnTo>
                <a:lnTo>
                  <a:pt x="181186" y="307848"/>
                </a:lnTo>
                <a:lnTo>
                  <a:pt x="211666" y="275844"/>
                </a:lnTo>
                <a:lnTo>
                  <a:pt x="242146" y="246888"/>
                </a:lnTo>
                <a:lnTo>
                  <a:pt x="275674" y="217932"/>
                </a:lnTo>
                <a:lnTo>
                  <a:pt x="310726" y="190500"/>
                </a:lnTo>
                <a:lnTo>
                  <a:pt x="345778" y="164592"/>
                </a:lnTo>
                <a:lnTo>
                  <a:pt x="382354" y="141732"/>
                </a:lnTo>
                <a:lnTo>
                  <a:pt x="420454" y="120396"/>
                </a:lnTo>
                <a:lnTo>
                  <a:pt x="460078" y="99060"/>
                </a:lnTo>
                <a:lnTo>
                  <a:pt x="499702" y="80772"/>
                </a:lnTo>
                <a:lnTo>
                  <a:pt x="540850" y="65532"/>
                </a:lnTo>
                <a:lnTo>
                  <a:pt x="583522" y="50292"/>
                </a:lnTo>
                <a:lnTo>
                  <a:pt x="627718" y="38100"/>
                </a:lnTo>
                <a:lnTo>
                  <a:pt x="670390" y="28956"/>
                </a:lnTo>
                <a:lnTo>
                  <a:pt x="716110" y="19812"/>
                </a:lnTo>
                <a:lnTo>
                  <a:pt x="761830" y="15240"/>
                </a:lnTo>
                <a:lnTo>
                  <a:pt x="784690" y="12192"/>
                </a:lnTo>
                <a:lnTo>
                  <a:pt x="806026" y="10769"/>
                </a:lnTo>
                <a:lnTo>
                  <a:pt x="830410" y="10668"/>
                </a:lnTo>
                <a:lnTo>
                  <a:pt x="851746" y="9334"/>
                </a:lnTo>
                <a:lnTo>
                  <a:pt x="851746" y="9144"/>
                </a:lnTo>
                <a:lnTo>
                  <a:pt x="856318" y="9245"/>
                </a:lnTo>
                <a:close/>
              </a:path>
              <a:path w="1708785" h="581025">
                <a:moveTo>
                  <a:pt x="854794" y="9144"/>
                </a:moveTo>
                <a:lnTo>
                  <a:pt x="851746" y="9144"/>
                </a:lnTo>
                <a:lnTo>
                  <a:pt x="851746" y="9334"/>
                </a:lnTo>
                <a:lnTo>
                  <a:pt x="854794" y="9144"/>
                </a:lnTo>
                <a:close/>
              </a:path>
              <a:path w="1708785" h="581025">
                <a:moveTo>
                  <a:pt x="1708398" y="580644"/>
                </a:moveTo>
                <a:lnTo>
                  <a:pt x="1682326" y="521208"/>
                </a:lnTo>
                <a:lnTo>
                  <a:pt x="1662514" y="481584"/>
                </a:lnTo>
                <a:lnTo>
                  <a:pt x="1639654" y="441960"/>
                </a:lnTo>
                <a:lnTo>
                  <a:pt x="1616794" y="405384"/>
                </a:lnTo>
                <a:lnTo>
                  <a:pt x="1590886" y="368808"/>
                </a:lnTo>
                <a:lnTo>
                  <a:pt x="1563454" y="335280"/>
                </a:lnTo>
                <a:lnTo>
                  <a:pt x="1534498" y="301752"/>
                </a:lnTo>
                <a:lnTo>
                  <a:pt x="1504018" y="269748"/>
                </a:lnTo>
                <a:lnTo>
                  <a:pt x="1472014" y="239268"/>
                </a:lnTo>
                <a:lnTo>
                  <a:pt x="1438486" y="210312"/>
                </a:lnTo>
                <a:lnTo>
                  <a:pt x="1403434" y="182880"/>
                </a:lnTo>
                <a:lnTo>
                  <a:pt x="1368382" y="156972"/>
                </a:lnTo>
                <a:lnTo>
                  <a:pt x="1292182" y="111252"/>
                </a:lnTo>
                <a:lnTo>
                  <a:pt x="1252558" y="91440"/>
                </a:lnTo>
                <a:lnTo>
                  <a:pt x="1211410" y="73152"/>
                </a:lnTo>
                <a:lnTo>
                  <a:pt x="1170262" y="56388"/>
                </a:lnTo>
                <a:lnTo>
                  <a:pt x="1127590" y="41148"/>
                </a:lnTo>
                <a:lnTo>
                  <a:pt x="1083394" y="28956"/>
                </a:lnTo>
                <a:lnTo>
                  <a:pt x="1039198" y="18288"/>
                </a:lnTo>
                <a:lnTo>
                  <a:pt x="993478" y="10668"/>
                </a:lnTo>
                <a:lnTo>
                  <a:pt x="947758" y="4572"/>
                </a:lnTo>
                <a:lnTo>
                  <a:pt x="900514" y="1428"/>
                </a:lnTo>
                <a:lnTo>
                  <a:pt x="877654" y="0"/>
                </a:lnTo>
                <a:lnTo>
                  <a:pt x="854794" y="0"/>
                </a:lnTo>
                <a:lnTo>
                  <a:pt x="856318" y="1524"/>
                </a:lnTo>
                <a:lnTo>
                  <a:pt x="856318" y="9245"/>
                </a:lnTo>
                <a:lnTo>
                  <a:pt x="877654" y="10668"/>
                </a:lnTo>
                <a:lnTo>
                  <a:pt x="902038" y="10763"/>
                </a:lnTo>
                <a:lnTo>
                  <a:pt x="924898" y="12192"/>
                </a:lnTo>
                <a:lnTo>
                  <a:pt x="947758" y="15240"/>
                </a:lnTo>
                <a:lnTo>
                  <a:pt x="993478" y="19812"/>
                </a:lnTo>
                <a:lnTo>
                  <a:pt x="1081870" y="38100"/>
                </a:lnTo>
                <a:lnTo>
                  <a:pt x="1124542" y="50292"/>
                </a:lnTo>
                <a:lnTo>
                  <a:pt x="1167214" y="65532"/>
                </a:lnTo>
                <a:lnTo>
                  <a:pt x="1208362" y="80772"/>
                </a:lnTo>
                <a:lnTo>
                  <a:pt x="1249510" y="99060"/>
                </a:lnTo>
                <a:lnTo>
                  <a:pt x="1325710" y="141732"/>
                </a:lnTo>
                <a:lnTo>
                  <a:pt x="1362286" y="164592"/>
                </a:lnTo>
                <a:lnTo>
                  <a:pt x="1398862" y="190500"/>
                </a:lnTo>
                <a:lnTo>
                  <a:pt x="1432390" y="217932"/>
                </a:lnTo>
                <a:lnTo>
                  <a:pt x="1465918" y="246888"/>
                </a:lnTo>
                <a:lnTo>
                  <a:pt x="1497922" y="275844"/>
                </a:lnTo>
                <a:lnTo>
                  <a:pt x="1528402" y="307848"/>
                </a:lnTo>
                <a:lnTo>
                  <a:pt x="1583266" y="374904"/>
                </a:lnTo>
                <a:lnTo>
                  <a:pt x="1609174" y="411480"/>
                </a:lnTo>
                <a:lnTo>
                  <a:pt x="1632034" y="448056"/>
                </a:lnTo>
                <a:lnTo>
                  <a:pt x="1654894" y="486156"/>
                </a:lnTo>
                <a:lnTo>
                  <a:pt x="1674706" y="525780"/>
                </a:lnTo>
                <a:lnTo>
                  <a:pt x="1692994" y="565404"/>
                </a:lnTo>
                <a:lnTo>
                  <a:pt x="1698639" y="580644"/>
                </a:lnTo>
                <a:lnTo>
                  <a:pt x="1708398" y="580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7674" y="3201924"/>
            <a:ext cx="1699260" cy="576580"/>
          </a:xfrm>
          <a:custGeom>
            <a:avLst/>
            <a:gdLst/>
            <a:ahLst/>
            <a:cxnLst/>
            <a:rect l="l" t="t" r="r" b="b"/>
            <a:pathLst>
              <a:path w="1699260" h="576579">
                <a:moveTo>
                  <a:pt x="1698835" y="576072"/>
                </a:moveTo>
                <a:lnTo>
                  <a:pt x="1667973" y="506657"/>
                </a:lnTo>
                <a:lnTo>
                  <a:pt x="1646527" y="466314"/>
                </a:lnTo>
                <a:lnTo>
                  <a:pt x="1623156" y="427196"/>
                </a:lnTo>
                <a:lnTo>
                  <a:pt x="1597925" y="389367"/>
                </a:lnTo>
                <a:lnTo>
                  <a:pt x="1570897" y="352891"/>
                </a:lnTo>
                <a:lnTo>
                  <a:pt x="1542136" y="317830"/>
                </a:lnTo>
                <a:lnTo>
                  <a:pt x="1511704" y="284249"/>
                </a:lnTo>
                <a:lnTo>
                  <a:pt x="1479666" y="252211"/>
                </a:lnTo>
                <a:lnTo>
                  <a:pt x="1446085" y="221779"/>
                </a:lnTo>
                <a:lnTo>
                  <a:pt x="1411024" y="193017"/>
                </a:lnTo>
                <a:lnTo>
                  <a:pt x="1374547" y="165989"/>
                </a:lnTo>
                <a:lnTo>
                  <a:pt x="1336718" y="140758"/>
                </a:lnTo>
                <a:lnTo>
                  <a:pt x="1297601" y="117388"/>
                </a:lnTo>
                <a:lnTo>
                  <a:pt x="1257258" y="95942"/>
                </a:lnTo>
                <a:lnTo>
                  <a:pt x="1215753" y="76484"/>
                </a:lnTo>
                <a:lnTo>
                  <a:pt x="1173150" y="59077"/>
                </a:lnTo>
                <a:lnTo>
                  <a:pt x="1129512" y="43784"/>
                </a:lnTo>
                <a:lnTo>
                  <a:pt x="1084903" y="30670"/>
                </a:lnTo>
                <a:lnTo>
                  <a:pt x="1039387" y="19798"/>
                </a:lnTo>
                <a:lnTo>
                  <a:pt x="993026" y="11232"/>
                </a:lnTo>
                <a:lnTo>
                  <a:pt x="945885" y="5034"/>
                </a:lnTo>
                <a:lnTo>
                  <a:pt x="898027" y="1269"/>
                </a:lnTo>
                <a:lnTo>
                  <a:pt x="849515" y="0"/>
                </a:lnTo>
                <a:lnTo>
                  <a:pt x="800865" y="1269"/>
                </a:lnTo>
                <a:lnTo>
                  <a:pt x="752887" y="5034"/>
                </a:lnTo>
                <a:lnTo>
                  <a:pt x="705643" y="11232"/>
                </a:lnTo>
                <a:lnTo>
                  <a:pt x="659196" y="19798"/>
                </a:lnTo>
                <a:lnTo>
                  <a:pt x="613609" y="30670"/>
                </a:lnTo>
                <a:lnTo>
                  <a:pt x="568943" y="43784"/>
                </a:lnTo>
                <a:lnTo>
                  <a:pt x="525262" y="59077"/>
                </a:lnTo>
                <a:lnTo>
                  <a:pt x="482628" y="76484"/>
                </a:lnTo>
                <a:lnTo>
                  <a:pt x="441104" y="95942"/>
                </a:lnTo>
                <a:lnTo>
                  <a:pt x="400753" y="117388"/>
                </a:lnTo>
                <a:lnTo>
                  <a:pt x="361637" y="140758"/>
                </a:lnTo>
                <a:lnTo>
                  <a:pt x="323818" y="165989"/>
                </a:lnTo>
                <a:lnTo>
                  <a:pt x="287360" y="193017"/>
                </a:lnTo>
                <a:lnTo>
                  <a:pt x="252325" y="221779"/>
                </a:lnTo>
                <a:lnTo>
                  <a:pt x="218775" y="252211"/>
                </a:lnTo>
                <a:lnTo>
                  <a:pt x="186774" y="284249"/>
                </a:lnTo>
                <a:lnTo>
                  <a:pt x="156383" y="317830"/>
                </a:lnTo>
                <a:lnTo>
                  <a:pt x="127666" y="352891"/>
                </a:lnTo>
                <a:lnTo>
                  <a:pt x="100685" y="389367"/>
                </a:lnTo>
                <a:lnTo>
                  <a:pt x="75503" y="427196"/>
                </a:lnTo>
                <a:lnTo>
                  <a:pt x="52181" y="466314"/>
                </a:lnTo>
                <a:lnTo>
                  <a:pt x="30784" y="506657"/>
                </a:lnTo>
                <a:lnTo>
                  <a:pt x="11373" y="548162"/>
                </a:lnTo>
                <a:lnTo>
                  <a:pt x="0" y="576072"/>
                </a:lnTo>
                <a:lnTo>
                  <a:pt x="1698835" y="5760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2395" y="3197352"/>
            <a:ext cx="1708785" cy="581025"/>
          </a:xfrm>
          <a:custGeom>
            <a:avLst/>
            <a:gdLst/>
            <a:ahLst/>
            <a:cxnLst/>
            <a:rect l="l" t="t" r="r" b="b"/>
            <a:pathLst>
              <a:path w="1708785" h="581025">
                <a:moveTo>
                  <a:pt x="856318" y="9245"/>
                </a:moveTo>
                <a:lnTo>
                  <a:pt x="856318" y="1524"/>
                </a:lnTo>
                <a:lnTo>
                  <a:pt x="854794" y="0"/>
                </a:lnTo>
                <a:lnTo>
                  <a:pt x="830410" y="0"/>
                </a:lnTo>
                <a:lnTo>
                  <a:pt x="806026" y="1524"/>
                </a:lnTo>
                <a:lnTo>
                  <a:pt x="760306" y="4572"/>
                </a:lnTo>
                <a:lnTo>
                  <a:pt x="714586" y="10668"/>
                </a:lnTo>
                <a:lnTo>
                  <a:pt x="668866" y="18288"/>
                </a:lnTo>
                <a:lnTo>
                  <a:pt x="624670" y="28956"/>
                </a:lnTo>
                <a:lnTo>
                  <a:pt x="580474" y="41148"/>
                </a:lnTo>
                <a:lnTo>
                  <a:pt x="537802" y="56388"/>
                </a:lnTo>
                <a:lnTo>
                  <a:pt x="496654" y="73152"/>
                </a:lnTo>
                <a:lnTo>
                  <a:pt x="455506" y="91440"/>
                </a:lnTo>
                <a:lnTo>
                  <a:pt x="415882" y="111252"/>
                </a:lnTo>
                <a:lnTo>
                  <a:pt x="339682" y="156972"/>
                </a:lnTo>
                <a:lnTo>
                  <a:pt x="304630" y="182880"/>
                </a:lnTo>
                <a:lnTo>
                  <a:pt x="269578" y="210312"/>
                </a:lnTo>
                <a:lnTo>
                  <a:pt x="236050" y="239268"/>
                </a:lnTo>
                <a:lnTo>
                  <a:pt x="204046" y="269748"/>
                </a:lnTo>
                <a:lnTo>
                  <a:pt x="173566" y="301752"/>
                </a:lnTo>
                <a:lnTo>
                  <a:pt x="144610" y="335280"/>
                </a:lnTo>
                <a:lnTo>
                  <a:pt x="117178" y="370332"/>
                </a:lnTo>
                <a:lnTo>
                  <a:pt x="91270" y="405384"/>
                </a:lnTo>
                <a:lnTo>
                  <a:pt x="45550" y="481584"/>
                </a:lnTo>
                <a:lnTo>
                  <a:pt x="25738" y="521208"/>
                </a:lnTo>
                <a:lnTo>
                  <a:pt x="7450" y="562356"/>
                </a:lnTo>
                <a:lnTo>
                  <a:pt x="0" y="580644"/>
                </a:lnTo>
                <a:lnTo>
                  <a:pt x="10385" y="580644"/>
                </a:lnTo>
                <a:lnTo>
                  <a:pt x="16594" y="565404"/>
                </a:lnTo>
                <a:lnTo>
                  <a:pt x="34882" y="525780"/>
                </a:lnTo>
                <a:lnTo>
                  <a:pt x="54694" y="486156"/>
                </a:lnTo>
                <a:lnTo>
                  <a:pt x="76030" y="448056"/>
                </a:lnTo>
                <a:lnTo>
                  <a:pt x="124798" y="374904"/>
                </a:lnTo>
                <a:lnTo>
                  <a:pt x="152230" y="341376"/>
                </a:lnTo>
                <a:lnTo>
                  <a:pt x="181186" y="307848"/>
                </a:lnTo>
                <a:lnTo>
                  <a:pt x="211666" y="275844"/>
                </a:lnTo>
                <a:lnTo>
                  <a:pt x="242146" y="246888"/>
                </a:lnTo>
                <a:lnTo>
                  <a:pt x="275674" y="217932"/>
                </a:lnTo>
                <a:lnTo>
                  <a:pt x="310726" y="190500"/>
                </a:lnTo>
                <a:lnTo>
                  <a:pt x="345778" y="164592"/>
                </a:lnTo>
                <a:lnTo>
                  <a:pt x="382354" y="141732"/>
                </a:lnTo>
                <a:lnTo>
                  <a:pt x="420454" y="120396"/>
                </a:lnTo>
                <a:lnTo>
                  <a:pt x="460078" y="99060"/>
                </a:lnTo>
                <a:lnTo>
                  <a:pt x="499702" y="80772"/>
                </a:lnTo>
                <a:lnTo>
                  <a:pt x="540850" y="65532"/>
                </a:lnTo>
                <a:lnTo>
                  <a:pt x="583522" y="50292"/>
                </a:lnTo>
                <a:lnTo>
                  <a:pt x="627718" y="38100"/>
                </a:lnTo>
                <a:lnTo>
                  <a:pt x="670390" y="28956"/>
                </a:lnTo>
                <a:lnTo>
                  <a:pt x="716110" y="19812"/>
                </a:lnTo>
                <a:lnTo>
                  <a:pt x="761830" y="15240"/>
                </a:lnTo>
                <a:lnTo>
                  <a:pt x="784690" y="12192"/>
                </a:lnTo>
                <a:lnTo>
                  <a:pt x="806026" y="10769"/>
                </a:lnTo>
                <a:lnTo>
                  <a:pt x="830410" y="10668"/>
                </a:lnTo>
                <a:lnTo>
                  <a:pt x="851746" y="9334"/>
                </a:lnTo>
                <a:lnTo>
                  <a:pt x="851746" y="9144"/>
                </a:lnTo>
                <a:lnTo>
                  <a:pt x="856318" y="9245"/>
                </a:lnTo>
                <a:close/>
              </a:path>
              <a:path w="1708785" h="581025">
                <a:moveTo>
                  <a:pt x="854794" y="9144"/>
                </a:moveTo>
                <a:lnTo>
                  <a:pt x="851746" y="9144"/>
                </a:lnTo>
                <a:lnTo>
                  <a:pt x="851746" y="9334"/>
                </a:lnTo>
                <a:lnTo>
                  <a:pt x="854794" y="9144"/>
                </a:lnTo>
                <a:close/>
              </a:path>
              <a:path w="1708785" h="581025">
                <a:moveTo>
                  <a:pt x="1708398" y="580644"/>
                </a:moveTo>
                <a:lnTo>
                  <a:pt x="1682326" y="521208"/>
                </a:lnTo>
                <a:lnTo>
                  <a:pt x="1662514" y="481584"/>
                </a:lnTo>
                <a:lnTo>
                  <a:pt x="1639654" y="441960"/>
                </a:lnTo>
                <a:lnTo>
                  <a:pt x="1616794" y="405384"/>
                </a:lnTo>
                <a:lnTo>
                  <a:pt x="1590886" y="368808"/>
                </a:lnTo>
                <a:lnTo>
                  <a:pt x="1563454" y="335280"/>
                </a:lnTo>
                <a:lnTo>
                  <a:pt x="1534498" y="301752"/>
                </a:lnTo>
                <a:lnTo>
                  <a:pt x="1504018" y="269748"/>
                </a:lnTo>
                <a:lnTo>
                  <a:pt x="1472014" y="239268"/>
                </a:lnTo>
                <a:lnTo>
                  <a:pt x="1438486" y="210312"/>
                </a:lnTo>
                <a:lnTo>
                  <a:pt x="1403434" y="182880"/>
                </a:lnTo>
                <a:lnTo>
                  <a:pt x="1368382" y="156972"/>
                </a:lnTo>
                <a:lnTo>
                  <a:pt x="1292182" y="111252"/>
                </a:lnTo>
                <a:lnTo>
                  <a:pt x="1252558" y="91440"/>
                </a:lnTo>
                <a:lnTo>
                  <a:pt x="1211410" y="73152"/>
                </a:lnTo>
                <a:lnTo>
                  <a:pt x="1170262" y="56388"/>
                </a:lnTo>
                <a:lnTo>
                  <a:pt x="1127590" y="41148"/>
                </a:lnTo>
                <a:lnTo>
                  <a:pt x="1083394" y="28956"/>
                </a:lnTo>
                <a:lnTo>
                  <a:pt x="1039198" y="18288"/>
                </a:lnTo>
                <a:lnTo>
                  <a:pt x="993478" y="10668"/>
                </a:lnTo>
                <a:lnTo>
                  <a:pt x="947758" y="4572"/>
                </a:lnTo>
                <a:lnTo>
                  <a:pt x="900514" y="1428"/>
                </a:lnTo>
                <a:lnTo>
                  <a:pt x="877654" y="0"/>
                </a:lnTo>
                <a:lnTo>
                  <a:pt x="854794" y="0"/>
                </a:lnTo>
                <a:lnTo>
                  <a:pt x="856318" y="1524"/>
                </a:lnTo>
                <a:lnTo>
                  <a:pt x="856318" y="9245"/>
                </a:lnTo>
                <a:lnTo>
                  <a:pt x="877654" y="10668"/>
                </a:lnTo>
                <a:lnTo>
                  <a:pt x="902038" y="10763"/>
                </a:lnTo>
                <a:lnTo>
                  <a:pt x="924898" y="12192"/>
                </a:lnTo>
                <a:lnTo>
                  <a:pt x="947758" y="15240"/>
                </a:lnTo>
                <a:lnTo>
                  <a:pt x="993478" y="19812"/>
                </a:lnTo>
                <a:lnTo>
                  <a:pt x="1081870" y="38100"/>
                </a:lnTo>
                <a:lnTo>
                  <a:pt x="1124542" y="50292"/>
                </a:lnTo>
                <a:lnTo>
                  <a:pt x="1167214" y="65532"/>
                </a:lnTo>
                <a:lnTo>
                  <a:pt x="1208362" y="80772"/>
                </a:lnTo>
                <a:lnTo>
                  <a:pt x="1249510" y="99060"/>
                </a:lnTo>
                <a:lnTo>
                  <a:pt x="1325710" y="141732"/>
                </a:lnTo>
                <a:lnTo>
                  <a:pt x="1362286" y="164592"/>
                </a:lnTo>
                <a:lnTo>
                  <a:pt x="1398862" y="190500"/>
                </a:lnTo>
                <a:lnTo>
                  <a:pt x="1432390" y="217932"/>
                </a:lnTo>
                <a:lnTo>
                  <a:pt x="1465918" y="246888"/>
                </a:lnTo>
                <a:lnTo>
                  <a:pt x="1497922" y="275844"/>
                </a:lnTo>
                <a:lnTo>
                  <a:pt x="1528402" y="307848"/>
                </a:lnTo>
                <a:lnTo>
                  <a:pt x="1583266" y="374904"/>
                </a:lnTo>
                <a:lnTo>
                  <a:pt x="1609174" y="411480"/>
                </a:lnTo>
                <a:lnTo>
                  <a:pt x="1632034" y="448056"/>
                </a:lnTo>
                <a:lnTo>
                  <a:pt x="1654894" y="486156"/>
                </a:lnTo>
                <a:lnTo>
                  <a:pt x="1674706" y="525780"/>
                </a:lnTo>
                <a:lnTo>
                  <a:pt x="1692994" y="565404"/>
                </a:lnTo>
                <a:lnTo>
                  <a:pt x="1698639" y="580644"/>
                </a:lnTo>
                <a:lnTo>
                  <a:pt x="1708398" y="580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3473" y="3080004"/>
            <a:ext cx="1354455" cy="698500"/>
          </a:xfrm>
          <a:custGeom>
            <a:avLst/>
            <a:gdLst/>
            <a:ahLst/>
            <a:cxnLst/>
            <a:rect l="l" t="t" r="r" b="b"/>
            <a:pathLst>
              <a:path w="1354454" h="698500">
                <a:moveTo>
                  <a:pt x="1354216" y="25908"/>
                </a:moveTo>
                <a:lnTo>
                  <a:pt x="1340500" y="0"/>
                </a:lnTo>
                <a:lnTo>
                  <a:pt x="0" y="697992"/>
                </a:lnTo>
                <a:lnTo>
                  <a:pt x="60347" y="697992"/>
                </a:lnTo>
                <a:lnTo>
                  <a:pt x="1354216" y="259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3954" y="2840736"/>
            <a:ext cx="2810510" cy="39624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omic Sans MS"/>
                <a:cs typeface="Comic Sans MS"/>
              </a:rPr>
              <a:t>Récepteur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GPIIbIIIa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79451" y="1528063"/>
            <a:ext cx="1414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CC99"/>
                </a:solidFill>
              </a:rPr>
              <a:t>Fibrinogène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2551054" y="1682496"/>
            <a:ext cx="867410" cy="992505"/>
          </a:xfrm>
          <a:custGeom>
            <a:avLst/>
            <a:gdLst/>
            <a:ahLst/>
            <a:cxnLst/>
            <a:rect l="l" t="t" r="r" b="b"/>
            <a:pathLst>
              <a:path w="867410" h="992505">
                <a:moveTo>
                  <a:pt x="91440" y="419748"/>
                </a:moveTo>
                <a:lnTo>
                  <a:pt x="91440" y="228600"/>
                </a:lnTo>
                <a:lnTo>
                  <a:pt x="0" y="297180"/>
                </a:lnTo>
                <a:lnTo>
                  <a:pt x="91440" y="419748"/>
                </a:lnTo>
                <a:close/>
              </a:path>
              <a:path w="867410" h="992505">
                <a:moveTo>
                  <a:pt x="867156" y="694944"/>
                </a:moveTo>
                <a:lnTo>
                  <a:pt x="365760" y="22860"/>
                </a:lnTo>
                <a:lnTo>
                  <a:pt x="274320" y="91440"/>
                </a:lnTo>
                <a:lnTo>
                  <a:pt x="205740" y="0"/>
                </a:lnTo>
                <a:lnTo>
                  <a:pt x="22860" y="137160"/>
                </a:lnTo>
                <a:lnTo>
                  <a:pt x="91440" y="228600"/>
                </a:lnTo>
                <a:lnTo>
                  <a:pt x="91440" y="419748"/>
                </a:lnTo>
                <a:lnTo>
                  <a:pt x="501396" y="969264"/>
                </a:lnTo>
                <a:lnTo>
                  <a:pt x="592836" y="900684"/>
                </a:lnTo>
                <a:lnTo>
                  <a:pt x="661416" y="992124"/>
                </a:lnTo>
                <a:lnTo>
                  <a:pt x="775716" y="906399"/>
                </a:lnTo>
                <a:lnTo>
                  <a:pt x="775716" y="763524"/>
                </a:lnTo>
                <a:lnTo>
                  <a:pt x="867156" y="694944"/>
                </a:lnTo>
                <a:close/>
              </a:path>
              <a:path w="867410" h="992505">
                <a:moveTo>
                  <a:pt x="844296" y="854964"/>
                </a:moveTo>
                <a:lnTo>
                  <a:pt x="775716" y="763524"/>
                </a:lnTo>
                <a:lnTo>
                  <a:pt x="775716" y="906399"/>
                </a:lnTo>
                <a:lnTo>
                  <a:pt x="844296" y="854964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3434" y="1676400"/>
            <a:ext cx="882650" cy="1004569"/>
          </a:xfrm>
          <a:custGeom>
            <a:avLst/>
            <a:gdLst/>
            <a:ahLst/>
            <a:cxnLst/>
            <a:rect l="l" t="t" r="r" b="b"/>
            <a:pathLst>
              <a:path w="882650" h="1004569">
                <a:moveTo>
                  <a:pt x="96012" y="243041"/>
                </a:moveTo>
                <a:lnTo>
                  <a:pt x="96012" y="231648"/>
                </a:lnTo>
                <a:lnTo>
                  <a:pt x="94488" y="237744"/>
                </a:lnTo>
                <a:lnTo>
                  <a:pt x="92086" y="234576"/>
                </a:lnTo>
                <a:lnTo>
                  <a:pt x="0" y="303276"/>
                </a:lnTo>
                <a:lnTo>
                  <a:pt x="9144" y="315458"/>
                </a:lnTo>
                <a:lnTo>
                  <a:pt x="9144" y="307848"/>
                </a:lnTo>
                <a:lnTo>
                  <a:pt x="10668" y="300228"/>
                </a:lnTo>
                <a:lnTo>
                  <a:pt x="13781" y="304388"/>
                </a:lnTo>
                <a:lnTo>
                  <a:pt x="96012" y="243041"/>
                </a:lnTo>
                <a:close/>
              </a:path>
              <a:path w="882650" h="1004569">
                <a:moveTo>
                  <a:pt x="13781" y="304388"/>
                </a:moveTo>
                <a:lnTo>
                  <a:pt x="10668" y="300228"/>
                </a:lnTo>
                <a:lnTo>
                  <a:pt x="9144" y="307848"/>
                </a:lnTo>
                <a:lnTo>
                  <a:pt x="13781" y="304388"/>
                </a:lnTo>
                <a:close/>
              </a:path>
              <a:path w="882650" h="1004569">
                <a:moveTo>
                  <a:pt x="510126" y="967685"/>
                </a:moveTo>
                <a:lnTo>
                  <a:pt x="13781" y="304388"/>
                </a:lnTo>
                <a:lnTo>
                  <a:pt x="9144" y="307848"/>
                </a:lnTo>
                <a:lnTo>
                  <a:pt x="9144" y="315458"/>
                </a:lnTo>
                <a:lnTo>
                  <a:pt x="505968" y="977395"/>
                </a:lnTo>
                <a:lnTo>
                  <a:pt x="505968" y="970788"/>
                </a:lnTo>
                <a:lnTo>
                  <a:pt x="510126" y="967685"/>
                </a:lnTo>
                <a:close/>
              </a:path>
              <a:path w="882650" h="1004569">
                <a:moveTo>
                  <a:pt x="282763" y="91553"/>
                </a:moveTo>
                <a:lnTo>
                  <a:pt x="213360" y="0"/>
                </a:lnTo>
                <a:lnTo>
                  <a:pt x="22860" y="143256"/>
                </a:lnTo>
                <a:lnTo>
                  <a:pt x="33528" y="157328"/>
                </a:lnTo>
                <a:lnTo>
                  <a:pt x="33528" y="140208"/>
                </a:lnTo>
                <a:lnTo>
                  <a:pt x="37173" y="145094"/>
                </a:lnTo>
                <a:lnTo>
                  <a:pt x="208788" y="16383"/>
                </a:lnTo>
                <a:lnTo>
                  <a:pt x="208788" y="9144"/>
                </a:lnTo>
                <a:lnTo>
                  <a:pt x="216408" y="10668"/>
                </a:lnTo>
                <a:lnTo>
                  <a:pt x="216408" y="19358"/>
                </a:lnTo>
                <a:lnTo>
                  <a:pt x="278892" y="103113"/>
                </a:lnTo>
                <a:lnTo>
                  <a:pt x="278892" y="94488"/>
                </a:lnTo>
                <a:lnTo>
                  <a:pt x="282763" y="91553"/>
                </a:lnTo>
                <a:close/>
              </a:path>
              <a:path w="882650" h="1004569">
                <a:moveTo>
                  <a:pt x="37173" y="145094"/>
                </a:moveTo>
                <a:lnTo>
                  <a:pt x="33528" y="140208"/>
                </a:lnTo>
                <a:lnTo>
                  <a:pt x="33528" y="147828"/>
                </a:lnTo>
                <a:lnTo>
                  <a:pt x="37173" y="145094"/>
                </a:lnTo>
                <a:close/>
              </a:path>
              <a:path w="882650" h="1004569">
                <a:moveTo>
                  <a:pt x="105156" y="236220"/>
                </a:moveTo>
                <a:lnTo>
                  <a:pt x="37173" y="145094"/>
                </a:lnTo>
                <a:lnTo>
                  <a:pt x="33528" y="147828"/>
                </a:lnTo>
                <a:lnTo>
                  <a:pt x="33528" y="157328"/>
                </a:lnTo>
                <a:lnTo>
                  <a:pt x="92086" y="234576"/>
                </a:lnTo>
                <a:lnTo>
                  <a:pt x="96012" y="231648"/>
                </a:lnTo>
                <a:lnTo>
                  <a:pt x="96012" y="243041"/>
                </a:lnTo>
                <a:lnTo>
                  <a:pt x="105156" y="236220"/>
                </a:lnTo>
                <a:close/>
              </a:path>
              <a:path w="882650" h="1004569">
                <a:moveTo>
                  <a:pt x="96012" y="231648"/>
                </a:moveTo>
                <a:lnTo>
                  <a:pt x="92086" y="234576"/>
                </a:lnTo>
                <a:lnTo>
                  <a:pt x="94488" y="237744"/>
                </a:lnTo>
                <a:lnTo>
                  <a:pt x="96012" y="231648"/>
                </a:lnTo>
                <a:close/>
              </a:path>
              <a:path w="882650" h="1004569">
                <a:moveTo>
                  <a:pt x="216408" y="10668"/>
                </a:moveTo>
                <a:lnTo>
                  <a:pt x="208788" y="9144"/>
                </a:lnTo>
                <a:lnTo>
                  <a:pt x="212250" y="13785"/>
                </a:lnTo>
                <a:lnTo>
                  <a:pt x="216408" y="10668"/>
                </a:lnTo>
                <a:close/>
              </a:path>
              <a:path w="882650" h="1004569">
                <a:moveTo>
                  <a:pt x="212250" y="13785"/>
                </a:moveTo>
                <a:lnTo>
                  <a:pt x="208788" y="9144"/>
                </a:lnTo>
                <a:lnTo>
                  <a:pt x="208788" y="16383"/>
                </a:lnTo>
                <a:lnTo>
                  <a:pt x="212250" y="13785"/>
                </a:lnTo>
                <a:close/>
              </a:path>
              <a:path w="882650" h="1004569">
                <a:moveTo>
                  <a:pt x="216408" y="19358"/>
                </a:moveTo>
                <a:lnTo>
                  <a:pt x="216408" y="10668"/>
                </a:lnTo>
                <a:lnTo>
                  <a:pt x="212250" y="13785"/>
                </a:lnTo>
                <a:lnTo>
                  <a:pt x="216408" y="19358"/>
                </a:lnTo>
                <a:close/>
              </a:path>
              <a:path w="882650" h="1004569">
                <a:moveTo>
                  <a:pt x="284988" y="94488"/>
                </a:moveTo>
                <a:lnTo>
                  <a:pt x="282763" y="91553"/>
                </a:lnTo>
                <a:lnTo>
                  <a:pt x="278892" y="94488"/>
                </a:lnTo>
                <a:lnTo>
                  <a:pt x="284988" y="94488"/>
                </a:lnTo>
                <a:close/>
              </a:path>
              <a:path w="882650" h="1004569">
                <a:moveTo>
                  <a:pt x="284988" y="101745"/>
                </a:moveTo>
                <a:lnTo>
                  <a:pt x="284988" y="94488"/>
                </a:lnTo>
                <a:lnTo>
                  <a:pt x="278892" y="94488"/>
                </a:lnTo>
                <a:lnTo>
                  <a:pt x="278892" y="103113"/>
                </a:lnTo>
                <a:lnTo>
                  <a:pt x="280416" y="105156"/>
                </a:lnTo>
                <a:lnTo>
                  <a:pt x="284988" y="101745"/>
                </a:lnTo>
                <a:close/>
              </a:path>
              <a:path w="882650" h="1004569">
                <a:moveTo>
                  <a:pt x="882396" y="701040"/>
                </a:moveTo>
                <a:lnTo>
                  <a:pt x="373380" y="22860"/>
                </a:lnTo>
                <a:lnTo>
                  <a:pt x="282763" y="91553"/>
                </a:lnTo>
                <a:lnTo>
                  <a:pt x="284988" y="94488"/>
                </a:lnTo>
                <a:lnTo>
                  <a:pt x="284988" y="101745"/>
                </a:lnTo>
                <a:lnTo>
                  <a:pt x="368808" y="39212"/>
                </a:lnTo>
                <a:lnTo>
                  <a:pt x="368808" y="32004"/>
                </a:lnTo>
                <a:lnTo>
                  <a:pt x="376428" y="33528"/>
                </a:lnTo>
                <a:lnTo>
                  <a:pt x="376428" y="42187"/>
                </a:lnTo>
                <a:lnTo>
                  <a:pt x="868089" y="699226"/>
                </a:lnTo>
                <a:lnTo>
                  <a:pt x="871728" y="696468"/>
                </a:lnTo>
                <a:lnTo>
                  <a:pt x="871728" y="708998"/>
                </a:lnTo>
                <a:lnTo>
                  <a:pt x="882396" y="701040"/>
                </a:lnTo>
                <a:close/>
              </a:path>
              <a:path w="882650" h="1004569">
                <a:moveTo>
                  <a:pt x="376428" y="33528"/>
                </a:moveTo>
                <a:lnTo>
                  <a:pt x="368808" y="32004"/>
                </a:lnTo>
                <a:lnTo>
                  <a:pt x="372269" y="36630"/>
                </a:lnTo>
                <a:lnTo>
                  <a:pt x="376428" y="33528"/>
                </a:lnTo>
                <a:close/>
              </a:path>
              <a:path w="882650" h="1004569">
                <a:moveTo>
                  <a:pt x="372269" y="36630"/>
                </a:moveTo>
                <a:lnTo>
                  <a:pt x="368808" y="32004"/>
                </a:lnTo>
                <a:lnTo>
                  <a:pt x="368808" y="39212"/>
                </a:lnTo>
                <a:lnTo>
                  <a:pt x="372269" y="36630"/>
                </a:lnTo>
                <a:close/>
              </a:path>
              <a:path w="882650" h="1004569">
                <a:moveTo>
                  <a:pt x="376428" y="42187"/>
                </a:moveTo>
                <a:lnTo>
                  <a:pt x="376428" y="33528"/>
                </a:lnTo>
                <a:lnTo>
                  <a:pt x="372269" y="36630"/>
                </a:lnTo>
                <a:lnTo>
                  <a:pt x="376428" y="42187"/>
                </a:lnTo>
                <a:close/>
              </a:path>
              <a:path w="882650" h="1004569">
                <a:moveTo>
                  <a:pt x="513588" y="972312"/>
                </a:moveTo>
                <a:lnTo>
                  <a:pt x="510126" y="967685"/>
                </a:lnTo>
                <a:lnTo>
                  <a:pt x="505968" y="970788"/>
                </a:lnTo>
                <a:lnTo>
                  <a:pt x="513588" y="972312"/>
                </a:lnTo>
                <a:close/>
              </a:path>
              <a:path w="882650" h="1004569">
                <a:moveTo>
                  <a:pt x="513588" y="977990"/>
                </a:moveTo>
                <a:lnTo>
                  <a:pt x="513588" y="972312"/>
                </a:lnTo>
                <a:lnTo>
                  <a:pt x="505968" y="970788"/>
                </a:lnTo>
                <a:lnTo>
                  <a:pt x="505968" y="977395"/>
                </a:lnTo>
                <a:lnTo>
                  <a:pt x="509016" y="981456"/>
                </a:lnTo>
                <a:lnTo>
                  <a:pt x="513588" y="977990"/>
                </a:lnTo>
                <a:close/>
              </a:path>
              <a:path w="882650" h="1004569">
                <a:moveTo>
                  <a:pt x="670145" y="990530"/>
                </a:moveTo>
                <a:lnTo>
                  <a:pt x="601980" y="899160"/>
                </a:lnTo>
                <a:lnTo>
                  <a:pt x="510126" y="967685"/>
                </a:lnTo>
                <a:lnTo>
                  <a:pt x="513588" y="972312"/>
                </a:lnTo>
                <a:lnTo>
                  <a:pt x="513588" y="977990"/>
                </a:lnTo>
                <a:lnTo>
                  <a:pt x="597408" y="914449"/>
                </a:lnTo>
                <a:lnTo>
                  <a:pt x="597408" y="908304"/>
                </a:lnTo>
                <a:lnTo>
                  <a:pt x="603504" y="909828"/>
                </a:lnTo>
                <a:lnTo>
                  <a:pt x="603504" y="916475"/>
                </a:lnTo>
                <a:lnTo>
                  <a:pt x="665988" y="1000230"/>
                </a:lnTo>
                <a:lnTo>
                  <a:pt x="665988" y="993648"/>
                </a:lnTo>
                <a:lnTo>
                  <a:pt x="670145" y="990530"/>
                </a:lnTo>
                <a:close/>
              </a:path>
              <a:path w="882650" h="1004569">
                <a:moveTo>
                  <a:pt x="603504" y="909828"/>
                </a:moveTo>
                <a:lnTo>
                  <a:pt x="597408" y="908304"/>
                </a:lnTo>
                <a:lnTo>
                  <a:pt x="600336" y="912229"/>
                </a:lnTo>
                <a:lnTo>
                  <a:pt x="603504" y="909828"/>
                </a:lnTo>
                <a:close/>
              </a:path>
              <a:path w="882650" h="1004569">
                <a:moveTo>
                  <a:pt x="600336" y="912229"/>
                </a:moveTo>
                <a:lnTo>
                  <a:pt x="597408" y="908304"/>
                </a:lnTo>
                <a:lnTo>
                  <a:pt x="597408" y="914449"/>
                </a:lnTo>
                <a:lnTo>
                  <a:pt x="600336" y="912229"/>
                </a:lnTo>
                <a:close/>
              </a:path>
              <a:path w="882650" h="1004569">
                <a:moveTo>
                  <a:pt x="603504" y="916475"/>
                </a:moveTo>
                <a:lnTo>
                  <a:pt x="603504" y="909828"/>
                </a:lnTo>
                <a:lnTo>
                  <a:pt x="600336" y="912229"/>
                </a:lnTo>
                <a:lnTo>
                  <a:pt x="603504" y="916475"/>
                </a:lnTo>
                <a:close/>
              </a:path>
              <a:path w="882650" h="1004569">
                <a:moveTo>
                  <a:pt x="673608" y="995172"/>
                </a:moveTo>
                <a:lnTo>
                  <a:pt x="670145" y="990530"/>
                </a:lnTo>
                <a:lnTo>
                  <a:pt x="665988" y="993648"/>
                </a:lnTo>
                <a:lnTo>
                  <a:pt x="673608" y="995172"/>
                </a:lnTo>
                <a:close/>
              </a:path>
              <a:path w="882650" h="1004569">
                <a:moveTo>
                  <a:pt x="673608" y="1000877"/>
                </a:moveTo>
                <a:lnTo>
                  <a:pt x="673608" y="995172"/>
                </a:lnTo>
                <a:lnTo>
                  <a:pt x="665988" y="993648"/>
                </a:lnTo>
                <a:lnTo>
                  <a:pt x="665988" y="1000230"/>
                </a:lnTo>
                <a:lnTo>
                  <a:pt x="669036" y="1004316"/>
                </a:lnTo>
                <a:lnTo>
                  <a:pt x="673608" y="1000877"/>
                </a:lnTo>
                <a:close/>
              </a:path>
              <a:path w="882650" h="1004569">
                <a:moveTo>
                  <a:pt x="848868" y="869082"/>
                </a:moveTo>
                <a:lnTo>
                  <a:pt x="848868" y="864108"/>
                </a:lnTo>
                <a:lnTo>
                  <a:pt x="845222" y="859221"/>
                </a:lnTo>
                <a:lnTo>
                  <a:pt x="670145" y="990530"/>
                </a:lnTo>
                <a:lnTo>
                  <a:pt x="673608" y="995172"/>
                </a:lnTo>
                <a:lnTo>
                  <a:pt x="673608" y="1000877"/>
                </a:lnTo>
                <a:lnTo>
                  <a:pt x="848868" y="869082"/>
                </a:lnTo>
                <a:close/>
              </a:path>
              <a:path w="882650" h="1004569">
                <a:moveTo>
                  <a:pt x="871728" y="708998"/>
                </a:moveTo>
                <a:lnTo>
                  <a:pt x="871728" y="704088"/>
                </a:lnTo>
                <a:lnTo>
                  <a:pt x="868089" y="699226"/>
                </a:lnTo>
                <a:lnTo>
                  <a:pt x="777240" y="768096"/>
                </a:lnTo>
                <a:lnTo>
                  <a:pt x="786384" y="780352"/>
                </a:lnTo>
                <a:lnTo>
                  <a:pt x="786384" y="772668"/>
                </a:lnTo>
                <a:lnTo>
                  <a:pt x="787908" y="766572"/>
                </a:lnTo>
                <a:lnTo>
                  <a:pt x="790309" y="769739"/>
                </a:lnTo>
                <a:lnTo>
                  <a:pt x="871728" y="708998"/>
                </a:lnTo>
                <a:close/>
              </a:path>
              <a:path w="882650" h="1004569">
                <a:moveTo>
                  <a:pt x="790309" y="769739"/>
                </a:moveTo>
                <a:lnTo>
                  <a:pt x="787908" y="766572"/>
                </a:lnTo>
                <a:lnTo>
                  <a:pt x="786384" y="772668"/>
                </a:lnTo>
                <a:lnTo>
                  <a:pt x="790309" y="769739"/>
                </a:lnTo>
                <a:close/>
              </a:path>
              <a:path w="882650" h="1004569">
                <a:moveTo>
                  <a:pt x="859536" y="861060"/>
                </a:moveTo>
                <a:lnTo>
                  <a:pt x="790309" y="769739"/>
                </a:lnTo>
                <a:lnTo>
                  <a:pt x="786384" y="772668"/>
                </a:lnTo>
                <a:lnTo>
                  <a:pt x="786384" y="780352"/>
                </a:lnTo>
                <a:lnTo>
                  <a:pt x="845222" y="859221"/>
                </a:lnTo>
                <a:lnTo>
                  <a:pt x="848868" y="856488"/>
                </a:lnTo>
                <a:lnTo>
                  <a:pt x="848868" y="869082"/>
                </a:lnTo>
                <a:lnTo>
                  <a:pt x="859536" y="861060"/>
                </a:lnTo>
                <a:close/>
              </a:path>
              <a:path w="882650" h="1004569">
                <a:moveTo>
                  <a:pt x="848868" y="864108"/>
                </a:moveTo>
                <a:lnTo>
                  <a:pt x="848868" y="856488"/>
                </a:lnTo>
                <a:lnTo>
                  <a:pt x="845222" y="859221"/>
                </a:lnTo>
                <a:lnTo>
                  <a:pt x="848868" y="864108"/>
                </a:lnTo>
                <a:close/>
              </a:path>
              <a:path w="882650" h="1004569">
                <a:moveTo>
                  <a:pt x="871728" y="704088"/>
                </a:moveTo>
                <a:lnTo>
                  <a:pt x="871728" y="696468"/>
                </a:lnTo>
                <a:lnTo>
                  <a:pt x="868089" y="699226"/>
                </a:lnTo>
                <a:lnTo>
                  <a:pt x="871728" y="704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6202" y="2159508"/>
            <a:ext cx="1089660" cy="647700"/>
          </a:xfrm>
          <a:custGeom>
            <a:avLst/>
            <a:gdLst/>
            <a:ahLst/>
            <a:cxnLst/>
            <a:rect l="l" t="t" r="r" b="b"/>
            <a:pathLst>
              <a:path w="1089660" h="647700">
                <a:moveTo>
                  <a:pt x="109728" y="550351"/>
                </a:moveTo>
                <a:lnTo>
                  <a:pt x="109728" y="313944"/>
                </a:lnTo>
                <a:lnTo>
                  <a:pt x="0" y="341376"/>
                </a:lnTo>
                <a:lnTo>
                  <a:pt x="54864" y="563880"/>
                </a:lnTo>
                <a:lnTo>
                  <a:pt x="109728" y="550351"/>
                </a:lnTo>
                <a:close/>
              </a:path>
              <a:path w="1089660" h="647700">
                <a:moveTo>
                  <a:pt x="1089660" y="304800"/>
                </a:moveTo>
                <a:lnTo>
                  <a:pt x="1034796" y="83820"/>
                </a:lnTo>
                <a:lnTo>
                  <a:pt x="923544" y="111252"/>
                </a:lnTo>
                <a:lnTo>
                  <a:pt x="896112" y="0"/>
                </a:lnTo>
                <a:lnTo>
                  <a:pt x="82296" y="204216"/>
                </a:lnTo>
                <a:lnTo>
                  <a:pt x="109728" y="313944"/>
                </a:lnTo>
                <a:lnTo>
                  <a:pt x="109728" y="550351"/>
                </a:lnTo>
                <a:lnTo>
                  <a:pt x="166116" y="536448"/>
                </a:lnTo>
                <a:lnTo>
                  <a:pt x="193548" y="647700"/>
                </a:lnTo>
                <a:lnTo>
                  <a:pt x="978408" y="450750"/>
                </a:lnTo>
                <a:lnTo>
                  <a:pt x="978408" y="333756"/>
                </a:lnTo>
                <a:lnTo>
                  <a:pt x="1089660" y="304800"/>
                </a:lnTo>
                <a:close/>
              </a:path>
              <a:path w="1089660" h="647700">
                <a:moveTo>
                  <a:pt x="1007364" y="443484"/>
                </a:moveTo>
                <a:lnTo>
                  <a:pt x="978408" y="333756"/>
                </a:lnTo>
                <a:lnTo>
                  <a:pt x="978408" y="450750"/>
                </a:lnTo>
                <a:lnTo>
                  <a:pt x="1007364" y="443484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0106" y="2154936"/>
            <a:ext cx="1102360" cy="657225"/>
          </a:xfrm>
          <a:custGeom>
            <a:avLst/>
            <a:gdLst/>
            <a:ahLst/>
            <a:cxnLst/>
            <a:rect l="l" t="t" r="r" b="b"/>
            <a:pathLst>
              <a:path w="1102360" h="657225">
                <a:moveTo>
                  <a:pt x="115824" y="324612"/>
                </a:moveTo>
                <a:lnTo>
                  <a:pt x="115824" y="313944"/>
                </a:lnTo>
                <a:lnTo>
                  <a:pt x="111252" y="320040"/>
                </a:lnTo>
                <a:lnTo>
                  <a:pt x="110144" y="315363"/>
                </a:lnTo>
                <a:lnTo>
                  <a:pt x="0" y="342900"/>
                </a:lnTo>
                <a:lnTo>
                  <a:pt x="6096" y="367284"/>
                </a:lnTo>
                <a:lnTo>
                  <a:pt x="6096" y="352044"/>
                </a:lnTo>
                <a:lnTo>
                  <a:pt x="10668" y="345948"/>
                </a:lnTo>
                <a:lnTo>
                  <a:pt x="11825" y="350611"/>
                </a:lnTo>
                <a:lnTo>
                  <a:pt x="115824" y="324612"/>
                </a:lnTo>
                <a:close/>
              </a:path>
              <a:path w="1102360" h="657225">
                <a:moveTo>
                  <a:pt x="11825" y="350611"/>
                </a:moveTo>
                <a:lnTo>
                  <a:pt x="10668" y="345948"/>
                </a:lnTo>
                <a:lnTo>
                  <a:pt x="6096" y="352044"/>
                </a:lnTo>
                <a:lnTo>
                  <a:pt x="11825" y="350611"/>
                </a:lnTo>
                <a:close/>
              </a:path>
              <a:path w="1102360" h="657225">
                <a:moveTo>
                  <a:pt x="64463" y="562623"/>
                </a:moveTo>
                <a:lnTo>
                  <a:pt x="11825" y="350611"/>
                </a:lnTo>
                <a:lnTo>
                  <a:pt x="6096" y="352044"/>
                </a:lnTo>
                <a:lnTo>
                  <a:pt x="6096" y="367284"/>
                </a:lnTo>
                <a:lnTo>
                  <a:pt x="57912" y="574548"/>
                </a:lnTo>
                <a:lnTo>
                  <a:pt x="59436" y="574167"/>
                </a:lnTo>
                <a:lnTo>
                  <a:pt x="59436" y="563880"/>
                </a:lnTo>
                <a:lnTo>
                  <a:pt x="64463" y="562623"/>
                </a:lnTo>
                <a:close/>
              </a:path>
              <a:path w="1102360" h="657225">
                <a:moveTo>
                  <a:pt x="65532" y="566928"/>
                </a:moveTo>
                <a:lnTo>
                  <a:pt x="64463" y="562623"/>
                </a:lnTo>
                <a:lnTo>
                  <a:pt x="59436" y="563880"/>
                </a:lnTo>
                <a:lnTo>
                  <a:pt x="65532" y="566928"/>
                </a:lnTo>
                <a:close/>
              </a:path>
              <a:path w="1102360" h="657225">
                <a:moveTo>
                  <a:pt x="65532" y="572643"/>
                </a:moveTo>
                <a:lnTo>
                  <a:pt x="65532" y="566928"/>
                </a:lnTo>
                <a:lnTo>
                  <a:pt x="59436" y="563880"/>
                </a:lnTo>
                <a:lnTo>
                  <a:pt x="59436" y="574167"/>
                </a:lnTo>
                <a:lnTo>
                  <a:pt x="65532" y="572643"/>
                </a:lnTo>
                <a:close/>
              </a:path>
              <a:path w="1102360" h="657225">
                <a:moveTo>
                  <a:pt x="203139" y="646440"/>
                </a:moveTo>
                <a:lnTo>
                  <a:pt x="175260" y="534924"/>
                </a:lnTo>
                <a:lnTo>
                  <a:pt x="64463" y="562623"/>
                </a:lnTo>
                <a:lnTo>
                  <a:pt x="65532" y="566928"/>
                </a:lnTo>
                <a:lnTo>
                  <a:pt x="65532" y="572643"/>
                </a:lnTo>
                <a:lnTo>
                  <a:pt x="167640" y="547116"/>
                </a:lnTo>
                <a:lnTo>
                  <a:pt x="167640" y="542544"/>
                </a:lnTo>
                <a:lnTo>
                  <a:pt x="173736" y="545592"/>
                </a:lnTo>
                <a:lnTo>
                  <a:pt x="173736" y="566607"/>
                </a:lnTo>
                <a:lnTo>
                  <a:pt x="196596" y="656844"/>
                </a:lnTo>
                <a:lnTo>
                  <a:pt x="198120" y="656465"/>
                </a:lnTo>
                <a:lnTo>
                  <a:pt x="198120" y="647700"/>
                </a:lnTo>
                <a:lnTo>
                  <a:pt x="203139" y="646440"/>
                </a:lnTo>
                <a:close/>
              </a:path>
              <a:path w="1102360" h="657225">
                <a:moveTo>
                  <a:pt x="933122" y="110000"/>
                </a:moveTo>
                <a:lnTo>
                  <a:pt x="905256" y="0"/>
                </a:lnTo>
                <a:lnTo>
                  <a:pt x="83820" y="204216"/>
                </a:lnTo>
                <a:lnTo>
                  <a:pt x="89916" y="229954"/>
                </a:lnTo>
                <a:lnTo>
                  <a:pt x="89916" y="213360"/>
                </a:lnTo>
                <a:lnTo>
                  <a:pt x="92964" y="207264"/>
                </a:lnTo>
                <a:lnTo>
                  <a:pt x="94218" y="212280"/>
                </a:lnTo>
                <a:lnTo>
                  <a:pt x="897636" y="10673"/>
                </a:lnTo>
                <a:lnTo>
                  <a:pt x="897636" y="6096"/>
                </a:lnTo>
                <a:lnTo>
                  <a:pt x="903732" y="9144"/>
                </a:lnTo>
                <a:lnTo>
                  <a:pt x="903732" y="30480"/>
                </a:lnTo>
                <a:lnTo>
                  <a:pt x="926592" y="121920"/>
                </a:lnTo>
                <a:lnTo>
                  <a:pt x="928116" y="121539"/>
                </a:lnTo>
                <a:lnTo>
                  <a:pt x="928116" y="111252"/>
                </a:lnTo>
                <a:lnTo>
                  <a:pt x="933122" y="110000"/>
                </a:lnTo>
                <a:close/>
              </a:path>
              <a:path w="1102360" h="657225">
                <a:moveTo>
                  <a:pt x="94218" y="212280"/>
                </a:moveTo>
                <a:lnTo>
                  <a:pt x="92964" y="207264"/>
                </a:lnTo>
                <a:lnTo>
                  <a:pt x="89916" y="213360"/>
                </a:lnTo>
                <a:lnTo>
                  <a:pt x="94218" y="212280"/>
                </a:lnTo>
                <a:close/>
              </a:path>
              <a:path w="1102360" h="657225">
                <a:moveTo>
                  <a:pt x="121920" y="323088"/>
                </a:moveTo>
                <a:lnTo>
                  <a:pt x="94218" y="212280"/>
                </a:lnTo>
                <a:lnTo>
                  <a:pt x="89916" y="213360"/>
                </a:lnTo>
                <a:lnTo>
                  <a:pt x="89916" y="229954"/>
                </a:lnTo>
                <a:lnTo>
                  <a:pt x="110144" y="315363"/>
                </a:lnTo>
                <a:lnTo>
                  <a:pt x="115824" y="313944"/>
                </a:lnTo>
                <a:lnTo>
                  <a:pt x="115824" y="324612"/>
                </a:lnTo>
                <a:lnTo>
                  <a:pt x="121920" y="323088"/>
                </a:lnTo>
                <a:close/>
              </a:path>
              <a:path w="1102360" h="657225">
                <a:moveTo>
                  <a:pt x="115824" y="313944"/>
                </a:moveTo>
                <a:lnTo>
                  <a:pt x="110144" y="315363"/>
                </a:lnTo>
                <a:lnTo>
                  <a:pt x="111252" y="320040"/>
                </a:lnTo>
                <a:lnTo>
                  <a:pt x="115824" y="313944"/>
                </a:lnTo>
                <a:close/>
              </a:path>
              <a:path w="1102360" h="657225">
                <a:moveTo>
                  <a:pt x="173736" y="545592"/>
                </a:moveTo>
                <a:lnTo>
                  <a:pt x="167640" y="542544"/>
                </a:lnTo>
                <a:lnTo>
                  <a:pt x="168729" y="546843"/>
                </a:lnTo>
                <a:lnTo>
                  <a:pt x="173736" y="545592"/>
                </a:lnTo>
                <a:close/>
              </a:path>
              <a:path w="1102360" h="657225">
                <a:moveTo>
                  <a:pt x="168729" y="546843"/>
                </a:moveTo>
                <a:lnTo>
                  <a:pt x="167640" y="542544"/>
                </a:lnTo>
                <a:lnTo>
                  <a:pt x="167640" y="547116"/>
                </a:lnTo>
                <a:lnTo>
                  <a:pt x="168729" y="546843"/>
                </a:lnTo>
                <a:close/>
              </a:path>
              <a:path w="1102360" h="657225">
                <a:moveTo>
                  <a:pt x="173736" y="566607"/>
                </a:moveTo>
                <a:lnTo>
                  <a:pt x="173736" y="545592"/>
                </a:lnTo>
                <a:lnTo>
                  <a:pt x="168729" y="546843"/>
                </a:lnTo>
                <a:lnTo>
                  <a:pt x="173736" y="566607"/>
                </a:lnTo>
                <a:close/>
              </a:path>
              <a:path w="1102360" h="657225">
                <a:moveTo>
                  <a:pt x="204216" y="650748"/>
                </a:moveTo>
                <a:lnTo>
                  <a:pt x="203139" y="646440"/>
                </a:lnTo>
                <a:lnTo>
                  <a:pt x="198120" y="647700"/>
                </a:lnTo>
                <a:lnTo>
                  <a:pt x="204216" y="650748"/>
                </a:lnTo>
                <a:close/>
              </a:path>
              <a:path w="1102360" h="657225">
                <a:moveTo>
                  <a:pt x="204216" y="654949"/>
                </a:moveTo>
                <a:lnTo>
                  <a:pt x="204216" y="650748"/>
                </a:lnTo>
                <a:lnTo>
                  <a:pt x="198120" y="647700"/>
                </a:lnTo>
                <a:lnTo>
                  <a:pt x="198120" y="656465"/>
                </a:lnTo>
                <a:lnTo>
                  <a:pt x="204216" y="654949"/>
                </a:lnTo>
                <a:close/>
              </a:path>
              <a:path w="1102360" h="657225">
                <a:moveTo>
                  <a:pt x="1011936" y="454143"/>
                </a:moveTo>
                <a:lnTo>
                  <a:pt x="1011936" y="443484"/>
                </a:lnTo>
                <a:lnTo>
                  <a:pt x="1008888" y="449580"/>
                </a:lnTo>
                <a:lnTo>
                  <a:pt x="1007633" y="444563"/>
                </a:lnTo>
                <a:lnTo>
                  <a:pt x="203139" y="646440"/>
                </a:lnTo>
                <a:lnTo>
                  <a:pt x="204216" y="650748"/>
                </a:lnTo>
                <a:lnTo>
                  <a:pt x="204216" y="654949"/>
                </a:lnTo>
                <a:lnTo>
                  <a:pt x="1011936" y="454143"/>
                </a:lnTo>
                <a:close/>
              </a:path>
              <a:path w="1102360" h="657225">
                <a:moveTo>
                  <a:pt x="903732" y="9144"/>
                </a:moveTo>
                <a:lnTo>
                  <a:pt x="897636" y="6096"/>
                </a:lnTo>
                <a:lnTo>
                  <a:pt x="898712" y="10403"/>
                </a:lnTo>
                <a:lnTo>
                  <a:pt x="903732" y="9144"/>
                </a:lnTo>
                <a:close/>
              </a:path>
              <a:path w="1102360" h="657225">
                <a:moveTo>
                  <a:pt x="898712" y="10403"/>
                </a:moveTo>
                <a:lnTo>
                  <a:pt x="897636" y="6096"/>
                </a:lnTo>
                <a:lnTo>
                  <a:pt x="897636" y="10673"/>
                </a:lnTo>
                <a:lnTo>
                  <a:pt x="898712" y="10403"/>
                </a:lnTo>
                <a:close/>
              </a:path>
              <a:path w="1102360" h="657225">
                <a:moveTo>
                  <a:pt x="903732" y="30480"/>
                </a:moveTo>
                <a:lnTo>
                  <a:pt x="903732" y="9144"/>
                </a:lnTo>
                <a:lnTo>
                  <a:pt x="898712" y="10403"/>
                </a:lnTo>
                <a:lnTo>
                  <a:pt x="903732" y="30480"/>
                </a:lnTo>
                <a:close/>
              </a:path>
              <a:path w="1102360" h="657225">
                <a:moveTo>
                  <a:pt x="934212" y="114300"/>
                </a:moveTo>
                <a:lnTo>
                  <a:pt x="933122" y="110000"/>
                </a:lnTo>
                <a:lnTo>
                  <a:pt x="928116" y="111252"/>
                </a:lnTo>
                <a:lnTo>
                  <a:pt x="934212" y="114300"/>
                </a:lnTo>
                <a:close/>
              </a:path>
              <a:path w="1102360" h="657225">
                <a:moveTo>
                  <a:pt x="934212" y="120015"/>
                </a:moveTo>
                <a:lnTo>
                  <a:pt x="934212" y="114300"/>
                </a:lnTo>
                <a:lnTo>
                  <a:pt x="928116" y="111252"/>
                </a:lnTo>
                <a:lnTo>
                  <a:pt x="928116" y="121539"/>
                </a:lnTo>
                <a:lnTo>
                  <a:pt x="934212" y="120015"/>
                </a:lnTo>
                <a:close/>
              </a:path>
              <a:path w="1102360" h="657225">
                <a:moveTo>
                  <a:pt x="1101852" y="313944"/>
                </a:moveTo>
                <a:lnTo>
                  <a:pt x="1043940" y="82296"/>
                </a:lnTo>
                <a:lnTo>
                  <a:pt x="933122" y="110000"/>
                </a:lnTo>
                <a:lnTo>
                  <a:pt x="934212" y="114300"/>
                </a:lnTo>
                <a:lnTo>
                  <a:pt x="934212" y="120015"/>
                </a:lnTo>
                <a:lnTo>
                  <a:pt x="1036320" y="94488"/>
                </a:lnTo>
                <a:lnTo>
                  <a:pt x="1036320" y="89916"/>
                </a:lnTo>
                <a:lnTo>
                  <a:pt x="1042416" y="92964"/>
                </a:lnTo>
                <a:lnTo>
                  <a:pt x="1042416" y="114469"/>
                </a:lnTo>
                <a:lnTo>
                  <a:pt x="1089940" y="305887"/>
                </a:lnTo>
                <a:lnTo>
                  <a:pt x="1094232" y="304800"/>
                </a:lnTo>
                <a:lnTo>
                  <a:pt x="1094232" y="315849"/>
                </a:lnTo>
                <a:lnTo>
                  <a:pt x="1101852" y="313944"/>
                </a:lnTo>
                <a:close/>
              </a:path>
              <a:path w="1102360" h="657225">
                <a:moveTo>
                  <a:pt x="1094232" y="315849"/>
                </a:moveTo>
                <a:lnTo>
                  <a:pt x="1094232" y="304800"/>
                </a:lnTo>
                <a:lnTo>
                  <a:pt x="1091184" y="310896"/>
                </a:lnTo>
                <a:lnTo>
                  <a:pt x="1089940" y="305887"/>
                </a:lnTo>
                <a:lnTo>
                  <a:pt x="979932" y="333756"/>
                </a:lnTo>
                <a:lnTo>
                  <a:pt x="986028" y="358140"/>
                </a:lnTo>
                <a:lnTo>
                  <a:pt x="986028" y="342900"/>
                </a:lnTo>
                <a:lnTo>
                  <a:pt x="989076" y="336804"/>
                </a:lnTo>
                <a:lnTo>
                  <a:pt x="990331" y="341824"/>
                </a:lnTo>
                <a:lnTo>
                  <a:pt x="1094232" y="315849"/>
                </a:lnTo>
                <a:close/>
              </a:path>
              <a:path w="1102360" h="657225">
                <a:moveTo>
                  <a:pt x="990331" y="341824"/>
                </a:moveTo>
                <a:lnTo>
                  <a:pt x="989076" y="336804"/>
                </a:lnTo>
                <a:lnTo>
                  <a:pt x="986028" y="342900"/>
                </a:lnTo>
                <a:lnTo>
                  <a:pt x="990331" y="341824"/>
                </a:lnTo>
                <a:close/>
              </a:path>
              <a:path w="1102360" h="657225">
                <a:moveTo>
                  <a:pt x="1018032" y="452628"/>
                </a:moveTo>
                <a:lnTo>
                  <a:pt x="990331" y="341824"/>
                </a:lnTo>
                <a:lnTo>
                  <a:pt x="986028" y="342900"/>
                </a:lnTo>
                <a:lnTo>
                  <a:pt x="986028" y="358140"/>
                </a:lnTo>
                <a:lnTo>
                  <a:pt x="1007633" y="444563"/>
                </a:lnTo>
                <a:lnTo>
                  <a:pt x="1011936" y="443484"/>
                </a:lnTo>
                <a:lnTo>
                  <a:pt x="1011936" y="454143"/>
                </a:lnTo>
                <a:lnTo>
                  <a:pt x="1018032" y="452628"/>
                </a:lnTo>
                <a:close/>
              </a:path>
              <a:path w="1102360" h="657225">
                <a:moveTo>
                  <a:pt x="1011936" y="443484"/>
                </a:moveTo>
                <a:lnTo>
                  <a:pt x="1007633" y="444563"/>
                </a:lnTo>
                <a:lnTo>
                  <a:pt x="1008888" y="449580"/>
                </a:lnTo>
                <a:lnTo>
                  <a:pt x="1011936" y="443484"/>
                </a:lnTo>
                <a:close/>
              </a:path>
              <a:path w="1102360" h="657225">
                <a:moveTo>
                  <a:pt x="1042416" y="92964"/>
                </a:moveTo>
                <a:lnTo>
                  <a:pt x="1036320" y="89916"/>
                </a:lnTo>
                <a:lnTo>
                  <a:pt x="1037388" y="94220"/>
                </a:lnTo>
                <a:lnTo>
                  <a:pt x="1042416" y="92964"/>
                </a:lnTo>
                <a:close/>
              </a:path>
              <a:path w="1102360" h="657225">
                <a:moveTo>
                  <a:pt x="1037388" y="94220"/>
                </a:moveTo>
                <a:lnTo>
                  <a:pt x="1036320" y="89916"/>
                </a:lnTo>
                <a:lnTo>
                  <a:pt x="1036320" y="94488"/>
                </a:lnTo>
                <a:lnTo>
                  <a:pt x="1037388" y="94220"/>
                </a:lnTo>
                <a:close/>
              </a:path>
              <a:path w="1102360" h="657225">
                <a:moveTo>
                  <a:pt x="1042416" y="114469"/>
                </a:moveTo>
                <a:lnTo>
                  <a:pt x="1042416" y="92964"/>
                </a:lnTo>
                <a:lnTo>
                  <a:pt x="1037388" y="94220"/>
                </a:lnTo>
                <a:lnTo>
                  <a:pt x="1042416" y="114469"/>
                </a:lnTo>
                <a:close/>
              </a:path>
              <a:path w="1102360" h="657225">
                <a:moveTo>
                  <a:pt x="1094232" y="304800"/>
                </a:moveTo>
                <a:lnTo>
                  <a:pt x="1089940" y="305887"/>
                </a:lnTo>
                <a:lnTo>
                  <a:pt x="1091184" y="310896"/>
                </a:lnTo>
                <a:lnTo>
                  <a:pt x="1094232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2498" y="3668267"/>
            <a:ext cx="379730" cy="109855"/>
          </a:xfrm>
          <a:custGeom>
            <a:avLst/>
            <a:gdLst/>
            <a:ahLst/>
            <a:cxnLst/>
            <a:rect l="l" t="t" r="r" b="b"/>
            <a:pathLst>
              <a:path w="379729" h="109854">
                <a:moveTo>
                  <a:pt x="379176" y="109728"/>
                </a:moveTo>
                <a:lnTo>
                  <a:pt x="202476" y="0"/>
                </a:lnTo>
                <a:lnTo>
                  <a:pt x="141516" y="97536"/>
                </a:lnTo>
                <a:lnTo>
                  <a:pt x="45504" y="36576"/>
                </a:lnTo>
                <a:lnTo>
                  <a:pt x="0" y="109728"/>
                </a:lnTo>
                <a:lnTo>
                  <a:pt x="379176" y="109728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6648" y="3662172"/>
            <a:ext cx="394335" cy="116205"/>
          </a:xfrm>
          <a:custGeom>
            <a:avLst/>
            <a:gdLst/>
            <a:ahLst/>
            <a:cxnLst/>
            <a:rect l="l" t="t" r="r" b="b"/>
            <a:pathLst>
              <a:path w="394334" h="116204">
                <a:moveTo>
                  <a:pt x="146698" y="96751"/>
                </a:moveTo>
                <a:lnTo>
                  <a:pt x="49830" y="36576"/>
                </a:lnTo>
                <a:lnTo>
                  <a:pt x="0" y="115824"/>
                </a:lnTo>
                <a:lnTo>
                  <a:pt x="10794" y="115824"/>
                </a:lnTo>
                <a:lnTo>
                  <a:pt x="48306" y="55519"/>
                </a:lnTo>
                <a:lnTo>
                  <a:pt x="48306" y="47244"/>
                </a:lnTo>
                <a:lnTo>
                  <a:pt x="54402" y="45720"/>
                </a:lnTo>
                <a:lnTo>
                  <a:pt x="54402" y="51030"/>
                </a:lnTo>
                <a:lnTo>
                  <a:pt x="144318" y="106887"/>
                </a:lnTo>
                <a:lnTo>
                  <a:pt x="144318" y="100584"/>
                </a:lnTo>
                <a:lnTo>
                  <a:pt x="146698" y="96751"/>
                </a:lnTo>
                <a:close/>
              </a:path>
              <a:path w="394334" h="116204">
                <a:moveTo>
                  <a:pt x="54402" y="45720"/>
                </a:moveTo>
                <a:lnTo>
                  <a:pt x="48306" y="47244"/>
                </a:lnTo>
                <a:lnTo>
                  <a:pt x="52019" y="49550"/>
                </a:lnTo>
                <a:lnTo>
                  <a:pt x="54402" y="45720"/>
                </a:lnTo>
                <a:close/>
              </a:path>
              <a:path w="394334" h="116204">
                <a:moveTo>
                  <a:pt x="52019" y="49550"/>
                </a:moveTo>
                <a:lnTo>
                  <a:pt x="48306" y="47244"/>
                </a:lnTo>
                <a:lnTo>
                  <a:pt x="48306" y="55519"/>
                </a:lnTo>
                <a:lnTo>
                  <a:pt x="52019" y="49550"/>
                </a:lnTo>
                <a:close/>
              </a:path>
              <a:path w="394334" h="116204">
                <a:moveTo>
                  <a:pt x="54402" y="51030"/>
                </a:moveTo>
                <a:lnTo>
                  <a:pt x="54402" y="45720"/>
                </a:lnTo>
                <a:lnTo>
                  <a:pt x="52019" y="49550"/>
                </a:lnTo>
                <a:lnTo>
                  <a:pt x="54402" y="51030"/>
                </a:lnTo>
                <a:close/>
              </a:path>
              <a:path w="394334" h="116204">
                <a:moveTo>
                  <a:pt x="150414" y="99060"/>
                </a:moveTo>
                <a:lnTo>
                  <a:pt x="146698" y="96751"/>
                </a:lnTo>
                <a:lnTo>
                  <a:pt x="144318" y="100584"/>
                </a:lnTo>
                <a:lnTo>
                  <a:pt x="150414" y="99060"/>
                </a:lnTo>
                <a:close/>
              </a:path>
              <a:path w="394334" h="116204">
                <a:moveTo>
                  <a:pt x="150414" y="107333"/>
                </a:moveTo>
                <a:lnTo>
                  <a:pt x="150414" y="99060"/>
                </a:lnTo>
                <a:lnTo>
                  <a:pt x="144318" y="100584"/>
                </a:lnTo>
                <a:lnTo>
                  <a:pt x="144318" y="106887"/>
                </a:lnTo>
                <a:lnTo>
                  <a:pt x="148890" y="109728"/>
                </a:lnTo>
                <a:lnTo>
                  <a:pt x="150414" y="107333"/>
                </a:lnTo>
                <a:close/>
              </a:path>
              <a:path w="394334" h="116204">
                <a:moveTo>
                  <a:pt x="393781" y="115824"/>
                </a:moveTo>
                <a:lnTo>
                  <a:pt x="206802" y="0"/>
                </a:lnTo>
                <a:lnTo>
                  <a:pt x="146698" y="96751"/>
                </a:lnTo>
                <a:lnTo>
                  <a:pt x="150414" y="99060"/>
                </a:lnTo>
                <a:lnTo>
                  <a:pt x="150414" y="107333"/>
                </a:lnTo>
                <a:lnTo>
                  <a:pt x="205278" y="21118"/>
                </a:lnTo>
                <a:lnTo>
                  <a:pt x="205278" y="10668"/>
                </a:lnTo>
                <a:lnTo>
                  <a:pt x="212898" y="9144"/>
                </a:lnTo>
                <a:lnTo>
                  <a:pt x="212898" y="15389"/>
                </a:lnTo>
                <a:lnTo>
                  <a:pt x="374979" y="115824"/>
                </a:lnTo>
                <a:lnTo>
                  <a:pt x="393781" y="115824"/>
                </a:lnTo>
                <a:close/>
              </a:path>
              <a:path w="394334" h="116204">
                <a:moveTo>
                  <a:pt x="212898" y="9144"/>
                </a:moveTo>
                <a:lnTo>
                  <a:pt x="205278" y="10668"/>
                </a:lnTo>
                <a:lnTo>
                  <a:pt x="210047" y="13623"/>
                </a:lnTo>
                <a:lnTo>
                  <a:pt x="212898" y="9144"/>
                </a:lnTo>
                <a:close/>
              </a:path>
              <a:path w="394334" h="116204">
                <a:moveTo>
                  <a:pt x="210047" y="13623"/>
                </a:moveTo>
                <a:lnTo>
                  <a:pt x="205278" y="10668"/>
                </a:lnTo>
                <a:lnTo>
                  <a:pt x="205278" y="21118"/>
                </a:lnTo>
                <a:lnTo>
                  <a:pt x="210047" y="13623"/>
                </a:lnTo>
                <a:close/>
              </a:path>
              <a:path w="394334" h="116204">
                <a:moveTo>
                  <a:pt x="212898" y="15389"/>
                </a:moveTo>
                <a:lnTo>
                  <a:pt x="212898" y="9144"/>
                </a:lnTo>
                <a:lnTo>
                  <a:pt x="210047" y="13623"/>
                </a:lnTo>
                <a:lnTo>
                  <a:pt x="212898" y="15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6694" y="3777996"/>
            <a:ext cx="4430268" cy="144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6796" y="5205473"/>
            <a:ext cx="1386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Plaquette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2854" y="5205473"/>
            <a:ext cx="1386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Plaquette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61622" y="6074664"/>
            <a:ext cx="1074420" cy="742315"/>
          </a:xfrm>
          <a:custGeom>
            <a:avLst/>
            <a:gdLst/>
            <a:ahLst/>
            <a:cxnLst/>
            <a:rect l="l" t="t" r="r" b="b"/>
            <a:pathLst>
              <a:path w="1074420" h="742315">
                <a:moveTo>
                  <a:pt x="106680" y="671496"/>
                </a:moveTo>
                <a:lnTo>
                  <a:pt x="106680" y="425196"/>
                </a:lnTo>
                <a:lnTo>
                  <a:pt x="0" y="467868"/>
                </a:lnTo>
                <a:lnTo>
                  <a:pt x="86868" y="679704"/>
                </a:lnTo>
                <a:lnTo>
                  <a:pt x="106680" y="671496"/>
                </a:lnTo>
                <a:close/>
              </a:path>
              <a:path w="1074420" h="742315">
                <a:moveTo>
                  <a:pt x="1074420" y="274320"/>
                </a:moveTo>
                <a:lnTo>
                  <a:pt x="987552" y="62484"/>
                </a:lnTo>
                <a:lnTo>
                  <a:pt x="880872" y="106680"/>
                </a:lnTo>
                <a:lnTo>
                  <a:pt x="838200" y="0"/>
                </a:lnTo>
                <a:lnTo>
                  <a:pt x="62484" y="318516"/>
                </a:lnTo>
                <a:lnTo>
                  <a:pt x="106680" y="425196"/>
                </a:lnTo>
                <a:lnTo>
                  <a:pt x="106680" y="671496"/>
                </a:lnTo>
                <a:lnTo>
                  <a:pt x="193548" y="635508"/>
                </a:lnTo>
                <a:lnTo>
                  <a:pt x="236220" y="742188"/>
                </a:lnTo>
                <a:lnTo>
                  <a:pt x="967740" y="441819"/>
                </a:lnTo>
                <a:lnTo>
                  <a:pt x="967740" y="316992"/>
                </a:lnTo>
                <a:lnTo>
                  <a:pt x="1074420" y="274320"/>
                </a:lnTo>
                <a:close/>
              </a:path>
              <a:path w="1074420" h="742315">
                <a:moveTo>
                  <a:pt x="1011936" y="423672"/>
                </a:moveTo>
                <a:lnTo>
                  <a:pt x="967740" y="316992"/>
                </a:lnTo>
                <a:lnTo>
                  <a:pt x="967740" y="441819"/>
                </a:lnTo>
                <a:lnTo>
                  <a:pt x="1011936" y="42367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526" y="6068568"/>
            <a:ext cx="1087120" cy="754380"/>
          </a:xfrm>
          <a:custGeom>
            <a:avLst/>
            <a:gdLst/>
            <a:ahLst/>
            <a:cxnLst/>
            <a:rect l="l" t="t" r="r" b="b"/>
            <a:pathLst>
              <a:path w="1087120" h="754379">
                <a:moveTo>
                  <a:pt x="109728" y="436573"/>
                </a:moveTo>
                <a:lnTo>
                  <a:pt x="109728" y="426720"/>
                </a:lnTo>
                <a:lnTo>
                  <a:pt x="108204" y="432816"/>
                </a:lnTo>
                <a:lnTo>
                  <a:pt x="106265" y="428162"/>
                </a:lnTo>
                <a:lnTo>
                  <a:pt x="0" y="472440"/>
                </a:lnTo>
                <a:lnTo>
                  <a:pt x="7620" y="490728"/>
                </a:lnTo>
                <a:lnTo>
                  <a:pt x="7620" y="478536"/>
                </a:lnTo>
                <a:lnTo>
                  <a:pt x="10668" y="472440"/>
                </a:lnTo>
                <a:lnTo>
                  <a:pt x="12367" y="476584"/>
                </a:lnTo>
                <a:lnTo>
                  <a:pt x="109728" y="436573"/>
                </a:lnTo>
                <a:close/>
              </a:path>
              <a:path w="1087120" h="754379">
                <a:moveTo>
                  <a:pt x="12367" y="476584"/>
                </a:moveTo>
                <a:lnTo>
                  <a:pt x="10668" y="472440"/>
                </a:lnTo>
                <a:lnTo>
                  <a:pt x="7620" y="478536"/>
                </a:lnTo>
                <a:lnTo>
                  <a:pt x="12367" y="476584"/>
                </a:lnTo>
                <a:close/>
              </a:path>
              <a:path w="1087120" h="754379">
                <a:moveTo>
                  <a:pt x="95578" y="679503"/>
                </a:moveTo>
                <a:lnTo>
                  <a:pt x="12367" y="476584"/>
                </a:lnTo>
                <a:lnTo>
                  <a:pt x="7620" y="478536"/>
                </a:lnTo>
                <a:lnTo>
                  <a:pt x="7620" y="490728"/>
                </a:lnTo>
                <a:lnTo>
                  <a:pt x="91440" y="691896"/>
                </a:lnTo>
                <a:lnTo>
                  <a:pt x="91440" y="681228"/>
                </a:lnTo>
                <a:lnTo>
                  <a:pt x="95578" y="679503"/>
                </a:lnTo>
                <a:close/>
              </a:path>
              <a:path w="1087120" h="754379">
                <a:moveTo>
                  <a:pt x="890097" y="106265"/>
                </a:moveTo>
                <a:lnTo>
                  <a:pt x="845820" y="0"/>
                </a:lnTo>
                <a:lnTo>
                  <a:pt x="62484" y="323088"/>
                </a:lnTo>
                <a:lnTo>
                  <a:pt x="70104" y="341376"/>
                </a:lnTo>
                <a:lnTo>
                  <a:pt x="70104" y="329184"/>
                </a:lnTo>
                <a:lnTo>
                  <a:pt x="73152" y="323088"/>
                </a:lnTo>
                <a:lnTo>
                  <a:pt x="74875" y="327224"/>
                </a:lnTo>
                <a:lnTo>
                  <a:pt x="839724" y="13171"/>
                </a:lnTo>
                <a:lnTo>
                  <a:pt x="839724" y="7620"/>
                </a:lnTo>
                <a:lnTo>
                  <a:pt x="845820" y="10668"/>
                </a:lnTo>
                <a:lnTo>
                  <a:pt x="845820" y="22453"/>
                </a:lnTo>
                <a:lnTo>
                  <a:pt x="885444" y="118872"/>
                </a:lnTo>
                <a:lnTo>
                  <a:pt x="885444" y="108204"/>
                </a:lnTo>
                <a:lnTo>
                  <a:pt x="890097" y="106265"/>
                </a:lnTo>
                <a:close/>
              </a:path>
              <a:path w="1087120" h="754379">
                <a:moveTo>
                  <a:pt x="74875" y="327224"/>
                </a:moveTo>
                <a:lnTo>
                  <a:pt x="73152" y="323088"/>
                </a:lnTo>
                <a:lnTo>
                  <a:pt x="70104" y="329184"/>
                </a:lnTo>
                <a:lnTo>
                  <a:pt x="74875" y="327224"/>
                </a:lnTo>
                <a:close/>
              </a:path>
              <a:path w="1087120" h="754379">
                <a:moveTo>
                  <a:pt x="118872" y="432816"/>
                </a:moveTo>
                <a:lnTo>
                  <a:pt x="74875" y="327224"/>
                </a:lnTo>
                <a:lnTo>
                  <a:pt x="70104" y="329184"/>
                </a:lnTo>
                <a:lnTo>
                  <a:pt x="70104" y="341376"/>
                </a:lnTo>
                <a:lnTo>
                  <a:pt x="106265" y="428162"/>
                </a:lnTo>
                <a:lnTo>
                  <a:pt x="109728" y="426720"/>
                </a:lnTo>
                <a:lnTo>
                  <a:pt x="109728" y="436573"/>
                </a:lnTo>
                <a:lnTo>
                  <a:pt x="118872" y="432816"/>
                </a:lnTo>
                <a:close/>
              </a:path>
              <a:path w="1087120" h="754379">
                <a:moveTo>
                  <a:pt x="97536" y="684276"/>
                </a:moveTo>
                <a:lnTo>
                  <a:pt x="95578" y="679503"/>
                </a:lnTo>
                <a:lnTo>
                  <a:pt x="91440" y="681228"/>
                </a:lnTo>
                <a:lnTo>
                  <a:pt x="97536" y="684276"/>
                </a:lnTo>
                <a:close/>
              </a:path>
              <a:path w="1087120" h="754379">
                <a:moveTo>
                  <a:pt x="97536" y="689356"/>
                </a:moveTo>
                <a:lnTo>
                  <a:pt x="97536" y="684276"/>
                </a:lnTo>
                <a:lnTo>
                  <a:pt x="91440" y="681228"/>
                </a:lnTo>
                <a:lnTo>
                  <a:pt x="91440" y="691896"/>
                </a:lnTo>
                <a:lnTo>
                  <a:pt x="97536" y="689356"/>
                </a:lnTo>
                <a:close/>
              </a:path>
              <a:path w="1087120" h="754379">
                <a:moveTo>
                  <a:pt x="244936" y="742010"/>
                </a:moveTo>
                <a:lnTo>
                  <a:pt x="201168" y="635508"/>
                </a:lnTo>
                <a:lnTo>
                  <a:pt x="95578" y="679503"/>
                </a:lnTo>
                <a:lnTo>
                  <a:pt x="97536" y="684276"/>
                </a:lnTo>
                <a:lnTo>
                  <a:pt x="97536" y="689356"/>
                </a:lnTo>
                <a:lnTo>
                  <a:pt x="195072" y="648716"/>
                </a:lnTo>
                <a:lnTo>
                  <a:pt x="195072" y="644652"/>
                </a:lnTo>
                <a:lnTo>
                  <a:pt x="201168" y="646176"/>
                </a:lnTo>
                <a:lnTo>
                  <a:pt x="201168" y="659786"/>
                </a:lnTo>
                <a:lnTo>
                  <a:pt x="239268" y="754380"/>
                </a:lnTo>
                <a:lnTo>
                  <a:pt x="240792" y="753752"/>
                </a:lnTo>
                <a:lnTo>
                  <a:pt x="240792" y="743712"/>
                </a:lnTo>
                <a:lnTo>
                  <a:pt x="244936" y="742010"/>
                </a:lnTo>
                <a:close/>
              </a:path>
              <a:path w="1087120" h="754379">
                <a:moveTo>
                  <a:pt x="109728" y="426720"/>
                </a:moveTo>
                <a:lnTo>
                  <a:pt x="106265" y="428162"/>
                </a:lnTo>
                <a:lnTo>
                  <a:pt x="108204" y="432816"/>
                </a:lnTo>
                <a:lnTo>
                  <a:pt x="109728" y="426720"/>
                </a:lnTo>
                <a:close/>
              </a:path>
              <a:path w="1087120" h="754379">
                <a:moveTo>
                  <a:pt x="201168" y="646176"/>
                </a:moveTo>
                <a:lnTo>
                  <a:pt x="195072" y="644652"/>
                </a:lnTo>
                <a:lnTo>
                  <a:pt x="196473" y="648131"/>
                </a:lnTo>
                <a:lnTo>
                  <a:pt x="201168" y="646176"/>
                </a:lnTo>
                <a:close/>
              </a:path>
              <a:path w="1087120" h="754379">
                <a:moveTo>
                  <a:pt x="196473" y="648131"/>
                </a:moveTo>
                <a:lnTo>
                  <a:pt x="195072" y="644652"/>
                </a:lnTo>
                <a:lnTo>
                  <a:pt x="195072" y="648716"/>
                </a:lnTo>
                <a:lnTo>
                  <a:pt x="196473" y="648131"/>
                </a:lnTo>
                <a:close/>
              </a:path>
              <a:path w="1087120" h="754379">
                <a:moveTo>
                  <a:pt x="201168" y="659786"/>
                </a:moveTo>
                <a:lnTo>
                  <a:pt x="201168" y="646176"/>
                </a:lnTo>
                <a:lnTo>
                  <a:pt x="196473" y="648131"/>
                </a:lnTo>
                <a:lnTo>
                  <a:pt x="201168" y="659786"/>
                </a:lnTo>
                <a:close/>
              </a:path>
              <a:path w="1087120" h="754379">
                <a:moveTo>
                  <a:pt x="246888" y="746760"/>
                </a:moveTo>
                <a:lnTo>
                  <a:pt x="244936" y="742010"/>
                </a:lnTo>
                <a:lnTo>
                  <a:pt x="240792" y="743712"/>
                </a:lnTo>
                <a:lnTo>
                  <a:pt x="246888" y="746760"/>
                </a:lnTo>
                <a:close/>
              </a:path>
              <a:path w="1087120" h="754379">
                <a:moveTo>
                  <a:pt x="246888" y="751243"/>
                </a:moveTo>
                <a:lnTo>
                  <a:pt x="246888" y="746760"/>
                </a:lnTo>
                <a:lnTo>
                  <a:pt x="240792" y="743712"/>
                </a:lnTo>
                <a:lnTo>
                  <a:pt x="240792" y="753752"/>
                </a:lnTo>
                <a:lnTo>
                  <a:pt x="246888" y="751243"/>
                </a:lnTo>
                <a:close/>
              </a:path>
              <a:path w="1087120" h="754379">
                <a:moveTo>
                  <a:pt x="1016508" y="434428"/>
                </a:moveTo>
                <a:lnTo>
                  <a:pt x="1016508" y="425196"/>
                </a:lnTo>
                <a:lnTo>
                  <a:pt x="1013460" y="431292"/>
                </a:lnTo>
                <a:lnTo>
                  <a:pt x="1011736" y="427155"/>
                </a:lnTo>
                <a:lnTo>
                  <a:pt x="244936" y="742010"/>
                </a:lnTo>
                <a:lnTo>
                  <a:pt x="246888" y="746760"/>
                </a:lnTo>
                <a:lnTo>
                  <a:pt x="246888" y="751243"/>
                </a:lnTo>
                <a:lnTo>
                  <a:pt x="1016508" y="434428"/>
                </a:lnTo>
                <a:close/>
              </a:path>
              <a:path w="1087120" h="754379">
                <a:moveTo>
                  <a:pt x="845820" y="10668"/>
                </a:moveTo>
                <a:lnTo>
                  <a:pt x="839724" y="7620"/>
                </a:lnTo>
                <a:lnTo>
                  <a:pt x="841675" y="12369"/>
                </a:lnTo>
                <a:lnTo>
                  <a:pt x="845820" y="10668"/>
                </a:lnTo>
                <a:close/>
              </a:path>
              <a:path w="1087120" h="754379">
                <a:moveTo>
                  <a:pt x="841675" y="12369"/>
                </a:moveTo>
                <a:lnTo>
                  <a:pt x="839724" y="7620"/>
                </a:lnTo>
                <a:lnTo>
                  <a:pt x="839724" y="13171"/>
                </a:lnTo>
                <a:lnTo>
                  <a:pt x="841675" y="12369"/>
                </a:lnTo>
                <a:close/>
              </a:path>
              <a:path w="1087120" h="754379">
                <a:moveTo>
                  <a:pt x="845820" y="22453"/>
                </a:moveTo>
                <a:lnTo>
                  <a:pt x="845820" y="10668"/>
                </a:lnTo>
                <a:lnTo>
                  <a:pt x="841675" y="12369"/>
                </a:lnTo>
                <a:lnTo>
                  <a:pt x="845820" y="22453"/>
                </a:lnTo>
                <a:close/>
              </a:path>
              <a:path w="1087120" h="754379">
                <a:moveTo>
                  <a:pt x="891540" y="109728"/>
                </a:moveTo>
                <a:lnTo>
                  <a:pt x="890097" y="106265"/>
                </a:lnTo>
                <a:lnTo>
                  <a:pt x="885444" y="108204"/>
                </a:lnTo>
                <a:lnTo>
                  <a:pt x="891540" y="109728"/>
                </a:lnTo>
                <a:close/>
              </a:path>
              <a:path w="1087120" h="754379">
                <a:moveTo>
                  <a:pt x="891540" y="116332"/>
                </a:moveTo>
                <a:lnTo>
                  <a:pt x="891540" y="109728"/>
                </a:lnTo>
                <a:lnTo>
                  <a:pt x="885444" y="108204"/>
                </a:lnTo>
                <a:lnTo>
                  <a:pt x="885444" y="118872"/>
                </a:lnTo>
                <a:lnTo>
                  <a:pt x="891540" y="116332"/>
                </a:lnTo>
                <a:close/>
              </a:path>
              <a:path w="1087120" h="754379">
                <a:moveTo>
                  <a:pt x="1086612" y="281940"/>
                </a:moveTo>
                <a:lnTo>
                  <a:pt x="995172" y="62484"/>
                </a:lnTo>
                <a:lnTo>
                  <a:pt x="890097" y="106265"/>
                </a:lnTo>
                <a:lnTo>
                  <a:pt x="891540" y="109728"/>
                </a:lnTo>
                <a:lnTo>
                  <a:pt x="891540" y="116332"/>
                </a:lnTo>
                <a:lnTo>
                  <a:pt x="989076" y="75692"/>
                </a:lnTo>
                <a:lnTo>
                  <a:pt x="989076" y="70104"/>
                </a:lnTo>
                <a:lnTo>
                  <a:pt x="995172" y="73152"/>
                </a:lnTo>
                <a:lnTo>
                  <a:pt x="995172" y="84969"/>
                </a:lnTo>
                <a:lnTo>
                  <a:pt x="1074244" y="277795"/>
                </a:lnTo>
                <a:lnTo>
                  <a:pt x="1078992" y="275844"/>
                </a:lnTo>
                <a:lnTo>
                  <a:pt x="1078992" y="285115"/>
                </a:lnTo>
                <a:lnTo>
                  <a:pt x="1086612" y="281940"/>
                </a:lnTo>
                <a:close/>
              </a:path>
              <a:path w="1087120" h="754379">
                <a:moveTo>
                  <a:pt x="1078992" y="285115"/>
                </a:moveTo>
                <a:lnTo>
                  <a:pt x="1078992" y="275844"/>
                </a:lnTo>
                <a:lnTo>
                  <a:pt x="1075944" y="281940"/>
                </a:lnTo>
                <a:lnTo>
                  <a:pt x="1074244" y="277795"/>
                </a:lnTo>
                <a:lnTo>
                  <a:pt x="967740" y="321564"/>
                </a:lnTo>
                <a:lnTo>
                  <a:pt x="976884" y="343509"/>
                </a:lnTo>
                <a:lnTo>
                  <a:pt x="976884" y="327660"/>
                </a:lnTo>
                <a:lnTo>
                  <a:pt x="978408" y="321564"/>
                </a:lnTo>
                <a:lnTo>
                  <a:pt x="980346" y="326217"/>
                </a:lnTo>
                <a:lnTo>
                  <a:pt x="1078992" y="285115"/>
                </a:lnTo>
                <a:close/>
              </a:path>
              <a:path w="1087120" h="754379">
                <a:moveTo>
                  <a:pt x="980346" y="326217"/>
                </a:moveTo>
                <a:lnTo>
                  <a:pt x="978408" y="321564"/>
                </a:lnTo>
                <a:lnTo>
                  <a:pt x="976884" y="327660"/>
                </a:lnTo>
                <a:lnTo>
                  <a:pt x="980346" y="326217"/>
                </a:lnTo>
                <a:close/>
              </a:path>
              <a:path w="1087120" h="754379">
                <a:moveTo>
                  <a:pt x="1024128" y="431292"/>
                </a:moveTo>
                <a:lnTo>
                  <a:pt x="980346" y="326217"/>
                </a:lnTo>
                <a:lnTo>
                  <a:pt x="976884" y="327660"/>
                </a:lnTo>
                <a:lnTo>
                  <a:pt x="976884" y="343509"/>
                </a:lnTo>
                <a:lnTo>
                  <a:pt x="1011736" y="427155"/>
                </a:lnTo>
                <a:lnTo>
                  <a:pt x="1016508" y="425196"/>
                </a:lnTo>
                <a:lnTo>
                  <a:pt x="1016508" y="434428"/>
                </a:lnTo>
                <a:lnTo>
                  <a:pt x="1024128" y="431292"/>
                </a:lnTo>
                <a:close/>
              </a:path>
              <a:path w="1087120" h="754379">
                <a:moveTo>
                  <a:pt x="995172" y="73152"/>
                </a:moveTo>
                <a:lnTo>
                  <a:pt x="989076" y="70104"/>
                </a:lnTo>
                <a:lnTo>
                  <a:pt x="991033" y="74876"/>
                </a:lnTo>
                <a:lnTo>
                  <a:pt x="995172" y="73152"/>
                </a:lnTo>
                <a:close/>
              </a:path>
              <a:path w="1087120" h="754379">
                <a:moveTo>
                  <a:pt x="991033" y="74876"/>
                </a:moveTo>
                <a:lnTo>
                  <a:pt x="989076" y="70104"/>
                </a:lnTo>
                <a:lnTo>
                  <a:pt x="989076" y="75692"/>
                </a:lnTo>
                <a:lnTo>
                  <a:pt x="991033" y="74876"/>
                </a:lnTo>
                <a:close/>
              </a:path>
              <a:path w="1087120" h="754379">
                <a:moveTo>
                  <a:pt x="995172" y="84969"/>
                </a:moveTo>
                <a:lnTo>
                  <a:pt x="995172" y="73152"/>
                </a:lnTo>
                <a:lnTo>
                  <a:pt x="991033" y="74876"/>
                </a:lnTo>
                <a:lnTo>
                  <a:pt x="995172" y="84969"/>
                </a:lnTo>
                <a:close/>
              </a:path>
              <a:path w="1087120" h="754379">
                <a:moveTo>
                  <a:pt x="1016508" y="425196"/>
                </a:moveTo>
                <a:lnTo>
                  <a:pt x="1011736" y="427155"/>
                </a:lnTo>
                <a:lnTo>
                  <a:pt x="1013460" y="431292"/>
                </a:lnTo>
                <a:lnTo>
                  <a:pt x="1016508" y="425196"/>
                </a:lnTo>
                <a:close/>
              </a:path>
              <a:path w="1087120" h="754379">
                <a:moveTo>
                  <a:pt x="1078992" y="275844"/>
                </a:moveTo>
                <a:lnTo>
                  <a:pt x="1074244" y="277795"/>
                </a:lnTo>
                <a:lnTo>
                  <a:pt x="1075944" y="281940"/>
                </a:lnTo>
                <a:lnTo>
                  <a:pt x="1078992" y="275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67606" y="3777996"/>
            <a:ext cx="1026160" cy="721360"/>
          </a:xfrm>
          <a:custGeom>
            <a:avLst/>
            <a:gdLst/>
            <a:ahLst/>
            <a:cxnLst/>
            <a:rect l="l" t="t" r="r" b="b"/>
            <a:pathLst>
              <a:path w="1026159" h="721360">
                <a:moveTo>
                  <a:pt x="989076" y="332231"/>
                </a:moveTo>
                <a:lnTo>
                  <a:pt x="454068" y="0"/>
                </a:lnTo>
                <a:lnTo>
                  <a:pt x="74891" y="0"/>
                </a:lnTo>
                <a:lnTo>
                  <a:pt x="0" y="120395"/>
                </a:lnTo>
                <a:lnTo>
                  <a:pt x="96012" y="181355"/>
                </a:lnTo>
                <a:lnTo>
                  <a:pt x="96012" y="315800"/>
                </a:lnTo>
                <a:lnTo>
                  <a:pt x="748284" y="720851"/>
                </a:lnTo>
                <a:lnTo>
                  <a:pt x="807720" y="623315"/>
                </a:lnTo>
                <a:lnTo>
                  <a:pt x="905256" y="684275"/>
                </a:lnTo>
                <a:lnTo>
                  <a:pt x="929640" y="644767"/>
                </a:lnTo>
                <a:lnTo>
                  <a:pt x="929640" y="429767"/>
                </a:lnTo>
                <a:lnTo>
                  <a:pt x="989076" y="332231"/>
                </a:lnTo>
                <a:close/>
              </a:path>
              <a:path w="1026159" h="721360">
                <a:moveTo>
                  <a:pt x="96012" y="315800"/>
                </a:moveTo>
                <a:lnTo>
                  <a:pt x="96012" y="181355"/>
                </a:lnTo>
                <a:lnTo>
                  <a:pt x="36576" y="278891"/>
                </a:lnTo>
                <a:lnTo>
                  <a:pt x="96012" y="315800"/>
                </a:lnTo>
                <a:close/>
              </a:path>
              <a:path w="1026159" h="721360">
                <a:moveTo>
                  <a:pt x="1025652" y="489203"/>
                </a:moveTo>
                <a:lnTo>
                  <a:pt x="929640" y="429767"/>
                </a:lnTo>
                <a:lnTo>
                  <a:pt x="929640" y="644767"/>
                </a:lnTo>
                <a:lnTo>
                  <a:pt x="1025652" y="489203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9986" y="3777996"/>
            <a:ext cx="1041400" cy="727075"/>
          </a:xfrm>
          <a:custGeom>
            <a:avLst/>
            <a:gdLst/>
            <a:ahLst/>
            <a:cxnLst/>
            <a:rect l="l" t="t" r="r" b="b"/>
            <a:pathLst>
              <a:path w="1041400" h="727075">
                <a:moveTo>
                  <a:pt x="87455" y="0"/>
                </a:moveTo>
                <a:lnTo>
                  <a:pt x="76661" y="0"/>
                </a:lnTo>
                <a:lnTo>
                  <a:pt x="0" y="121919"/>
                </a:lnTo>
                <a:lnTo>
                  <a:pt x="9144" y="127651"/>
                </a:lnTo>
                <a:lnTo>
                  <a:pt x="9144" y="117347"/>
                </a:lnTo>
                <a:lnTo>
                  <a:pt x="12994" y="119703"/>
                </a:lnTo>
                <a:lnTo>
                  <a:pt x="87455" y="0"/>
                </a:lnTo>
                <a:close/>
              </a:path>
              <a:path w="1041400" h="727075">
                <a:moveTo>
                  <a:pt x="12994" y="119703"/>
                </a:moveTo>
                <a:lnTo>
                  <a:pt x="9144" y="117347"/>
                </a:lnTo>
                <a:lnTo>
                  <a:pt x="10668" y="123443"/>
                </a:lnTo>
                <a:lnTo>
                  <a:pt x="12994" y="119703"/>
                </a:lnTo>
                <a:close/>
              </a:path>
              <a:path w="1041400" h="727075">
                <a:moveTo>
                  <a:pt x="111252" y="179831"/>
                </a:moveTo>
                <a:lnTo>
                  <a:pt x="12994" y="119703"/>
                </a:lnTo>
                <a:lnTo>
                  <a:pt x="10668" y="123443"/>
                </a:lnTo>
                <a:lnTo>
                  <a:pt x="9144" y="117347"/>
                </a:lnTo>
                <a:lnTo>
                  <a:pt x="9144" y="127651"/>
                </a:lnTo>
                <a:lnTo>
                  <a:pt x="97584" y="183092"/>
                </a:lnTo>
                <a:lnTo>
                  <a:pt x="100584" y="178307"/>
                </a:lnTo>
                <a:lnTo>
                  <a:pt x="102108" y="185927"/>
                </a:lnTo>
                <a:lnTo>
                  <a:pt x="102108" y="194200"/>
                </a:lnTo>
                <a:lnTo>
                  <a:pt x="111252" y="179831"/>
                </a:lnTo>
                <a:close/>
              </a:path>
              <a:path w="1041400" h="727075">
                <a:moveTo>
                  <a:pt x="102108" y="194200"/>
                </a:moveTo>
                <a:lnTo>
                  <a:pt x="102108" y="185927"/>
                </a:lnTo>
                <a:lnTo>
                  <a:pt x="97584" y="183092"/>
                </a:lnTo>
                <a:lnTo>
                  <a:pt x="36576" y="280415"/>
                </a:lnTo>
                <a:lnTo>
                  <a:pt x="45720" y="286079"/>
                </a:lnTo>
                <a:lnTo>
                  <a:pt x="45720" y="274319"/>
                </a:lnTo>
                <a:lnTo>
                  <a:pt x="49595" y="276720"/>
                </a:lnTo>
                <a:lnTo>
                  <a:pt x="102108" y="194200"/>
                </a:lnTo>
                <a:close/>
              </a:path>
              <a:path w="1041400" h="727075">
                <a:moveTo>
                  <a:pt x="49595" y="276720"/>
                </a:moveTo>
                <a:lnTo>
                  <a:pt x="45720" y="274319"/>
                </a:lnTo>
                <a:lnTo>
                  <a:pt x="47244" y="280415"/>
                </a:lnTo>
                <a:lnTo>
                  <a:pt x="49595" y="276720"/>
                </a:lnTo>
                <a:close/>
              </a:path>
              <a:path w="1041400" h="727075">
                <a:moveTo>
                  <a:pt x="754133" y="713293"/>
                </a:moveTo>
                <a:lnTo>
                  <a:pt x="49595" y="276720"/>
                </a:lnTo>
                <a:lnTo>
                  <a:pt x="47244" y="280415"/>
                </a:lnTo>
                <a:lnTo>
                  <a:pt x="45720" y="274319"/>
                </a:lnTo>
                <a:lnTo>
                  <a:pt x="45720" y="286079"/>
                </a:lnTo>
                <a:lnTo>
                  <a:pt x="751332" y="723171"/>
                </a:lnTo>
                <a:lnTo>
                  <a:pt x="751332" y="717803"/>
                </a:lnTo>
                <a:lnTo>
                  <a:pt x="754133" y="713293"/>
                </a:lnTo>
                <a:close/>
              </a:path>
              <a:path w="1041400" h="727075">
                <a:moveTo>
                  <a:pt x="102108" y="185927"/>
                </a:moveTo>
                <a:lnTo>
                  <a:pt x="100584" y="178307"/>
                </a:lnTo>
                <a:lnTo>
                  <a:pt x="97584" y="183092"/>
                </a:lnTo>
                <a:lnTo>
                  <a:pt x="102108" y="185927"/>
                </a:lnTo>
                <a:close/>
              </a:path>
              <a:path w="1041400" h="727075">
                <a:moveTo>
                  <a:pt x="1004316" y="330707"/>
                </a:moveTo>
                <a:lnTo>
                  <a:pt x="470443" y="0"/>
                </a:lnTo>
                <a:lnTo>
                  <a:pt x="451640" y="0"/>
                </a:lnTo>
                <a:lnTo>
                  <a:pt x="991296" y="334402"/>
                </a:lnTo>
                <a:lnTo>
                  <a:pt x="993648" y="330707"/>
                </a:lnTo>
                <a:lnTo>
                  <a:pt x="995172" y="336803"/>
                </a:lnTo>
                <a:lnTo>
                  <a:pt x="995172" y="345294"/>
                </a:lnTo>
                <a:lnTo>
                  <a:pt x="1004316" y="330707"/>
                </a:lnTo>
                <a:close/>
              </a:path>
              <a:path w="1041400" h="727075">
                <a:moveTo>
                  <a:pt x="758952" y="716279"/>
                </a:moveTo>
                <a:lnTo>
                  <a:pt x="754133" y="713293"/>
                </a:lnTo>
                <a:lnTo>
                  <a:pt x="751332" y="717803"/>
                </a:lnTo>
                <a:lnTo>
                  <a:pt x="758952" y="716279"/>
                </a:lnTo>
                <a:close/>
              </a:path>
              <a:path w="1041400" h="727075">
                <a:moveTo>
                  <a:pt x="758952" y="724494"/>
                </a:moveTo>
                <a:lnTo>
                  <a:pt x="758952" y="716279"/>
                </a:lnTo>
                <a:lnTo>
                  <a:pt x="751332" y="717803"/>
                </a:lnTo>
                <a:lnTo>
                  <a:pt x="751332" y="723171"/>
                </a:lnTo>
                <a:lnTo>
                  <a:pt x="757428" y="726947"/>
                </a:lnTo>
                <a:lnTo>
                  <a:pt x="758952" y="724494"/>
                </a:lnTo>
                <a:close/>
              </a:path>
              <a:path w="1041400" h="727075">
                <a:moveTo>
                  <a:pt x="912195" y="677421"/>
                </a:moveTo>
                <a:lnTo>
                  <a:pt x="813816" y="617219"/>
                </a:lnTo>
                <a:lnTo>
                  <a:pt x="754133" y="713293"/>
                </a:lnTo>
                <a:lnTo>
                  <a:pt x="758952" y="716279"/>
                </a:lnTo>
                <a:lnTo>
                  <a:pt x="758952" y="724494"/>
                </a:lnTo>
                <a:lnTo>
                  <a:pt x="813816" y="636176"/>
                </a:lnTo>
                <a:lnTo>
                  <a:pt x="813816" y="627887"/>
                </a:lnTo>
                <a:lnTo>
                  <a:pt x="819912" y="626363"/>
                </a:lnTo>
                <a:lnTo>
                  <a:pt x="819912" y="631674"/>
                </a:lnTo>
                <a:lnTo>
                  <a:pt x="909828" y="687531"/>
                </a:lnTo>
                <a:lnTo>
                  <a:pt x="909828" y="681227"/>
                </a:lnTo>
                <a:lnTo>
                  <a:pt x="912195" y="677421"/>
                </a:lnTo>
                <a:close/>
              </a:path>
              <a:path w="1041400" h="727075">
                <a:moveTo>
                  <a:pt x="819912" y="626363"/>
                </a:moveTo>
                <a:lnTo>
                  <a:pt x="813816" y="627887"/>
                </a:lnTo>
                <a:lnTo>
                  <a:pt x="817531" y="630195"/>
                </a:lnTo>
                <a:lnTo>
                  <a:pt x="819912" y="626363"/>
                </a:lnTo>
                <a:close/>
              </a:path>
              <a:path w="1041400" h="727075">
                <a:moveTo>
                  <a:pt x="817531" y="630195"/>
                </a:moveTo>
                <a:lnTo>
                  <a:pt x="813816" y="627887"/>
                </a:lnTo>
                <a:lnTo>
                  <a:pt x="813816" y="636176"/>
                </a:lnTo>
                <a:lnTo>
                  <a:pt x="817531" y="630195"/>
                </a:lnTo>
                <a:close/>
              </a:path>
              <a:path w="1041400" h="727075">
                <a:moveTo>
                  <a:pt x="819912" y="631674"/>
                </a:moveTo>
                <a:lnTo>
                  <a:pt x="819912" y="626363"/>
                </a:lnTo>
                <a:lnTo>
                  <a:pt x="817531" y="630195"/>
                </a:lnTo>
                <a:lnTo>
                  <a:pt x="819912" y="631674"/>
                </a:lnTo>
                <a:close/>
              </a:path>
              <a:path w="1041400" h="727075">
                <a:moveTo>
                  <a:pt x="915924" y="679703"/>
                </a:moveTo>
                <a:lnTo>
                  <a:pt x="912195" y="677421"/>
                </a:lnTo>
                <a:lnTo>
                  <a:pt x="909828" y="681227"/>
                </a:lnTo>
                <a:lnTo>
                  <a:pt x="915924" y="679703"/>
                </a:lnTo>
                <a:close/>
              </a:path>
              <a:path w="1041400" h="727075">
                <a:moveTo>
                  <a:pt x="915924" y="687929"/>
                </a:moveTo>
                <a:lnTo>
                  <a:pt x="915924" y="679703"/>
                </a:lnTo>
                <a:lnTo>
                  <a:pt x="909828" y="681227"/>
                </a:lnTo>
                <a:lnTo>
                  <a:pt x="909828" y="687531"/>
                </a:lnTo>
                <a:lnTo>
                  <a:pt x="914400" y="690371"/>
                </a:lnTo>
                <a:lnTo>
                  <a:pt x="915924" y="687929"/>
                </a:lnTo>
                <a:close/>
              </a:path>
              <a:path w="1041400" h="727075">
                <a:moveTo>
                  <a:pt x="1031748" y="502332"/>
                </a:moveTo>
                <a:lnTo>
                  <a:pt x="1031748" y="493775"/>
                </a:lnTo>
                <a:lnTo>
                  <a:pt x="1027897" y="491419"/>
                </a:lnTo>
                <a:lnTo>
                  <a:pt x="912195" y="677421"/>
                </a:lnTo>
                <a:lnTo>
                  <a:pt x="915924" y="679703"/>
                </a:lnTo>
                <a:lnTo>
                  <a:pt x="915924" y="687929"/>
                </a:lnTo>
                <a:lnTo>
                  <a:pt x="1031748" y="502332"/>
                </a:lnTo>
                <a:close/>
              </a:path>
              <a:path w="1041400" h="727075">
                <a:moveTo>
                  <a:pt x="995172" y="345294"/>
                </a:moveTo>
                <a:lnTo>
                  <a:pt x="995172" y="336803"/>
                </a:lnTo>
                <a:lnTo>
                  <a:pt x="991296" y="334402"/>
                </a:lnTo>
                <a:lnTo>
                  <a:pt x="929640" y="431291"/>
                </a:lnTo>
                <a:lnTo>
                  <a:pt x="938784" y="436887"/>
                </a:lnTo>
                <a:lnTo>
                  <a:pt x="938784" y="425195"/>
                </a:lnTo>
                <a:lnTo>
                  <a:pt x="943337" y="427982"/>
                </a:lnTo>
                <a:lnTo>
                  <a:pt x="995172" y="345294"/>
                </a:lnTo>
                <a:close/>
              </a:path>
              <a:path w="1041400" h="727075">
                <a:moveTo>
                  <a:pt x="943337" y="427982"/>
                </a:moveTo>
                <a:lnTo>
                  <a:pt x="938784" y="425195"/>
                </a:lnTo>
                <a:lnTo>
                  <a:pt x="940308" y="432815"/>
                </a:lnTo>
                <a:lnTo>
                  <a:pt x="943337" y="427982"/>
                </a:lnTo>
                <a:close/>
              </a:path>
              <a:path w="1041400" h="727075">
                <a:moveTo>
                  <a:pt x="1040892" y="487679"/>
                </a:moveTo>
                <a:lnTo>
                  <a:pt x="943337" y="427982"/>
                </a:lnTo>
                <a:lnTo>
                  <a:pt x="940308" y="432815"/>
                </a:lnTo>
                <a:lnTo>
                  <a:pt x="938784" y="425195"/>
                </a:lnTo>
                <a:lnTo>
                  <a:pt x="938784" y="436887"/>
                </a:lnTo>
                <a:lnTo>
                  <a:pt x="1027897" y="491419"/>
                </a:lnTo>
                <a:lnTo>
                  <a:pt x="1030224" y="487679"/>
                </a:lnTo>
                <a:lnTo>
                  <a:pt x="1031748" y="493775"/>
                </a:lnTo>
                <a:lnTo>
                  <a:pt x="1031748" y="502332"/>
                </a:lnTo>
                <a:lnTo>
                  <a:pt x="1040892" y="487679"/>
                </a:lnTo>
                <a:close/>
              </a:path>
              <a:path w="1041400" h="727075">
                <a:moveTo>
                  <a:pt x="995172" y="336803"/>
                </a:moveTo>
                <a:lnTo>
                  <a:pt x="993648" y="330707"/>
                </a:lnTo>
                <a:lnTo>
                  <a:pt x="991296" y="334402"/>
                </a:lnTo>
                <a:lnTo>
                  <a:pt x="995172" y="336803"/>
                </a:lnTo>
                <a:close/>
              </a:path>
              <a:path w="1041400" h="727075">
                <a:moveTo>
                  <a:pt x="1031748" y="493775"/>
                </a:moveTo>
                <a:lnTo>
                  <a:pt x="1030224" y="487679"/>
                </a:lnTo>
                <a:lnTo>
                  <a:pt x="1027897" y="491419"/>
                </a:lnTo>
                <a:lnTo>
                  <a:pt x="1031748" y="493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6022" y="4855464"/>
            <a:ext cx="1074420" cy="742315"/>
          </a:xfrm>
          <a:custGeom>
            <a:avLst/>
            <a:gdLst/>
            <a:ahLst/>
            <a:cxnLst/>
            <a:rect l="l" t="t" r="r" b="b"/>
            <a:pathLst>
              <a:path w="1074420" h="742314">
                <a:moveTo>
                  <a:pt x="106680" y="671496"/>
                </a:moveTo>
                <a:lnTo>
                  <a:pt x="106680" y="425196"/>
                </a:lnTo>
                <a:lnTo>
                  <a:pt x="0" y="467868"/>
                </a:lnTo>
                <a:lnTo>
                  <a:pt x="86868" y="679704"/>
                </a:lnTo>
                <a:lnTo>
                  <a:pt x="106680" y="671496"/>
                </a:lnTo>
                <a:close/>
              </a:path>
              <a:path w="1074420" h="742314">
                <a:moveTo>
                  <a:pt x="1074420" y="274320"/>
                </a:moveTo>
                <a:lnTo>
                  <a:pt x="987552" y="62484"/>
                </a:lnTo>
                <a:lnTo>
                  <a:pt x="880872" y="106680"/>
                </a:lnTo>
                <a:lnTo>
                  <a:pt x="838200" y="0"/>
                </a:lnTo>
                <a:lnTo>
                  <a:pt x="62484" y="318516"/>
                </a:lnTo>
                <a:lnTo>
                  <a:pt x="106680" y="425196"/>
                </a:lnTo>
                <a:lnTo>
                  <a:pt x="106680" y="671496"/>
                </a:lnTo>
                <a:lnTo>
                  <a:pt x="193548" y="635508"/>
                </a:lnTo>
                <a:lnTo>
                  <a:pt x="236220" y="742188"/>
                </a:lnTo>
                <a:lnTo>
                  <a:pt x="967740" y="441819"/>
                </a:lnTo>
                <a:lnTo>
                  <a:pt x="967740" y="316992"/>
                </a:lnTo>
                <a:lnTo>
                  <a:pt x="1074420" y="274320"/>
                </a:lnTo>
                <a:close/>
              </a:path>
              <a:path w="1074420" h="742314">
                <a:moveTo>
                  <a:pt x="1011936" y="423672"/>
                </a:moveTo>
                <a:lnTo>
                  <a:pt x="967740" y="316992"/>
                </a:lnTo>
                <a:lnTo>
                  <a:pt x="967740" y="441819"/>
                </a:lnTo>
                <a:lnTo>
                  <a:pt x="1011936" y="42367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9926" y="4849368"/>
            <a:ext cx="1087120" cy="754380"/>
          </a:xfrm>
          <a:custGeom>
            <a:avLst/>
            <a:gdLst/>
            <a:ahLst/>
            <a:cxnLst/>
            <a:rect l="l" t="t" r="r" b="b"/>
            <a:pathLst>
              <a:path w="1087120" h="754379">
                <a:moveTo>
                  <a:pt x="109728" y="436573"/>
                </a:moveTo>
                <a:lnTo>
                  <a:pt x="109728" y="426720"/>
                </a:lnTo>
                <a:lnTo>
                  <a:pt x="108204" y="432816"/>
                </a:lnTo>
                <a:lnTo>
                  <a:pt x="106265" y="428162"/>
                </a:lnTo>
                <a:lnTo>
                  <a:pt x="0" y="472440"/>
                </a:lnTo>
                <a:lnTo>
                  <a:pt x="7620" y="490728"/>
                </a:lnTo>
                <a:lnTo>
                  <a:pt x="7620" y="478536"/>
                </a:lnTo>
                <a:lnTo>
                  <a:pt x="10668" y="472440"/>
                </a:lnTo>
                <a:lnTo>
                  <a:pt x="12367" y="476584"/>
                </a:lnTo>
                <a:lnTo>
                  <a:pt x="109728" y="436573"/>
                </a:lnTo>
                <a:close/>
              </a:path>
              <a:path w="1087120" h="754379">
                <a:moveTo>
                  <a:pt x="12367" y="476584"/>
                </a:moveTo>
                <a:lnTo>
                  <a:pt x="10668" y="472440"/>
                </a:lnTo>
                <a:lnTo>
                  <a:pt x="7620" y="478536"/>
                </a:lnTo>
                <a:lnTo>
                  <a:pt x="12367" y="476584"/>
                </a:lnTo>
                <a:close/>
              </a:path>
              <a:path w="1087120" h="754379">
                <a:moveTo>
                  <a:pt x="95578" y="679503"/>
                </a:moveTo>
                <a:lnTo>
                  <a:pt x="12367" y="476584"/>
                </a:lnTo>
                <a:lnTo>
                  <a:pt x="7620" y="478536"/>
                </a:lnTo>
                <a:lnTo>
                  <a:pt x="7620" y="490728"/>
                </a:lnTo>
                <a:lnTo>
                  <a:pt x="91440" y="691896"/>
                </a:lnTo>
                <a:lnTo>
                  <a:pt x="91440" y="681228"/>
                </a:lnTo>
                <a:lnTo>
                  <a:pt x="95578" y="679503"/>
                </a:lnTo>
                <a:close/>
              </a:path>
              <a:path w="1087120" h="754379">
                <a:moveTo>
                  <a:pt x="890097" y="106265"/>
                </a:moveTo>
                <a:lnTo>
                  <a:pt x="845820" y="0"/>
                </a:lnTo>
                <a:lnTo>
                  <a:pt x="62484" y="323088"/>
                </a:lnTo>
                <a:lnTo>
                  <a:pt x="70104" y="341376"/>
                </a:lnTo>
                <a:lnTo>
                  <a:pt x="70104" y="329184"/>
                </a:lnTo>
                <a:lnTo>
                  <a:pt x="73152" y="323088"/>
                </a:lnTo>
                <a:lnTo>
                  <a:pt x="74875" y="327224"/>
                </a:lnTo>
                <a:lnTo>
                  <a:pt x="839724" y="13171"/>
                </a:lnTo>
                <a:lnTo>
                  <a:pt x="839724" y="7620"/>
                </a:lnTo>
                <a:lnTo>
                  <a:pt x="845820" y="10668"/>
                </a:lnTo>
                <a:lnTo>
                  <a:pt x="845820" y="22453"/>
                </a:lnTo>
                <a:lnTo>
                  <a:pt x="885444" y="118872"/>
                </a:lnTo>
                <a:lnTo>
                  <a:pt x="885444" y="108204"/>
                </a:lnTo>
                <a:lnTo>
                  <a:pt x="890097" y="106265"/>
                </a:lnTo>
                <a:close/>
              </a:path>
              <a:path w="1087120" h="754379">
                <a:moveTo>
                  <a:pt x="74875" y="327224"/>
                </a:moveTo>
                <a:lnTo>
                  <a:pt x="73152" y="323088"/>
                </a:lnTo>
                <a:lnTo>
                  <a:pt x="70104" y="329184"/>
                </a:lnTo>
                <a:lnTo>
                  <a:pt x="74875" y="327224"/>
                </a:lnTo>
                <a:close/>
              </a:path>
              <a:path w="1087120" h="754379">
                <a:moveTo>
                  <a:pt x="118872" y="432816"/>
                </a:moveTo>
                <a:lnTo>
                  <a:pt x="74875" y="327224"/>
                </a:lnTo>
                <a:lnTo>
                  <a:pt x="70104" y="329184"/>
                </a:lnTo>
                <a:lnTo>
                  <a:pt x="70104" y="341376"/>
                </a:lnTo>
                <a:lnTo>
                  <a:pt x="106265" y="428162"/>
                </a:lnTo>
                <a:lnTo>
                  <a:pt x="109728" y="426720"/>
                </a:lnTo>
                <a:lnTo>
                  <a:pt x="109728" y="436573"/>
                </a:lnTo>
                <a:lnTo>
                  <a:pt x="118872" y="432816"/>
                </a:lnTo>
                <a:close/>
              </a:path>
              <a:path w="1087120" h="754379">
                <a:moveTo>
                  <a:pt x="97536" y="684276"/>
                </a:moveTo>
                <a:lnTo>
                  <a:pt x="95578" y="679503"/>
                </a:lnTo>
                <a:lnTo>
                  <a:pt x="91440" y="681228"/>
                </a:lnTo>
                <a:lnTo>
                  <a:pt x="97536" y="684276"/>
                </a:lnTo>
                <a:close/>
              </a:path>
              <a:path w="1087120" h="754379">
                <a:moveTo>
                  <a:pt x="97536" y="689356"/>
                </a:moveTo>
                <a:lnTo>
                  <a:pt x="97536" y="684276"/>
                </a:lnTo>
                <a:lnTo>
                  <a:pt x="91440" y="681228"/>
                </a:lnTo>
                <a:lnTo>
                  <a:pt x="91440" y="691896"/>
                </a:lnTo>
                <a:lnTo>
                  <a:pt x="97536" y="689356"/>
                </a:lnTo>
                <a:close/>
              </a:path>
              <a:path w="1087120" h="754379">
                <a:moveTo>
                  <a:pt x="244936" y="742010"/>
                </a:moveTo>
                <a:lnTo>
                  <a:pt x="201168" y="635508"/>
                </a:lnTo>
                <a:lnTo>
                  <a:pt x="95578" y="679503"/>
                </a:lnTo>
                <a:lnTo>
                  <a:pt x="97536" y="684276"/>
                </a:lnTo>
                <a:lnTo>
                  <a:pt x="97536" y="689356"/>
                </a:lnTo>
                <a:lnTo>
                  <a:pt x="195072" y="648716"/>
                </a:lnTo>
                <a:lnTo>
                  <a:pt x="195072" y="644652"/>
                </a:lnTo>
                <a:lnTo>
                  <a:pt x="201168" y="646176"/>
                </a:lnTo>
                <a:lnTo>
                  <a:pt x="201168" y="659786"/>
                </a:lnTo>
                <a:lnTo>
                  <a:pt x="239268" y="754380"/>
                </a:lnTo>
                <a:lnTo>
                  <a:pt x="240792" y="753752"/>
                </a:lnTo>
                <a:lnTo>
                  <a:pt x="240792" y="743712"/>
                </a:lnTo>
                <a:lnTo>
                  <a:pt x="244936" y="742010"/>
                </a:lnTo>
                <a:close/>
              </a:path>
              <a:path w="1087120" h="754379">
                <a:moveTo>
                  <a:pt x="109728" y="426720"/>
                </a:moveTo>
                <a:lnTo>
                  <a:pt x="106265" y="428162"/>
                </a:lnTo>
                <a:lnTo>
                  <a:pt x="108204" y="432816"/>
                </a:lnTo>
                <a:lnTo>
                  <a:pt x="109728" y="426720"/>
                </a:lnTo>
                <a:close/>
              </a:path>
              <a:path w="1087120" h="754379">
                <a:moveTo>
                  <a:pt x="201168" y="646176"/>
                </a:moveTo>
                <a:lnTo>
                  <a:pt x="195072" y="644652"/>
                </a:lnTo>
                <a:lnTo>
                  <a:pt x="196473" y="648131"/>
                </a:lnTo>
                <a:lnTo>
                  <a:pt x="201168" y="646176"/>
                </a:lnTo>
                <a:close/>
              </a:path>
              <a:path w="1087120" h="754379">
                <a:moveTo>
                  <a:pt x="196473" y="648131"/>
                </a:moveTo>
                <a:lnTo>
                  <a:pt x="195072" y="644652"/>
                </a:lnTo>
                <a:lnTo>
                  <a:pt x="195072" y="648716"/>
                </a:lnTo>
                <a:lnTo>
                  <a:pt x="196473" y="648131"/>
                </a:lnTo>
                <a:close/>
              </a:path>
              <a:path w="1087120" h="754379">
                <a:moveTo>
                  <a:pt x="201168" y="659786"/>
                </a:moveTo>
                <a:lnTo>
                  <a:pt x="201168" y="646176"/>
                </a:lnTo>
                <a:lnTo>
                  <a:pt x="196473" y="648131"/>
                </a:lnTo>
                <a:lnTo>
                  <a:pt x="201168" y="659786"/>
                </a:lnTo>
                <a:close/>
              </a:path>
              <a:path w="1087120" h="754379">
                <a:moveTo>
                  <a:pt x="246888" y="746760"/>
                </a:moveTo>
                <a:lnTo>
                  <a:pt x="244936" y="742010"/>
                </a:lnTo>
                <a:lnTo>
                  <a:pt x="240792" y="743712"/>
                </a:lnTo>
                <a:lnTo>
                  <a:pt x="246888" y="746760"/>
                </a:lnTo>
                <a:close/>
              </a:path>
              <a:path w="1087120" h="754379">
                <a:moveTo>
                  <a:pt x="246888" y="751243"/>
                </a:moveTo>
                <a:lnTo>
                  <a:pt x="246888" y="746760"/>
                </a:lnTo>
                <a:lnTo>
                  <a:pt x="240792" y="743712"/>
                </a:lnTo>
                <a:lnTo>
                  <a:pt x="240792" y="753752"/>
                </a:lnTo>
                <a:lnTo>
                  <a:pt x="246888" y="751243"/>
                </a:lnTo>
                <a:close/>
              </a:path>
              <a:path w="1087120" h="754379">
                <a:moveTo>
                  <a:pt x="1016508" y="434428"/>
                </a:moveTo>
                <a:lnTo>
                  <a:pt x="1016508" y="425196"/>
                </a:lnTo>
                <a:lnTo>
                  <a:pt x="1013460" y="431292"/>
                </a:lnTo>
                <a:lnTo>
                  <a:pt x="1011736" y="427155"/>
                </a:lnTo>
                <a:lnTo>
                  <a:pt x="244936" y="742010"/>
                </a:lnTo>
                <a:lnTo>
                  <a:pt x="246888" y="746760"/>
                </a:lnTo>
                <a:lnTo>
                  <a:pt x="246888" y="751243"/>
                </a:lnTo>
                <a:lnTo>
                  <a:pt x="1016508" y="434428"/>
                </a:lnTo>
                <a:close/>
              </a:path>
              <a:path w="1087120" h="754379">
                <a:moveTo>
                  <a:pt x="845820" y="10668"/>
                </a:moveTo>
                <a:lnTo>
                  <a:pt x="839724" y="7620"/>
                </a:lnTo>
                <a:lnTo>
                  <a:pt x="841675" y="12369"/>
                </a:lnTo>
                <a:lnTo>
                  <a:pt x="845820" y="10668"/>
                </a:lnTo>
                <a:close/>
              </a:path>
              <a:path w="1087120" h="754379">
                <a:moveTo>
                  <a:pt x="841675" y="12369"/>
                </a:moveTo>
                <a:lnTo>
                  <a:pt x="839724" y="7620"/>
                </a:lnTo>
                <a:lnTo>
                  <a:pt x="839724" y="13171"/>
                </a:lnTo>
                <a:lnTo>
                  <a:pt x="841675" y="12369"/>
                </a:lnTo>
                <a:close/>
              </a:path>
              <a:path w="1087120" h="754379">
                <a:moveTo>
                  <a:pt x="845820" y="22453"/>
                </a:moveTo>
                <a:lnTo>
                  <a:pt x="845820" y="10668"/>
                </a:lnTo>
                <a:lnTo>
                  <a:pt x="841675" y="12369"/>
                </a:lnTo>
                <a:lnTo>
                  <a:pt x="845820" y="22453"/>
                </a:lnTo>
                <a:close/>
              </a:path>
              <a:path w="1087120" h="754379">
                <a:moveTo>
                  <a:pt x="891540" y="109728"/>
                </a:moveTo>
                <a:lnTo>
                  <a:pt x="890097" y="106265"/>
                </a:lnTo>
                <a:lnTo>
                  <a:pt x="885444" y="108204"/>
                </a:lnTo>
                <a:lnTo>
                  <a:pt x="891540" y="109728"/>
                </a:lnTo>
                <a:close/>
              </a:path>
              <a:path w="1087120" h="754379">
                <a:moveTo>
                  <a:pt x="891540" y="116332"/>
                </a:moveTo>
                <a:lnTo>
                  <a:pt x="891540" y="109728"/>
                </a:lnTo>
                <a:lnTo>
                  <a:pt x="885444" y="108204"/>
                </a:lnTo>
                <a:lnTo>
                  <a:pt x="885444" y="118872"/>
                </a:lnTo>
                <a:lnTo>
                  <a:pt x="891540" y="116332"/>
                </a:lnTo>
                <a:close/>
              </a:path>
              <a:path w="1087120" h="754379">
                <a:moveTo>
                  <a:pt x="1086612" y="281940"/>
                </a:moveTo>
                <a:lnTo>
                  <a:pt x="995172" y="62484"/>
                </a:lnTo>
                <a:lnTo>
                  <a:pt x="890097" y="106265"/>
                </a:lnTo>
                <a:lnTo>
                  <a:pt x="891540" y="109728"/>
                </a:lnTo>
                <a:lnTo>
                  <a:pt x="891540" y="116332"/>
                </a:lnTo>
                <a:lnTo>
                  <a:pt x="989076" y="75692"/>
                </a:lnTo>
                <a:lnTo>
                  <a:pt x="989076" y="70104"/>
                </a:lnTo>
                <a:lnTo>
                  <a:pt x="995172" y="73152"/>
                </a:lnTo>
                <a:lnTo>
                  <a:pt x="995172" y="84969"/>
                </a:lnTo>
                <a:lnTo>
                  <a:pt x="1074244" y="277795"/>
                </a:lnTo>
                <a:lnTo>
                  <a:pt x="1078992" y="275844"/>
                </a:lnTo>
                <a:lnTo>
                  <a:pt x="1078992" y="285115"/>
                </a:lnTo>
                <a:lnTo>
                  <a:pt x="1086612" y="281940"/>
                </a:lnTo>
                <a:close/>
              </a:path>
              <a:path w="1087120" h="754379">
                <a:moveTo>
                  <a:pt x="1078992" y="285115"/>
                </a:moveTo>
                <a:lnTo>
                  <a:pt x="1078992" y="275844"/>
                </a:lnTo>
                <a:lnTo>
                  <a:pt x="1075944" y="281940"/>
                </a:lnTo>
                <a:lnTo>
                  <a:pt x="1074244" y="277795"/>
                </a:lnTo>
                <a:lnTo>
                  <a:pt x="967740" y="321564"/>
                </a:lnTo>
                <a:lnTo>
                  <a:pt x="976884" y="343509"/>
                </a:lnTo>
                <a:lnTo>
                  <a:pt x="976884" y="327660"/>
                </a:lnTo>
                <a:lnTo>
                  <a:pt x="978408" y="321564"/>
                </a:lnTo>
                <a:lnTo>
                  <a:pt x="980346" y="326217"/>
                </a:lnTo>
                <a:lnTo>
                  <a:pt x="1078992" y="285115"/>
                </a:lnTo>
                <a:close/>
              </a:path>
              <a:path w="1087120" h="754379">
                <a:moveTo>
                  <a:pt x="980346" y="326217"/>
                </a:moveTo>
                <a:lnTo>
                  <a:pt x="978408" y="321564"/>
                </a:lnTo>
                <a:lnTo>
                  <a:pt x="976884" y="327660"/>
                </a:lnTo>
                <a:lnTo>
                  <a:pt x="980346" y="326217"/>
                </a:lnTo>
                <a:close/>
              </a:path>
              <a:path w="1087120" h="754379">
                <a:moveTo>
                  <a:pt x="1024128" y="431292"/>
                </a:moveTo>
                <a:lnTo>
                  <a:pt x="980346" y="326217"/>
                </a:lnTo>
                <a:lnTo>
                  <a:pt x="976884" y="327660"/>
                </a:lnTo>
                <a:lnTo>
                  <a:pt x="976884" y="343509"/>
                </a:lnTo>
                <a:lnTo>
                  <a:pt x="1011736" y="427155"/>
                </a:lnTo>
                <a:lnTo>
                  <a:pt x="1016508" y="425196"/>
                </a:lnTo>
                <a:lnTo>
                  <a:pt x="1016508" y="434428"/>
                </a:lnTo>
                <a:lnTo>
                  <a:pt x="1024128" y="431292"/>
                </a:lnTo>
                <a:close/>
              </a:path>
              <a:path w="1087120" h="754379">
                <a:moveTo>
                  <a:pt x="995172" y="73152"/>
                </a:moveTo>
                <a:lnTo>
                  <a:pt x="989076" y="70104"/>
                </a:lnTo>
                <a:lnTo>
                  <a:pt x="991033" y="74876"/>
                </a:lnTo>
                <a:lnTo>
                  <a:pt x="995172" y="73152"/>
                </a:lnTo>
                <a:close/>
              </a:path>
              <a:path w="1087120" h="754379">
                <a:moveTo>
                  <a:pt x="991033" y="74876"/>
                </a:moveTo>
                <a:lnTo>
                  <a:pt x="989076" y="70104"/>
                </a:lnTo>
                <a:lnTo>
                  <a:pt x="989076" y="75692"/>
                </a:lnTo>
                <a:lnTo>
                  <a:pt x="991033" y="74876"/>
                </a:lnTo>
                <a:close/>
              </a:path>
              <a:path w="1087120" h="754379">
                <a:moveTo>
                  <a:pt x="995172" y="84969"/>
                </a:moveTo>
                <a:lnTo>
                  <a:pt x="995172" y="73152"/>
                </a:lnTo>
                <a:lnTo>
                  <a:pt x="991033" y="74876"/>
                </a:lnTo>
                <a:lnTo>
                  <a:pt x="995172" y="84969"/>
                </a:lnTo>
                <a:close/>
              </a:path>
              <a:path w="1087120" h="754379">
                <a:moveTo>
                  <a:pt x="1016508" y="425196"/>
                </a:moveTo>
                <a:lnTo>
                  <a:pt x="1011736" y="427155"/>
                </a:lnTo>
                <a:lnTo>
                  <a:pt x="1013460" y="431292"/>
                </a:lnTo>
                <a:lnTo>
                  <a:pt x="1016508" y="425196"/>
                </a:lnTo>
                <a:close/>
              </a:path>
              <a:path w="1087120" h="754379">
                <a:moveTo>
                  <a:pt x="1078992" y="275844"/>
                </a:moveTo>
                <a:lnTo>
                  <a:pt x="1074244" y="277795"/>
                </a:lnTo>
                <a:lnTo>
                  <a:pt x="1075944" y="281940"/>
                </a:lnTo>
                <a:lnTo>
                  <a:pt x="1078992" y="275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0622" y="6379464"/>
            <a:ext cx="1074420" cy="742315"/>
          </a:xfrm>
          <a:custGeom>
            <a:avLst/>
            <a:gdLst/>
            <a:ahLst/>
            <a:cxnLst/>
            <a:rect l="l" t="t" r="r" b="b"/>
            <a:pathLst>
              <a:path w="1074420" h="742315">
                <a:moveTo>
                  <a:pt x="106680" y="671496"/>
                </a:moveTo>
                <a:lnTo>
                  <a:pt x="106680" y="425196"/>
                </a:lnTo>
                <a:lnTo>
                  <a:pt x="0" y="467868"/>
                </a:lnTo>
                <a:lnTo>
                  <a:pt x="86868" y="679704"/>
                </a:lnTo>
                <a:lnTo>
                  <a:pt x="106680" y="671496"/>
                </a:lnTo>
                <a:close/>
              </a:path>
              <a:path w="1074420" h="742315">
                <a:moveTo>
                  <a:pt x="1074420" y="274320"/>
                </a:moveTo>
                <a:lnTo>
                  <a:pt x="987552" y="62484"/>
                </a:lnTo>
                <a:lnTo>
                  <a:pt x="880872" y="106680"/>
                </a:lnTo>
                <a:lnTo>
                  <a:pt x="838200" y="0"/>
                </a:lnTo>
                <a:lnTo>
                  <a:pt x="62484" y="318516"/>
                </a:lnTo>
                <a:lnTo>
                  <a:pt x="106680" y="425196"/>
                </a:lnTo>
                <a:lnTo>
                  <a:pt x="106680" y="671496"/>
                </a:lnTo>
                <a:lnTo>
                  <a:pt x="193548" y="635508"/>
                </a:lnTo>
                <a:lnTo>
                  <a:pt x="236220" y="742188"/>
                </a:lnTo>
                <a:lnTo>
                  <a:pt x="967740" y="441819"/>
                </a:lnTo>
                <a:lnTo>
                  <a:pt x="967740" y="316992"/>
                </a:lnTo>
                <a:lnTo>
                  <a:pt x="1074420" y="274320"/>
                </a:lnTo>
                <a:close/>
              </a:path>
              <a:path w="1074420" h="742315">
                <a:moveTo>
                  <a:pt x="1011936" y="423672"/>
                </a:moveTo>
                <a:lnTo>
                  <a:pt x="967740" y="316992"/>
                </a:lnTo>
                <a:lnTo>
                  <a:pt x="967740" y="441819"/>
                </a:lnTo>
                <a:lnTo>
                  <a:pt x="1011936" y="42367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4526" y="6373368"/>
            <a:ext cx="1087120" cy="754380"/>
          </a:xfrm>
          <a:custGeom>
            <a:avLst/>
            <a:gdLst/>
            <a:ahLst/>
            <a:cxnLst/>
            <a:rect l="l" t="t" r="r" b="b"/>
            <a:pathLst>
              <a:path w="1087120" h="754379">
                <a:moveTo>
                  <a:pt x="109728" y="436573"/>
                </a:moveTo>
                <a:lnTo>
                  <a:pt x="109728" y="426720"/>
                </a:lnTo>
                <a:lnTo>
                  <a:pt x="108204" y="432816"/>
                </a:lnTo>
                <a:lnTo>
                  <a:pt x="106265" y="428162"/>
                </a:lnTo>
                <a:lnTo>
                  <a:pt x="0" y="472440"/>
                </a:lnTo>
                <a:lnTo>
                  <a:pt x="7620" y="490728"/>
                </a:lnTo>
                <a:lnTo>
                  <a:pt x="7620" y="478536"/>
                </a:lnTo>
                <a:lnTo>
                  <a:pt x="10668" y="472440"/>
                </a:lnTo>
                <a:lnTo>
                  <a:pt x="12367" y="476584"/>
                </a:lnTo>
                <a:lnTo>
                  <a:pt x="109728" y="436573"/>
                </a:lnTo>
                <a:close/>
              </a:path>
              <a:path w="1087120" h="754379">
                <a:moveTo>
                  <a:pt x="12367" y="476584"/>
                </a:moveTo>
                <a:lnTo>
                  <a:pt x="10668" y="472440"/>
                </a:lnTo>
                <a:lnTo>
                  <a:pt x="7620" y="478536"/>
                </a:lnTo>
                <a:lnTo>
                  <a:pt x="12367" y="476584"/>
                </a:lnTo>
                <a:close/>
              </a:path>
              <a:path w="1087120" h="754379">
                <a:moveTo>
                  <a:pt x="95578" y="679503"/>
                </a:moveTo>
                <a:lnTo>
                  <a:pt x="12367" y="476584"/>
                </a:lnTo>
                <a:lnTo>
                  <a:pt x="7620" y="478536"/>
                </a:lnTo>
                <a:lnTo>
                  <a:pt x="7620" y="490728"/>
                </a:lnTo>
                <a:lnTo>
                  <a:pt x="91440" y="691896"/>
                </a:lnTo>
                <a:lnTo>
                  <a:pt x="91440" y="681228"/>
                </a:lnTo>
                <a:lnTo>
                  <a:pt x="95578" y="679503"/>
                </a:lnTo>
                <a:close/>
              </a:path>
              <a:path w="1087120" h="754379">
                <a:moveTo>
                  <a:pt x="890097" y="106265"/>
                </a:moveTo>
                <a:lnTo>
                  <a:pt x="845820" y="0"/>
                </a:lnTo>
                <a:lnTo>
                  <a:pt x="62484" y="323088"/>
                </a:lnTo>
                <a:lnTo>
                  <a:pt x="70104" y="341376"/>
                </a:lnTo>
                <a:lnTo>
                  <a:pt x="70104" y="329184"/>
                </a:lnTo>
                <a:lnTo>
                  <a:pt x="73152" y="323088"/>
                </a:lnTo>
                <a:lnTo>
                  <a:pt x="74875" y="327224"/>
                </a:lnTo>
                <a:lnTo>
                  <a:pt x="839724" y="13171"/>
                </a:lnTo>
                <a:lnTo>
                  <a:pt x="839724" y="7620"/>
                </a:lnTo>
                <a:lnTo>
                  <a:pt x="845820" y="10668"/>
                </a:lnTo>
                <a:lnTo>
                  <a:pt x="845820" y="22453"/>
                </a:lnTo>
                <a:lnTo>
                  <a:pt x="885444" y="118872"/>
                </a:lnTo>
                <a:lnTo>
                  <a:pt x="885444" y="108204"/>
                </a:lnTo>
                <a:lnTo>
                  <a:pt x="890097" y="106265"/>
                </a:lnTo>
                <a:close/>
              </a:path>
              <a:path w="1087120" h="754379">
                <a:moveTo>
                  <a:pt x="74875" y="327224"/>
                </a:moveTo>
                <a:lnTo>
                  <a:pt x="73152" y="323088"/>
                </a:lnTo>
                <a:lnTo>
                  <a:pt x="70104" y="329184"/>
                </a:lnTo>
                <a:lnTo>
                  <a:pt x="74875" y="327224"/>
                </a:lnTo>
                <a:close/>
              </a:path>
              <a:path w="1087120" h="754379">
                <a:moveTo>
                  <a:pt x="118872" y="432816"/>
                </a:moveTo>
                <a:lnTo>
                  <a:pt x="74875" y="327224"/>
                </a:lnTo>
                <a:lnTo>
                  <a:pt x="70104" y="329184"/>
                </a:lnTo>
                <a:lnTo>
                  <a:pt x="70104" y="341376"/>
                </a:lnTo>
                <a:lnTo>
                  <a:pt x="106265" y="428162"/>
                </a:lnTo>
                <a:lnTo>
                  <a:pt x="109728" y="426720"/>
                </a:lnTo>
                <a:lnTo>
                  <a:pt x="109728" y="436573"/>
                </a:lnTo>
                <a:lnTo>
                  <a:pt x="118872" y="432816"/>
                </a:lnTo>
                <a:close/>
              </a:path>
              <a:path w="1087120" h="754379">
                <a:moveTo>
                  <a:pt x="97536" y="684276"/>
                </a:moveTo>
                <a:lnTo>
                  <a:pt x="95578" y="679503"/>
                </a:lnTo>
                <a:lnTo>
                  <a:pt x="91440" y="681228"/>
                </a:lnTo>
                <a:lnTo>
                  <a:pt x="97536" y="684276"/>
                </a:lnTo>
                <a:close/>
              </a:path>
              <a:path w="1087120" h="754379">
                <a:moveTo>
                  <a:pt x="97536" y="689356"/>
                </a:moveTo>
                <a:lnTo>
                  <a:pt x="97536" y="684276"/>
                </a:lnTo>
                <a:lnTo>
                  <a:pt x="91440" y="681228"/>
                </a:lnTo>
                <a:lnTo>
                  <a:pt x="91440" y="691896"/>
                </a:lnTo>
                <a:lnTo>
                  <a:pt x="97536" y="689356"/>
                </a:lnTo>
                <a:close/>
              </a:path>
              <a:path w="1087120" h="754379">
                <a:moveTo>
                  <a:pt x="244936" y="742010"/>
                </a:moveTo>
                <a:lnTo>
                  <a:pt x="201168" y="635508"/>
                </a:lnTo>
                <a:lnTo>
                  <a:pt x="95578" y="679503"/>
                </a:lnTo>
                <a:lnTo>
                  <a:pt x="97536" y="684276"/>
                </a:lnTo>
                <a:lnTo>
                  <a:pt x="97536" y="689356"/>
                </a:lnTo>
                <a:lnTo>
                  <a:pt x="195072" y="648716"/>
                </a:lnTo>
                <a:lnTo>
                  <a:pt x="195072" y="644652"/>
                </a:lnTo>
                <a:lnTo>
                  <a:pt x="201168" y="646176"/>
                </a:lnTo>
                <a:lnTo>
                  <a:pt x="201168" y="659786"/>
                </a:lnTo>
                <a:lnTo>
                  <a:pt x="239268" y="754380"/>
                </a:lnTo>
                <a:lnTo>
                  <a:pt x="240792" y="753752"/>
                </a:lnTo>
                <a:lnTo>
                  <a:pt x="240792" y="743712"/>
                </a:lnTo>
                <a:lnTo>
                  <a:pt x="244936" y="742010"/>
                </a:lnTo>
                <a:close/>
              </a:path>
              <a:path w="1087120" h="754379">
                <a:moveTo>
                  <a:pt x="109728" y="426720"/>
                </a:moveTo>
                <a:lnTo>
                  <a:pt x="106265" y="428162"/>
                </a:lnTo>
                <a:lnTo>
                  <a:pt x="108204" y="432816"/>
                </a:lnTo>
                <a:lnTo>
                  <a:pt x="109728" y="426720"/>
                </a:lnTo>
                <a:close/>
              </a:path>
              <a:path w="1087120" h="754379">
                <a:moveTo>
                  <a:pt x="201168" y="646176"/>
                </a:moveTo>
                <a:lnTo>
                  <a:pt x="195072" y="644652"/>
                </a:lnTo>
                <a:lnTo>
                  <a:pt x="196473" y="648131"/>
                </a:lnTo>
                <a:lnTo>
                  <a:pt x="201168" y="646176"/>
                </a:lnTo>
                <a:close/>
              </a:path>
              <a:path w="1087120" h="754379">
                <a:moveTo>
                  <a:pt x="196473" y="648131"/>
                </a:moveTo>
                <a:lnTo>
                  <a:pt x="195072" y="644652"/>
                </a:lnTo>
                <a:lnTo>
                  <a:pt x="195072" y="648716"/>
                </a:lnTo>
                <a:lnTo>
                  <a:pt x="196473" y="648131"/>
                </a:lnTo>
                <a:close/>
              </a:path>
              <a:path w="1087120" h="754379">
                <a:moveTo>
                  <a:pt x="201168" y="659786"/>
                </a:moveTo>
                <a:lnTo>
                  <a:pt x="201168" y="646176"/>
                </a:lnTo>
                <a:lnTo>
                  <a:pt x="196473" y="648131"/>
                </a:lnTo>
                <a:lnTo>
                  <a:pt x="201168" y="659786"/>
                </a:lnTo>
                <a:close/>
              </a:path>
              <a:path w="1087120" h="754379">
                <a:moveTo>
                  <a:pt x="246888" y="746760"/>
                </a:moveTo>
                <a:lnTo>
                  <a:pt x="244936" y="742010"/>
                </a:lnTo>
                <a:lnTo>
                  <a:pt x="240792" y="743712"/>
                </a:lnTo>
                <a:lnTo>
                  <a:pt x="246888" y="746760"/>
                </a:lnTo>
                <a:close/>
              </a:path>
              <a:path w="1087120" h="754379">
                <a:moveTo>
                  <a:pt x="246888" y="751243"/>
                </a:moveTo>
                <a:lnTo>
                  <a:pt x="246888" y="746760"/>
                </a:lnTo>
                <a:lnTo>
                  <a:pt x="240792" y="743712"/>
                </a:lnTo>
                <a:lnTo>
                  <a:pt x="240792" y="753752"/>
                </a:lnTo>
                <a:lnTo>
                  <a:pt x="246888" y="751243"/>
                </a:lnTo>
                <a:close/>
              </a:path>
              <a:path w="1087120" h="754379">
                <a:moveTo>
                  <a:pt x="1016508" y="434428"/>
                </a:moveTo>
                <a:lnTo>
                  <a:pt x="1016508" y="425196"/>
                </a:lnTo>
                <a:lnTo>
                  <a:pt x="1013460" y="431292"/>
                </a:lnTo>
                <a:lnTo>
                  <a:pt x="1011736" y="427155"/>
                </a:lnTo>
                <a:lnTo>
                  <a:pt x="244936" y="742010"/>
                </a:lnTo>
                <a:lnTo>
                  <a:pt x="246888" y="746760"/>
                </a:lnTo>
                <a:lnTo>
                  <a:pt x="246888" y="751243"/>
                </a:lnTo>
                <a:lnTo>
                  <a:pt x="1016508" y="434428"/>
                </a:lnTo>
                <a:close/>
              </a:path>
              <a:path w="1087120" h="754379">
                <a:moveTo>
                  <a:pt x="845820" y="10668"/>
                </a:moveTo>
                <a:lnTo>
                  <a:pt x="839724" y="7620"/>
                </a:lnTo>
                <a:lnTo>
                  <a:pt x="841675" y="12369"/>
                </a:lnTo>
                <a:lnTo>
                  <a:pt x="845820" y="10668"/>
                </a:lnTo>
                <a:close/>
              </a:path>
              <a:path w="1087120" h="754379">
                <a:moveTo>
                  <a:pt x="841675" y="12369"/>
                </a:moveTo>
                <a:lnTo>
                  <a:pt x="839724" y="7620"/>
                </a:lnTo>
                <a:lnTo>
                  <a:pt x="839724" y="13171"/>
                </a:lnTo>
                <a:lnTo>
                  <a:pt x="841675" y="12369"/>
                </a:lnTo>
                <a:close/>
              </a:path>
              <a:path w="1087120" h="754379">
                <a:moveTo>
                  <a:pt x="845820" y="22453"/>
                </a:moveTo>
                <a:lnTo>
                  <a:pt x="845820" y="10668"/>
                </a:lnTo>
                <a:lnTo>
                  <a:pt x="841675" y="12369"/>
                </a:lnTo>
                <a:lnTo>
                  <a:pt x="845820" y="22453"/>
                </a:lnTo>
                <a:close/>
              </a:path>
              <a:path w="1087120" h="754379">
                <a:moveTo>
                  <a:pt x="891540" y="109728"/>
                </a:moveTo>
                <a:lnTo>
                  <a:pt x="890097" y="106265"/>
                </a:lnTo>
                <a:lnTo>
                  <a:pt x="885444" y="108204"/>
                </a:lnTo>
                <a:lnTo>
                  <a:pt x="891540" y="109728"/>
                </a:lnTo>
                <a:close/>
              </a:path>
              <a:path w="1087120" h="754379">
                <a:moveTo>
                  <a:pt x="891540" y="116332"/>
                </a:moveTo>
                <a:lnTo>
                  <a:pt x="891540" y="109728"/>
                </a:lnTo>
                <a:lnTo>
                  <a:pt x="885444" y="108204"/>
                </a:lnTo>
                <a:lnTo>
                  <a:pt x="885444" y="118872"/>
                </a:lnTo>
                <a:lnTo>
                  <a:pt x="891540" y="116332"/>
                </a:lnTo>
                <a:close/>
              </a:path>
              <a:path w="1087120" h="754379">
                <a:moveTo>
                  <a:pt x="1086612" y="281940"/>
                </a:moveTo>
                <a:lnTo>
                  <a:pt x="995172" y="62484"/>
                </a:lnTo>
                <a:lnTo>
                  <a:pt x="890097" y="106265"/>
                </a:lnTo>
                <a:lnTo>
                  <a:pt x="891540" y="109728"/>
                </a:lnTo>
                <a:lnTo>
                  <a:pt x="891540" y="116332"/>
                </a:lnTo>
                <a:lnTo>
                  <a:pt x="989076" y="75692"/>
                </a:lnTo>
                <a:lnTo>
                  <a:pt x="989076" y="70104"/>
                </a:lnTo>
                <a:lnTo>
                  <a:pt x="995172" y="73152"/>
                </a:lnTo>
                <a:lnTo>
                  <a:pt x="995172" y="84969"/>
                </a:lnTo>
                <a:lnTo>
                  <a:pt x="1074244" y="277795"/>
                </a:lnTo>
                <a:lnTo>
                  <a:pt x="1078992" y="275844"/>
                </a:lnTo>
                <a:lnTo>
                  <a:pt x="1078992" y="285115"/>
                </a:lnTo>
                <a:lnTo>
                  <a:pt x="1086612" y="281940"/>
                </a:lnTo>
                <a:close/>
              </a:path>
              <a:path w="1087120" h="754379">
                <a:moveTo>
                  <a:pt x="1078992" y="285115"/>
                </a:moveTo>
                <a:lnTo>
                  <a:pt x="1078992" y="275844"/>
                </a:lnTo>
                <a:lnTo>
                  <a:pt x="1075944" y="281940"/>
                </a:lnTo>
                <a:lnTo>
                  <a:pt x="1074244" y="277795"/>
                </a:lnTo>
                <a:lnTo>
                  <a:pt x="967740" y="321564"/>
                </a:lnTo>
                <a:lnTo>
                  <a:pt x="976884" y="343509"/>
                </a:lnTo>
                <a:lnTo>
                  <a:pt x="976884" y="327660"/>
                </a:lnTo>
                <a:lnTo>
                  <a:pt x="978408" y="321564"/>
                </a:lnTo>
                <a:lnTo>
                  <a:pt x="980346" y="326217"/>
                </a:lnTo>
                <a:lnTo>
                  <a:pt x="1078992" y="285115"/>
                </a:lnTo>
                <a:close/>
              </a:path>
              <a:path w="1087120" h="754379">
                <a:moveTo>
                  <a:pt x="980346" y="326217"/>
                </a:moveTo>
                <a:lnTo>
                  <a:pt x="978408" y="321564"/>
                </a:lnTo>
                <a:lnTo>
                  <a:pt x="976884" y="327660"/>
                </a:lnTo>
                <a:lnTo>
                  <a:pt x="980346" y="326217"/>
                </a:lnTo>
                <a:close/>
              </a:path>
              <a:path w="1087120" h="754379">
                <a:moveTo>
                  <a:pt x="1024128" y="431292"/>
                </a:moveTo>
                <a:lnTo>
                  <a:pt x="980346" y="326217"/>
                </a:lnTo>
                <a:lnTo>
                  <a:pt x="976884" y="327660"/>
                </a:lnTo>
                <a:lnTo>
                  <a:pt x="976884" y="343509"/>
                </a:lnTo>
                <a:lnTo>
                  <a:pt x="1011736" y="427155"/>
                </a:lnTo>
                <a:lnTo>
                  <a:pt x="1016508" y="425196"/>
                </a:lnTo>
                <a:lnTo>
                  <a:pt x="1016508" y="434428"/>
                </a:lnTo>
                <a:lnTo>
                  <a:pt x="1024128" y="431292"/>
                </a:lnTo>
                <a:close/>
              </a:path>
              <a:path w="1087120" h="754379">
                <a:moveTo>
                  <a:pt x="995172" y="73152"/>
                </a:moveTo>
                <a:lnTo>
                  <a:pt x="989076" y="70104"/>
                </a:lnTo>
                <a:lnTo>
                  <a:pt x="991033" y="74876"/>
                </a:lnTo>
                <a:lnTo>
                  <a:pt x="995172" y="73152"/>
                </a:lnTo>
                <a:close/>
              </a:path>
              <a:path w="1087120" h="754379">
                <a:moveTo>
                  <a:pt x="991033" y="74876"/>
                </a:moveTo>
                <a:lnTo>
                  <a:pt x="989076" y="70104"/>
                </a:lnTo>
                <a:lnTo>
                  <a:pt x="989076" y="75692"/>
                </a:lnTo>
                <a:lnTo>
                  <a:pt x="991033" y="74876"/>
                </a:lnTo>
                <a:close/>
              </a:path>
              <a:path w="1087120" h="754379">
                <a:moveTo>
                  <a:pt x="995172" y="84969"/>
                </a:moveTo>
                <a:lnTo>
                  <a:pt x="995172" y="73152"/>
                </a:lnTo>
                <a:lnTo>
                  <a:pt x="991033" y="74876"/>
                </a:lnTo>
                <a:lnTo>
                  <a:pt x="995172" y="84969"/>
                </a:lnTo>
                <a:close/>
              </a:path>
              <a:path w="1087120" h="754379">
                <a:moveTo>
                  <a:pt x="1016508" y="425196"/>
                </a:moveTo>
                <a:lnTo>
                  <a:pt x="1011736" y="427155"/>
                </a:lnTo>
                <a:lnTo>
                  <a:pt x="1013460" y="431292"/>
                </a:lnTo>
                <a:lnTo>
                  <a:pt x="1016508" y="425196"/>
                </a:lnTo>
                <a:close/>
              </a:path>
              <a:path w="1087120" h="754379">
                <a:moveTo>
                  <a:pt x="1078992" y="275844"/>
                </a:moveTo>
                <a:lnTo>
                  <a:pt x="1074244" y="277795"/>
                </a:lnTo>
                <a:lnTo>
                  <a:pt x="1075944" y="281940"/>
                </a:lnTo>
                <a:lnTo>
                  <a:pt x="1078992" y="275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00816" y="4694933"/>
            <a:ext cx="63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-16203" dirty="0">
                <a:latin typeface="Comic Sans MS"/>
                <a:cs typeface="Comic Sans MS"/>
              </a:rPr>
              <a:t>C</a:t>
            </a:r>
            <a:r>
              <a:rPr sz="3600" b="1" spc="-7" baseline="-16203" dirty="0">
                <a:latin typeface="Comic Sans MS"/>
                <a:cs typeface="Comic Sans MS"/>
              </a:rPr>
              <a:t>a</a:t>
            </a:r>
            <a:r>
              <a:rPr sz="1600" b="1" spc="-10" dirty="0">
                <a:latin typeface="Comic Sans MS"/>
                <a:cs typeface="Comic Sans MS"/>
              </a:rPr>
              <a:t>+</a:t>
            </a:r>
            <a:r>
              <a:rPr sz="1600" b="1" spc="-5" dirty="0">
                <a:latin typeface="Comic Sans MS"/>
                <a:cs typeface="Comic Sans MS"/>
              </a:rPr>
              <a:t>+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8326" y="882396"/>
            <a:ext cx="771525" cy="228600"/>
          </a:xfrm>
          <a:custGeom>
            <a:avLst/>
            <a:gdLst/>
            <a:ahLst/>
            <a:cxnLst/>
            <a:rect l="l" t="t" r="r" b="b"/>
            <a:pathLst>
              <a:path w="771525" h="228600">
                <a:moveTo>
                  <a:pt x="0" y="228600"/>
                </a:moveTo>
                <a:lnTo>
                  <a:pt x="771147" y="228600"/>
                </a:lnTo>
                <a:lnTo>
                  <a:pt x="77114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7473" y="882396"/>
            <a:ext cx="753110" cy="228600"/>
          </a:xfrm>
          <a:custGeom>
            <a:avLst/>
            <a:gdLst/>
            <a:ahLst/>
            <a:cxnLst/>
            <a:rect l="l" t="t" r="r" b="b"/>
            <a:pathLst>
              <a:path w="753110" h="228600">
                <a:moveTo>
                  <a:pt x="0" y="228600"/>
                </a:moveTo>
                <a:lnTo>
                  <a:pt x="752852" y="228600"/>
                </a:lnTo>
                <a:lnTo>
                  <a:pt x="7528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901" y="8778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4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4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4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4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4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701" y="1106424"/>
            <a:ext cx="8691371" cy="54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6097" y="2249424"/>
            <a:ext cx="239268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0297" y="3468623"/>
            <a:ext cx="239268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698" y="2782824"/>
            <a:ext cx="239268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8298" y="3011424"/>
            <a:ext cx="239268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4222" y="21747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19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9022" y="34701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20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422" y="17937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19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3221" y="24033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19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6822" y="24795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19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9222" y="33177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19" h="236220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4270" y="1796796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588"/>
                </a:lnTo>
                <a:lnTo>
                  <a:pt x="361894" y="128629"/>
                </a:lnTo>
                <a:lnTo>
                  <a:pt x="339612" y="86161"/>
                </a:lnTo>
                <a:lnTo>
                  <a:pt x="310265" y="50625"/>
                </a:lnTo>
                <a:lnTo>
                  <a:pt x="274919" y="23459"/>
                </a:lnTo>
                <a:lnTo>
                  <a:pt x="234642" y="6104"/>
                </a:lnTo>
                <a:lnTo>
                  <a:pt x="190500" y="0"/>
                </a:lnTo>
                <a:lnTo>
                  <a:pt x="146837" y="6104"/>
                </a:lnTo>
                <a:lnTo>
                  <a:pt x="106746" y="23459"/>
                </a:lnTo>
                <a:lnTo>
                  <a:pt x="71374" y="50625"/>
                </a:lnTo>
                <a:lnTo>
                  <a:pt x="41867" y="86161"/>
                </a:lnTo>
                <a:lnTo>
                  <a:pt x="19372" y="128629"/>
                </a:lnTo>
                <a:lnTo>
                  <a:pt x="5034" y="17658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9698" y="1792224"/>
            <a:ext cx="391795" cy="467995"/>
          </a:xfrm>
          <a:custGeom>
            <a:avLst/>
            <a:gdLst/>
            <a:ahLst/>
            <a:cxnLst/>
            <a:rect l="l" t="t" r="r" b="b"/>
            <a:pathLst>
              <a:path w="391795" h="467994">
                <a:moveTo>
                  <a:pt x="391668" y="233172"/>
                </a:moveTo>
                <a:lnTo>
                  <a:pt x="387096" y="187452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289560" y="28956"/>
                </a:lnTo>
                <a:lnTo>
                  <a:pt x="254508" y="10668"/>
                </a:lnTo>
                <a:lnTo>
                  <a:pt x="216408" y="1524"/>
                </a:lnTo>
                <a:lnTo>
                  <a:pt x="205740" y="1524"/>
                </a:lnTo>
                <a:lnTo>
                  <a:pt x="195072" y="0"/>
                </a:lnTo>
                <a:lnTo>
                  <a:pt x="185928" y="1524"/>
                </a:lnTo>
                <a:lnTo>
                  <a:pt x="175260" y="1524"/>
                </a:lnTo>
                <a:lnTo>
                  <a:pt x="155448" y="6096"/>
                </a:lnTo>
                <a:lnTo>
                  <a:pt x="118872" y="19812"/>
                </a:lnTo>
                <a:lnTo>
                  <a:pt x="86868" y="41148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4696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8976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214884" y="10668"/>
                </a:lnTo>
                <a:lnTo>
                  <a:pt x="251460" y="19812"/>
                </a:lnTo>
                <a:lnTo>
                  <a:pt x="268224" y="27432"/>
                </a:lnTo>
                <a:lnTo>
                  <a:pt x="284988" y="36576"/>
                </a:lnTo>
                <a:lnTo>
                  <a:pt x="298704" y="48768"/>
                </a:lnTo>
                <a:lnTo>
                  <a:pt x="313944" y="60960"/>
                </a:lnTo>
                <a:lnTo>
                  <a:pt x="338328" y="91440"/>
                </a:lnTo>
                <a:lnTo>
                  <a:pt x="359664" y="126492"/>
                </a:lnTo>
                <a:lnTo>
                  <a:pt x="373380" y="167640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5" h="467994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76784" y="457200"/>
                </a:lnTo>
                <a:lnTo>
                  <a:pt x="123444" y="44043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102108" y="438912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185928" y="466344"/>
                </a:lnTo>
                <a:lnTo>
                  <a:pt x="196596" y="467868"/>
                </a:lnTo>
                <a:lnTo>
                  <a:pt x="205740" y="466344"/>
                </a:lnTo>
                <a:lnTo>
                  <a:pt x="216408" y="466344"/>
                </a:lnTo>
                <a:lnTo>
                  <a:pt x="236220" y="461772"/>
                </a:lnTo>
                <a:lnTo>
                  <a:pt x="272796" y="448056"/>
                </a:lnTo>
                <a:lnTo>
                  <a:pt x="304800" y="426720"/>
                </a:lnTo>
                <a:lnTo>
                  <a:pt x="347472" y="382524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6670" y="1720596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588"/>
                </a:lnTo>
                <a:lnTo>
                  <a:pt x="361894" y="128629"/>
                </a:lnTo>
                <a:lnTo>
                  <a:pt x="339612" y="86161"/>
                </a:lnTo>
                <a:lnTo>
                  <a:pt x="310265" y="50625"/>
                </a:lnTo>
                <a:lnTo>
                  <a:pt x="274919" y="23459"/>
                </a:lnTo>
                <a:lnTo>
                  <a:pt x="234642" y="6104"/>
                </a:lnTo>
                <a:lnTo>
                  <a:pt x="190500" y="0"/>
                </a:lnTo>
                <a:lnTo>
                  <a:pt x="146837" y="6104"/>
                </a:lnTo>
                <a:lnTo>
                  <a:pt x="106746" y="23459"/>
                </a:lnTo>
                <a:lnTo>
                  <a:pt x="71374" y="50625"/>
                </a:lnTo>
                <a:lnTo>
                  <a:pt x="41867" y="86161"/>
                </a:lnTo>
                <a:lnTo>
                  <a:pt x="19372" y="128629"/>
                </a:lnTo>
                <a:lnTo>
                  <a:pt x="5034" y="17658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2098" y="1716024"/>
            <a:ext cx="391795" cy="467995"/>
          </a:xfrm>
          <a:custGeom>
            <a:avLst/>
            <a:gdLst/>
            <a:ahLst/>
            <a:cxnLst/>
            <a:rect l="l" t="t" r="r" b="b"/>
            <a:pathLst>
              <a:path w="391794" h="467994">
                <a:moveTo>
                  <a:pt x="391668" y="233172"/>
                </a:moveTo>
                <a:lnTo>
                  <a:pt x="387096" y="187452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289560" y="28956"/>
                </a:lnTo>
                <a:lnTo>
                  <a:pt x="254508" y="10668"/>
                </a:lnTo>
                <a:lnTo>
                  <a:pt x="216408" y="1524"/>
                </a:lnTo>
                <a:lnTo>
                  <a:pt x="205740" y="1524"/>
                </a:lnTo>
                <a:lnTo>
                  <a:pt x="195072" y="0"/>
                </a:lnTo>
                <a:lnTo>
                  <a:pt x="185928" y="1524"/>
                </a:lnTo>
                <a:lnTo>
                  <a:pt x="175260" y="1524"/>
                </a:lnTo>
                <a:lnTo>
                  <a:pt x="155448" y="6096"/>
                </a:lnTo>
                <a:lnTo>
                  <a:pt x="118872" y="19812"/>
                </a:lnTo>
                <a:lnTo>
                  <a:pt x="86868" y="41148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4696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8976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214884" y="10668"/>
                </a:lnTo>
                <a:lnTo>
                  <a:pt x="251460" y="19812"/>
                </a:lnTo>
                <a:lnTo>
                  <a:pt x="268224" y="27432"/>
                </a:lnTo>
                <a:lnTo>
                  <a:pt x="284988" y="36576"/>
                </a:lnTo>
                <a:lnTo>
                  <a:pt x="298704" y="48768"/>
                </a:lnTo>
                <a:lnTo>
                  <a:pt x="313944" y="60960"/>
                </a:lnTo>
                <a:lnTo>
                  <a:pt x="338328" y="91440"/>
                </a:lnTo>
                <a:lnTo>
                  <a:pt x="359664" y="126492"/>
                </a:lnTo>
                <a:lnTo>
                  <a:pt x="373380" y="167640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4" h="467994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76784" y="457200"/>
                </a:lnTo>
                <a:lnTo>
                  <a:pt x="123444" y="44043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102108" y="438912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185928" y="466344"/>
                </a:lnTo>
                <a:lnTo>
                  <a:pt x="196596" y="467868"/>
                </a:lnTo>
                <a:lnTo>
                  <a:pt x="205740" y="466344"/>
                </a:lnTo>
                <a:lnTo>
                  <a:pt x="216408" y="466344"/>
                </a:lnTo>
                <a:lnTo>
                  <a:pt x="236220" y="461772"/>
                </a:lnTo>
                <a:lnTo>
                  <a:pt x="272796" y="448056"/>
                </a:lnTo>
                <a:lnTo>
                  <a:pt x="304800" y="426720"/>
                </a:lnTo>
                <a:lnTo>
                  <a:pt x="347472" y="382524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0670" y="3015996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588"/>
                </a:lnTo>
                <a:lnTo>
                  <a:pt x="361894" y="128629"/>
                </a:lnTo>
                <a:lnTo>
                  <a:pt x="339612" y="86161"/>
                </a:lnTo>
                <a:lnTo>
                  <a:pt x="310265" y="50625"/>
                </a:lnTo>
                <a:lnTo>
                  <a:pt x="274919" y="23459"/>
                </a:lnTo>
                <a:lnTo>
                  <a:pt x="234642" y="6104"/>
                </a:lnTo>
                <a:lnTo>
                  <a:pt x="190500" y="0"/>
                </a:lnTo>
                <a:lnTo>
                  <a:pt x="146837" y="6104"/>
                </a:lnTo>
                <a:lnTo>
                  <a:pt x="106746" y="23459"/>
                </a:lnTo>
                <a:lnTo>
                  <a:pt x="71374" y="50625"/>
                </a:lnTo>
                <a:lnTo>
                  <a:pt x="41867" y="86161"/>
                </a:lnTo>
                <a:lnTo>
                  <a:pt x="19372" y="128629"/>
                </a:lnTo>
                <a:lnTo>
                  <a:pt x="5034" y="17658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6097" y="3011424"/>
            <a:ext cx="391795" cy="467995"/>
          </a:xfrm>
          <a:custGeom>
            <a:avLst/>
            <a:gdLst/>
            <a:ahLst/>
            <a:cxnLst/>
            <a:rect l="l" t="t" r="r" b="b"/>
            <a:pathLst>
              <a:path w="391795" h="467995">
                <a:moveTo>
                  <a:pt x="391668" y="233172"/>
                </a:moveTo>
                <a:lnTo>
                  <a:pt x="387096" y="187452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289560" y="28956"/>
                </a:lnTo>
                <a:lnTo>
                  <a:pt x="254508" y="10668"/>
                </a:lnTo>
                <a:lnTo>
                  <a:pt x="216408" y="1524"/>
                </a:lnTo>
                <a:lnTo>
                  <a:pt x="205740" y="1524"/>
                </a:lnTo>
                <a:lnTo>
                  <a:pt x="195072" y="0"/>
                </a:lnTo>
                <a:lnTo>
                  <a:pt x="185928" y="1524"/>
                </a:lnTo>
                <a:lnTo>
                  <a:pt x="175260" y="1524"/>
                </a:lnTo>
                <a:lnTo>
                  <a:pt x="155448" y="6096"/>
                </a:lnTo>
                <a:lnTo>
                  <a:pt x="118872" y="19812"/>
                </a:lnTo>
                <a:lnTo>
                  <a:pt x="86868" y="41148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4696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8976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214884" y="10668"/>
                </a:lnTo>
                <a:lnTo>
                  <a:pt x="251460" y="19812"/>
                </a:lnTo>
                <a:lnTo>
                  <a:pt x="268224" y="27432"/>
                </a:lnTo>
                <a:lnTo>
                  <a:pt x="284988" y="36576"/>
                </a:lnTo>
                <a:lnTo>
                  <a:pt x="298704" y="48768"/>
                </a:lnTo>
                <a:lnTo>
                  <a:pt x="313944" y="60960"/>
                </a:lnTo>
                <a:lnTo>
                  <a:pt x="338328" y="91440"/>
                </a:lnTo>
                <a:lnTo>
                  <a:pt x="359664" y="126492"/>
                </a:lnTo>
                <a:lnTo>
                  <a:pt x="373380" y="167640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5" h="46799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76784" y="457200"/>
                </a:lnTo>
                <a:lnTo>
                  <a:pt x="123444" y="44043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102108" y="438912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185928" y="466344"/>
                </a:lnTo>
                <a:lnTo>
                  <a:pt x="196596" y="467868"/>
                </a:lnTo>
                <a:lnTo>
                  <a:pt x="205740" y="466344"/>
                </a:lnTo>
                <a:lnTo>
                  <a:pt x="216408" y="466344"/>
                </a:lnTo>
                <a:lnTo>
                  <a:pt x="236220" y="461772"/>
                </a:lnTo>
                <a:lnTo>
                  <a:pt x="272796" y="448056"/>
                </a:lnTo>
                <a:lnTo>
                  <a:pt x="304800" y="426720"/>
                </a:lnTo>
                <a:lnTo>
                  <a:pt x="347472" y="382524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0326" y="707136"/>
            <a:ext cx="6858000" cy="1569720"/>
          </a:xfrm>
          <a:custGeom>
            <a:avLst/>
            <a:gdLst/>
            <a:ahLst/>
            <a:cxnLst/>
            <a:rect l="l" t="t" r="r" b="b"/>
            <a:pathLst>
              <a:path w="6858000" h="1569720">
                <a:moveTo>
                  <a:pt x="0" y="0"/>
                </a:moveTo>
                <a:lnTo>
                  <a:pt x="0" y="1569720"/>
                </a:lnTo>
                <a:lnTo>
                  <a:pt x="6858000" y="1569720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60326" y="723391"/>
            <a:ext cx="68580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125095" indent="1270" algn="ctr">
              <a:lnSpc>
                <a:spcPct val="100000"/>
              </a:lnSpc>
              <a:spcBef>
                <a:spcPts val="100"/>
              </a:spcBef>
              <a:tabLst>
                <a:tab pos="596900" algn="l"/>
                <a:tab pos="662940" algn="l"/>
                <a:tab pos="800100" algn="l"/>
                <a:tab pos="1221740" algn="l"/>
                <a:tab pos="1701800" algn="l"/>
                <a:tab pos="1925955" algn="l"/>
                <a:tab pos="2078355" algn="l"/>
                <a:tab pos="2119630" algn="l"/>
                <a:tab pos="2741295" algn="l"/>
                <a:tab pos="3154045" algn="l"/>
                <a:tab pos="3342004" algn="l"/>
                <a:tab pos="3744595" algn="l"/>
                <a:tab pos="3786504" algn="l"/>
                <a:tab pos="3897629" algn="l"/>
                <a:tab pos="4268470" algn="l"/>
                <a:tab pos="4928235" algn="l"/>
                <a:tab pos="5532120" algn="l"/>
                <a:tab pos="5717540" algn="l"/>
                <a:tab pos="5917565" algn="l"/>
                <a:tab pos="6036310" algn="l"/>
              </a:tabLst>
            </a:pPr>
            <a:r>
              <a:rPr sz="2400" spc="-5" dirty="0"/>
              <a:t>Des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globules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rouges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sont</a:t>
            </a:r>
            <a:r>
              <a:rPr sz="2400" b="0" spc="-5" dirty="0">
                <a:latin typeface="Times New Roman"/>
                <a:cs typeface="Times New Roman"/>
              </a:rPr>
              <a:t>		</a:t>
            </a:r>
            <a:r>
              <a:rPr sz="2400" spc="-5" dirty="0"/>
              <a:t>piégés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dans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dirty="0"/>
              <a:t>le  </a:t>
            </a:r>
            <a:r>
              <a:rPr sz="2400" spc="-5" dirty="0"/>
              <a:t>réseau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de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plaquettes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dirty="0"/>
              <a:t>et</a:t>
            </a:r>
            <a:r>
              <a:rPr sz="2400" b="0" dirty="0">
                <a:latin typeface="Times New Roman"/>
                <a:cs typeface="Times New Roman"/>
              </a:rPr>
              <a:t>		</a:t>
            </a:r>
            <a:r>
              <a:rPr sz="2400" spc="-5" dirty="0"/>
              <a:t>de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fibrinogène</a:t>
            </a:r>
            <a:r>
              <a:rPr sz="2400" b="0" spc="-5" dirty="0">
                <a:latin typeface="Times New Roman"/>
                <a:cs typeface="Times New Roman"/>
              </a:rPr>
              <a:t>		</a:t>
            </a:r>
            <a:r>
              <a:rPr sz="2400" dirty="0"/>
              <a:t>ce  </a:t>
            </a:r>
            <a:r>
              <a:rPr sz="2400" spc="-5" dirty="0"/>
              <a:t>qu</a:t>
            </a:r>
            <a:r>
              <a:rPr sz="2400" dirty="0"/>
              <a:t>i</a:t>
            </a:r>
            <a:r>
              <a:rPr sz="2400" b="0" dirty="0">
                <a:latin typeface="Times New Roman"/>
                <a:cs typeface="Times New Roman"/>
              </a:rPr>
              <a:t>		</a:t>
            </a:r>
            <a:r>
              <a:rPr sz="2400" dirty="0"/>
              <a:t>c</a:t>
            </a:r>
            <a:r>
              <a:rPr sz="2400" spc="-5" dirty="0"/>
              <a:t>o</a:t>
            </a:r>
            <a:r>
              <a:rPr sz="2400" dirty="0"/>
              <a:t>n</a:t>
            </a:r>
            <a:r>
              <a:rPr sz="2400" spc="-5" dirty="0"/>
              <a:t>stit</a:t>
            </a:r>
            <a:r>
              <a:rPr sz="2400" dirty="0"/>
              <a:t>ue</a:t>
            </a:r>
            <a:r>
              <a:rPr sz="2400" b="0" dirty="0">
                <a:latin typeface="Times New Roman"/>
                <a:cs typeface="Times New Roman"/>
              </a:rPr>
              <a:t>		</a:t>
            </a:r>
            <a:r>
              <a:rPr sz="2400" dirty="0"/>
              <a:t>une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mass</a:t>
            </a:r>
            <a:r>
              <a:rPr sz="2400" dirty="0"/>
              <a:t>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qu</a:t>
            </a:r>
            <a:r>
              <a:rPr sz="2400" dirty="0"/>
              <a:t>i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b="0" spc="-520" dirty="0">
                <a:latin typeface="Times New Roman"/>
                <a:cs typeface="Times New Roman"/>
              </a:rPr>
              <a:t> </a:t>
            </a:r>
            <a:r>
              <a:rPr sz="2400" dirty="0"/>
              <a:t>c</a:t>
            </a:r>
            <a:r>
              <a:rPr sz="2400" spc="-5" dirty="0"/>
              <a:t>o</a:t>
            </a:r>
            <a:r>
              <a:rPr sz="2400" dirty="0"/>
              <a:t>l</a:t>
            </a:r>
            <a:r>
              <a:rPr sz="2400" spc="-5" dirty="0"/>
              <a:t>mat</a:t>
            </a:r>
            <a:r>
              <a:rPr sz="2400" dirty="0"/>
              <a:t>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la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lé</a:t>
            </a:r>
            <a:r>
              <a:rPr sz="2400" spc="-5" dirty="0"/>
              <a:t>sio</a:t>
            </a:r>
            <a:r>
              <a:rPr sz="2400" dirty="0"/>
              <a:t>n 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spc="-5" dirty="0"/>
              <a:t>du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vaisseau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sanguin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7473" y="5606796"/>
            <a:ext cx="8382000" cy="228600"/>
          </a:xfrm>
          <a:custGeom>
            <a:avLst/>
            <a:gdLst/>
            <a:ahLst/>
            <a:cxnLst/>
            <a:rect l="l" t="t" r="r" b="b"/>
            <a:pathLst>
              <a:path w="8382000" h="228600">
                <a:moveTo>
                  <a:pt x="0" y="0"/>
                </a:moveTo>
                <a:lnTo>
                  <a:pt x="0" y="228600"/>
                </a:lnTo>
                <a:lnTo>
                  <a:pt x="8382000" y="228600"/>
                </a:lnTo>
                <a:lnTo>
                  <a:pt x="838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2901" y="5602224"/>
            <a:ext cx="8392795" cy="239395"/>
          </a:xfrm>
          <a:custGeom>
            <a:avLst/>
            <a:gdLst/>
            <a:ahLst/>
            <a:cxnLst/>
            <a:rect l="l" t="t" r="r" b="b"/>
            <a:pathLst>
              <a:path w="8392795" h="239395">
                <a:moveTo>
                  <a:pt x="8392665" y="239268"/>
                </a:moveTo>
                <a:lnTo>
                  <a:pt x="8392665" y="0"/>
                </a:lnTo>
                <a:lnTo>
                  <a:pt x="0" y="0"/>
                </a:lnTo>
                <a:lnTo>
                  <a:pt x="0" y="239268"/>
                </a:lnTo>
                <a:lnTo>
                  <a:pt x="4572" y="239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381997" y="10668"/>
                </a:lnTo>
                <a:lnTo>
                  <a:pt x="8381997" y="4572"/>
                </a:lnTo>
                <a:lnTo>
                  <a:pt x="8386569" y="10668"/>
                </a:lnTo>
                <a:lnTo>
                  <a:pt x="8386569" y="239268"/>
                </a:lnTo>
                <a:lnTo>
                  <a:pt x="8392665" y="239268"/>
                </a:lnTo>
                <a:close/>
              </a:path>
              <a:path w="8392795" h="239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8392795" h="239395">
                <a:moveTo>
                  <a:pt x="10668" y="228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228600"/>
                </a:lnTo>
                <a:lnTo>
                  <a:pt x="10668" y="228600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4572" y="228600"/>
                </a:lnTo>
                <a:lnTo>
                  <a:pt x="10668" y="233172"/>
                </a:lnTo>
                <a:lnTo>
                  <a:pt x="10668" y="239268"/>
                </a:lnTo>
                <a:lnTo>
                  <a:pt x="8381997" y="239268"/>
                </a:lnTo>
                <a:lnTo>
                  <a:pt x="8381997" y="233172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10668" y="239268"/>
                </a:moveTo>
                <a:lnTo>
                  <a:pt x="10668" y="233172"/>
                </a:lnTo>
                <a:lnTo>
                  <a:pt x="4572" y="228600"/>
                </a:lnTo>
                <a:lnTo>
                  <a:pt x="4572" y="239268"/>
                </a:lnTo>
                <a:lnTo>
                  <a:pt x="10668" y="239268"/>
                </a:lnTo>
                <a:close/>
              </a:path>
              <a:path w="8392795" h="239395">
                <a:moveTo>
                  <a:pt x="8386569" y="10668"/>
                </a:moveTo>
                <a:lnTo>
                  <a:pt x="8381997" y="4572"/>
                </a:lnTo>
                <a:lnTo>
                  <a:pt x="8381997" y="10668"/>
                </a:lnTo>
                <a:lnTo>
                  <a:pt x="8386569" y="10668"/>
                </a:lnTo>
                <a:close/>
              </a:path>
              <a:path w="8392795" h="239395">
                <a:moveTo>
                  <a:pt x="8386569" y="228600"/>
                </a:moveTo>
                <a:lnTo>
                  <a:pt x="8386569" y="10668"/>
                </a:lnTo>
                <a:lnTo>
                  <a:pt x="8381997" y="10668"/>
                </a:lnTo>
                <a:lnTo>
                  <a:pt x="8381997" y="228600"/>
                </a:lnTo>
                <a:lnTo>
                  <a:pt x="8386569" y="228600"/>
                </a:lnTo>
                <a:close/>
              </a:path>
              <a:path w="8392795" h="239395">
                <a:moveTo>
                  <a:pt x="8386569" y="239268"/>
                </a:moveTo>
                <a:lnTo>
                  <a:pt x="8386569" y="228600"/>
                </a:lnTo>
                <a:lnTo>
                  <a:pt x="8381997" y="233172"/>
                </a:lnTo>
                <a:lnTo>
                  <a:pt x="8381997" y="239268"/>
                </a:lnTo>
                <a:lnTo>
                  <a:pt x="8386569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3097" y="5068824"/>
            <a:ext cx="2906268" cy="544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5301" y="5068824"/>
            <a:ext cx="2906265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9770" y="3968496"/>
            <a:ext cx="2044700" cy="232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60298" y="3925823"/>
            <a:ext cx="239268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92740" y="3652518"/>
            <a:ext cx="1807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Ponts de</a:t>
            </a:r>
            <a:r>
              <a:rPr sz="1600" b="1" spc="-45" dirty="0">
                <a:solidFill>
                  <a:srgbClr val="6599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59900"/>
                </a:solidFill>
                <a:latin typeface="Times New Roman"/>
                <a:cs typeface="Times New Roman"/>
              </a:rPr>
              <a:t>fibrinogène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16938" y="4719318"/>
            <a:ext cx="1656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Plaquettes</a:t>
            </a:r>
            <a:r>
              <a:rPr sz="1600" b="1" spc="-35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C0065"/>
                </a:solidFill>
                <a:latin typeface="Times New Roman"/>
                <a:cs typeface="Times New Roman"/>
              </a:rPr>
              <a:t>activées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04676" y="6467345"/>
            <a:ext cx="2331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Clou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Plaquettaire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43422" y="4079748"/>
            <a:ext cx="236220" cy="236220"/>
          </a:xfrm>
          <a:custGeom>
            <a:avLst/>
            <a:gdLst/>
            <a:ahLst/>
            <a:cxnLst/>
            <a:rect l="l" t="t" r="r" b="b"/>
            <a:pathLst>
              <a:path w="236220" h="236220">
                <a:moveTo>
                  <a:pt x="236220" y="228600"/>
                </a:moveTo>
                <a:lnTo>
                  <a:pt x="7620" y="0"/>
                </a:lnTo>
                <a:lnTo>
                  <a:pt x="0" y="7620"/>
                </a:lnTo>
                <a:lnTo>
                  <a:pt x="228600" y="236220"/>
                </a:lnTo>
                <a:lnTo>
                  <a:pt x="23622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3270" y="4311396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228600"/>
                </a:moveTo>
                <a:lnTo>
                  <a:pt x="376045" y="176588"/>
                </a:lnTo>
                <a:lnTo>
                  <a:pt x="361894" y="128629"/>
                </a:lnTo>
                <a:lnTo>
                  <a:pt x="339612" y="86161"/>
                </a:lnTo>
                <a:lnTo>
                  <a:pt x="310265" y="50625"/>
                </a:lnTo>
                <a:lnTo>
                  <a:pt x="274919" y="23459"/>
                </a:lnTo>
                <a:lnTo>
                  <a:pt x="234642" y="6104"/>
                </a:lnTo>
                <a:lnTo>
                  <a:pt x="190500" y="0"/>
                </a:lnTo>
                <a:lnTo>
                  <a:pt x="146837" y="6104"/>
                </a:lnTo>
                <a:lnTo>
                  <a:pt x="106746" y="23459"/>
                </a:lnTo>
                <a:lnTo>
                  <a:pt x="71374" y="50625"/>
                </a:lnTo>
                <a:lnTo>
                  <a:pt x="41867" y="86161"/>
                </a:lnTo>
                <a:lnTo>
                  <a:pt x="19372" y="128629"/>
                </a:lnTo>
                <a:lnTo>
                  <a:pt x="5034" y="176588"/>
                </a:lnTo>
                <a:lnTo>
                  <a:pt x="0" y="228600"/>
                </a:lnTo>
                <a:lnTo>
                  <a:pt x="5034" y="281091"/>
                </a:lnTo>
                <a:lnTo>
                  <a:pt x="19372" y="329237"/>
                </a:lnTo>
                <a:lnTo>
                  <a:pt x="41867" y="371678"/>
                </a:lnTo>
                <a:lnTo>
                  <a:pt x="71374" y="407054"/>
                </a:lnTo>
                <a:lnTo>
                  <a:pt x="106746" y="434006"/>
                </a:lnTo>
                <a:lnTo>
                  <a:pt x="146837" y="451175"/>
                </a:lnTo>
                <a:lnTo>
                  <a:pt x="190500" y="457200"/>
                </a:lnTo>
                <a:lnTo>
                  <a:pt x="234642" y="451175"/>
                </a:lnTo>
                <a:lnTo>
                  <a:pt x="274919" y="434006"/>
                </a:lnTo>
                <a:lnTo>
                  <a:pt x="310265" y="407054"/>
                </a:lnTo>
                <a:lnTo>
                  <a:pt x="339612" y="371678"/>
                </a:lnTo>
                <a:lnTo>
                  <a:pt x="361894" y="329237"/>
                </a:lnTo>
                <a:lnTo>
                  <a:pt x="376045" y="281091"/>
                </a:lnTo>
                <a:lnTo>
                  <a:pt x="381000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8698" y="4306824"/>
            <a:ext cx="391795" cy="467995"/>
          </a:xfrm>
          <a:custGeom>
            <a:avLst/>
            <a:gdLst/>
            <a:ahLst/>
            <a:cxnLst/>
            <a:rect l="l" t="t" r="r" b="b"/>
            <a:pathLst>
              <a:path w="391794" h="467995">
                <a:moveTo>
                  <a:pt x="391668" y="233172"/>
                </a:moveTo>
                <a:lnTo>
                  <a:pt x="387096" y="187452"/>
                </a:lnTo>
                <a:lnTo>
                  <a:pt x="376428" y="143256"/>
                </a:lnTo>
                <a:lnTo>
                  <a:pt x="358140" y="103632"/>
                </a:lnTo>
                <a:lnTo>
                  <a:pt x="333756" y="68580"/>
                </a:lnTo>
                <a:lnTo>
                  <a:pt x="289560" y="28956"/>
                </a:lnTo>
                <a:lnTo>
                  <a:pt x="254508" y="10668"/>
                </a:lnTo>
                <a:lnTo>
                  <a:pt x="216408" y="1524"/>
                </a:lnTo>
                <a:lnTo>
                  <a:pt x="205740" y="1524"/>
                </a:lnTo>
                <a:lnTo>
                  <a:pt x="195072" y="0"/>
                </a:lnTo>
                <a:lnTo>
                  <a:pt x="185928" y="1524"/>
                </a:lnTo>
                <a:lnTo>
                  <a:pt x="175260" y="1524"/>
                </a:lnTo>
                <a:lnTo>
                  <a:pt x="155448" y="6096"/>
                </a:lnTo>
                <a:lnTo>
                  <a:pt x="118872" y="19812"/>
                </a:lnTo>
                <a:lnTo>
                  <a:pt x="86868" y="41148"/>
                </a:lnTo>
                <a:lnTo>
                  <a:pt x="44196" y="85344"/>
                </a:lnTo>
                <a:lnTo>
                  <a:pt x="15240" y="143256"/>
                </a:lnTo>
                <a:lnTo>
                  <a:pt x="4572" y="187452"/>
                </a:lnTo>
                <a:lnTo>
                  <a:pt x="0" y="234696"/>
                </a:lnTo>
                <a:lnTo>
                  <a:pt x="1524" y="257556"/>
                </a:lnTo>
                <a:lnTo>
                  <a:pt x="4572" y="280416"/>
                </a:lnTo>
                <a:lnTo>
                  <a:pt x="9144" y="303276"/>
                </a:lnTo>
                <a:lnTo>
                  <a:pt x="10668" y="308610"/>
                </a:lnTo>
                <a:lnTo>
                  <a:pt x="10668" y="210312"/>
                </a:lnTo>
                <a:lnTo>
                  <a:pt x="13716" y="188976"/>
                </a:lnTo>
                <a:lnTo>
                  <a:pt x="24384" y="146304"/>
                </a:lnTo>
                <a:lnTo>
                  <a:pt x="42672" y="108204"/>
                </a:lnTo>
                <a:lnTo>
                  <a:pt x="65532" y="74676"/>
                </a:lnTo>
                <a:lnTo>
                  <a:pt x="92964" y="47244"/>
                </a:lnTo>
                <a:lnTo>
                  <a:pt x="141732" y="19812"/>
                </a:lnTo>
                <a:lnTo>
                  <a:pt x="176784" y="10668"/>
                </a:lnTo>
                <a:lnTo>
                  <a:pt x="214884" y="10668"/>
                </a:lnTo>
                <a:lnTo>
                  <a:pt x="251460" y="19812"/>
                </a:lnTo>
                <a:lnTo>
                  <a:pt x="268224" y="27432"/>
                </a:lnTo>
                <a:lnTo>
                  <a:pt x="284988" y="36576"/>
                </a:lnTo>
                <a:lnTo>
                  <a:pt x="298704" y="48768"/>
                </a:lnTo>
                <a:lnTo>
                  <a:pt x="313944" y="60960"/>
                </a:lnTo>
                <a:lnTo>
                  <a:pt x="338328" y="91440"/>
                </a:lnTo>
                <a:lnTo>
                  <a:pt x="359664" y="126492"/>
                </a:lnTo>
                <a:lnTo>
                  <a:pt x="373380" y="167640"/>
                </a:lnTo>
                <a:lnTo>
                  <a:pt x="381000" y="210312"/>
                </a:lnTo>
                <a:lnTo>
                  <a:pt x="381000" y="308610"/>
                </a:lnTo>
                <a:lnTo>
                  <a:pt x="382524" y="303276"/>
                </a:lnTo>
                <a:lnTo>
                  <a:pt x="387096" y="280416"/>
                </a:lnTo>
                <a:lnTo>
                  <a:pt x="390144" y="257556"/>
                </a:lnTo>
                <a:lnTo>
                  <a:pt x="391668" y="233172"/>
                </a:lnTo>
                <a:close/>
              </a:path>
              <a:path w="391794" h="467995">
                <a:moveTo>
                  <a:pt x="381000" y="308610"/>
                </a:moveTo>
                <a:lnTo>
                  <a:pt x="381000" y="257556"/>
                </a:lnTo>
                <a:lnTo>
                  <a:pt x="377952" y="278892"/>
                </a:lnTo>
                <a:lnTo>
                  <a:pt x="373380" y="300228"/>
                </a:lnTo>
                <a:lnTo>
                  <a:pt x="359664" y="341376"/>
                </a:lnTo>
                <a:lnTo>
                  <a:pt x="338328" y="376428"/>
                </a:lnTo>
                <a:lnTo>
                  <a:pt x="313944" y="406908"/>
                </a:lnTo>
                <a:lnTo>
                  <a:pt x="283464" y="431292"/>
                </a:lnTo>
                <a:lnTo>
                  <a:pt x="233172" y="452628"/>
                </a:lnTo>
                <a:lnTo>
                  <a:pt x="214884" y="457200"/>
                </a:lnTo>
                <a:lnTo>
                  <a:pt x="176784" y="457200"/>
                </a:lnTo>
                <a:lnTo>
                  <a:pt x="123444" y="440436"/>
                </a:lnTo>
                <a:lnTo>
                  <a:pt x="91440" y="419100"/>
                </a:lnTo>
                <a:lnTo>
                  <a:pt x="64008" y="391668"/>
                </a:lnTo>
                <a:lnTo>
                  <a:pt x="53340" y="376428"/>
                </a:lnTo>
                <a:lnTo>
                  <a:pt x="41148" y="359664"/>
                </a:lnTo>
                <a:lnTo>
                  <a:pt x="24384" y="321564"/>
                </a:lnTo>
                <a:lnTo>
                  <a:pt x="13716" y="278892"/>
                </a:lnTo>
                <a:lnTo>
                  <a:pt x="10668" y="256032"/>
                </a:lnTo>
                <a:lnTo>
                  <a:pt x="10668" y="308610"/>
                </a:lnTo>
                <a:lnTo>
                  <a:pt x="33528" y="364236"/>
                </a:lnTo>
                <a:lnTo>
                  <a:pt x="57912" y="399288"/>
                </a:lnTo>
                <a:lnTo>
                  <a:pt x="102108" y="438912"/>
                </a:lnTo>
                <a:lnTo>
                  <a:pt x="137160" y="457200"/>
                </a:lnTo>
                <a:lnTo>
                  <a:pt x="156972" y="461772"/>
                </a:lnTo>
                <a:lnTo>
                  <a:pt x="175260" y="466344"/>
                </a:lnTo>
                <a:lnTo>
                  <a:pt x="185928" y="466344"/>
                </a:lnTo>
                <a:lnTo>
                  <a:pt x="196596" y="467868"/>
                </a:lnTo>
                <a:lnTo>
                  <a:pt x="205740" y="466344"/>
                </a:lnTo>
                <a:lnTo>
                  <a:pt x="216408" y="466344"/>
                </a:lnTo>
                <a:lnTo>
                  <a:pt x="236220" y="461772"/>
                </a:lnTo>
                <a:lnTo>
                  <a:pt x="272796" y="448056"/>
                </a:lnTo>
                <a:lnTo>
                  <a:pt x="304800" y="426720"/>
                </a:lnTo>
                <a:lnTo>
                  <a:pt x="347472" y="382524"/>
                </a:lnTo>
                <a:lnTo>
                  <a:pt x="376428" y="324612"/>
                </a:lnTo>
                <a:lnTo>
                  <a:pt x="381000" y="3086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078" y="1034796"/>
            <a:ext cx="6946392" cy="462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957" y="5990844"/>
            <a:ext cx="8487410" cy="879475"/>
          </a:xfrm>
          <a:custGeom>
            <a:avLst/>
            <a:gdLst/>
            <a:ahLst/>
            <a:cxnLst/>
            <a:rect l="l" t="t" r="r" b="b"/>
            <a:pathLst>
              <a:path w="8487410" h="879475">
                <a:moveTo>
                  <a:pt x="8487153" y="879348"/>
                </a:moveTo>
                <a:lnTo>
                  <a:pt x="8487153" y="0"/>
                </a:lnTo>
                <a:lnTo>
                  <a:pt x="0" y="0"/>
                </a:lnTo>
                <a:lnTo>
                  <a:pt x="0" y="879348"/>
                </a:lnTo>
                <a:lnTo>
                  <a:pt x="13716" y="879348"/>
                </a:lnTo>
                <a:lnTo>
                  <a:pt x="13716" y="27432"/>
                </a:lnTo>
                <a:lnTo>
                  <a:pt x="28956" y="13716"/>
                </a:lnTo>
                <a:lnTo>
                  <a:pt x="28956" y="27432"/>
                </a:lnTo>
                <a:lnTo>
                  <a:pt x="8458197" y="27432"/>
                </a:lnTo>
                <a:lnTo>
                  <a:pt x="8458197" y="13716"/>
                </a:lnTo>
                <a:lnTo>
                  <a:pt x="8471913" y="27432"/>
                </a:lnTo>
                <a:lnTo>
                  <a:pt x="8471913" y="879348"/>
                </a:lnTo>
                <a:lnTo>
                  <a:pt x="8487153" y="879348"/>
                </a:lnTo>
                <a:close/>
              </a:path>
              <a:path w="8487410" h="879475">
                <a:moveTo>
                  <a:pt x="28956" y="27432"/>
                </a:moveTo>
                <a:lnTo>
                  <a:pt x="28956" y="13716"/>
                </a:lnTo>
                <a:lnTo>
                  <a:pt x="13716" y="27432"/>
                </a:lnTo>
                <a:lnTo>
                  <a:pt x="28956" y="27432"/>
                </a:lnTo>
                <a:close/>
              </a:path>
              <a:path w="8487410" h="879475">
                <a:moveTo>
                  <a:pt x="28956" y="850392"/>
                </a:moveTo>
                <a:lnTo>
                  <a:pt x="28956" y="27432"/>
                </a:lnTo>
                <a:lnTo>
                  <a:pt x="13716" y="27432"/>
                </a:lnTo>
                <a:lnTo>
                  <a:pt x="13716" y="850392"/>
                </a:lnTo>
                <a:lnTo>
                  <a:pt x="28956" y="850392"/>
                </a:lnTo>
                <a:close/>
              </a:path>
              <a:path w="8487410" h="879475">
                <a:moveTo>
                  <a:pt x="8471913" y="850392"/>
                </a:moveTo>
                <a:lnTo>
                  <a:pt x="13716" y="850392"/>
                </a:lnTo>
                <a:lnTo>
                  <a:pt x="28956" y="864108"/>
                </a:lnTo>
                <a:lnTo>
                  <a:pt x="28956" y="879348"/>
                </a:lnTo>
                <a:lnTo>
                  <a:pt x="8458197" y="879348"/>
                </a:lnTo>
                <a:lnTo>
                  <a:pt x="8458197" y="864108"/>
                </a:lnTo>
                <a:lnTo>
                  <a:pt x="8471913" y="850392"/>
                </a:lnTo>
                <a:close/>
              </a:path>
              <a:path w="8487410" h="879475">
                <a:moveTo>
                  <a:pt x="28956" y="879348"/>
                </a:moveTo>
                <a:lnTo>
                  <a:pt x="28956" y="864108"/>
                </a:lnTo>
                <a:lnTo>
                  <a:pt x="13716" y="850392"/>
                </a:lnTo>
                <a:lnTo>
                  <a:pt x="13716" y="879348"/>
                </a:lnTo>
                <a:lnTo>
                  <a:pt x="28956" y="879348"/>
                </a:lnTo>
                <a:close/>
              </a:path>
              <a:path w="8487410" h="879475">
                <a:moveTo>
                  <a:pt x="8471913" y="27432"/>
                </a:moveTo>
                <a:lnTo>
                  <a:pt x="8458197" y="13716"/>
                </a:lnTo>
                <a:lnTo>
                  <a:pt x="8458197" y="27432"/>
                </a:lnTo>
                <a:lnTo>
                  <a:pt x="8471913" y="27432"/>
                </a:lnTo>
                <a:close/>
              </a:path>
              <a:path w="8487410" h="879475">
                <a:moveTo>
                  <a:pt x="8471913" y="850392"/>
                </a:moveTo>
                <a:lnTo>
                  <a:pt x="8471913" y="27432"/>
                </a:lnTo>
                <a:lnTo>
                  <a:pt x="8458197" y="27432"/>
                </a:lnTo>
                <a:lnTo>
                  <a:pt x="8458197" y="850392"/>
                </a:lnTo>
                <a:lnTo>
                  <a:pt x="8471913" y="850392"/>
                </a:lnTo>
                <a:close/>
              </a:path>
              <a:path w="8487410" h="879475">
                <a:moveTo>
                  <a:pt x="8471913" y="879348"/>
                </a:moveTo>
                <a:lnTo>
                  <a:pt x="8471913" y="850392"/>
                </a:lnTo>
                <a:lnTo>
                  <a:pt x="8458197" y="864108"/>
                </a:lnTo>
                <a:lnTo>
                  <a:pt x="8458197" y="879348"/>
                </a:lnTo>
                <a:lnTo>
                  <a:pt x="8471913" y="87934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0997" y="6020813"/>
            <a:ext cx="7400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  <a:tabLst>
                <a:tab pos="748030" algn="l"/>
                <a:tab pos="2042160" algn="l"/>
                <a:tab pos="2182495" algn="l"/>
                <a:tab pos="2810510" algn="l"/>
                <a:tab pos="2979420" algn="l"/>
                <a:tab pos="3439160" algn="l"/>
                <a:tab pos="4450080" algn="l"/>
                <a:tab pos="4671060" algn="l"/>
                <a:tab pos="5090160" algn="l"/>
                <a:tab pos="5152390" algn="l"/>
                <a:tab pos="5810885" algn="l"/>
                <a:tab pos="6277610" algn="l"/>
              </a:tabLst>
            </a:pP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1)</a:t>
            </a:r>
            <a:r>
              <a:rPr sz="24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Adhésion</a:t>
            </a:r>
            <a:r>
              <a:rPr sz="24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aux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cellules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sous-  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en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ot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grâ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V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Willeb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nd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857" y="691896"/>
            <a:ext cx="5142230" cy="490855"/>
          </a:xfrm>
          <a:custGeom>
            <a:avLst/>
            <a:gdLst/>
            <a:ahLst/>
            <a:cxnLst/>
            <a:rect l="l" t="t" r="r" b="b"/>
            <a:pathLst>
              <a:path w="5142230" h="490855">
                <a:moveTo>
                  <a:pt x="5141973" y="490728"/>
                </a:moveTo>
                <a:lnTo>
                  <a:pt x="5141973" y="0"/>
                </a:lnTo>
                <a:lnTo>
                  <a:pt x="0" y="0"/>
                </a:lnTo>
                <a:lnTo>
                  <a:pt x="0" y="490728"/>
                </a:lnTo>
                <a:lnTo>
                  <a:pt x="13716" y="490728"/>
                </a:lnTo>
                <a:lnTo>
                  <a:pt x="13716" y="28956"/>
                </a:lnTo>
                <a:lnTo>
                  <a:pt x="28956" y="15240"/>
                </a:lnTo>
                <a:lnTo>
                  <a:pt x="28956" y="28956"/>
                </a:lnTo>
                <a:lnTo>
                  <a:pt x="5113017" y="28956"/>
                </a:lnTo>
                <a:lnTo>
                  <a:pt x="5113017" y="15240"/>
                </a:lnTo>
                <a:lnTo>
                  <a:pt x="5128257" y="28956"/>
                </a:lnTo>
                <a:lnTo>
                  <a:pt x="5128257" y="490728"/>
                </a:lnTo>
                <a:lnTo>
                  <a:pt x="5141973" y="490728"/>
                </a:lnTo>
                <a:close/>
              </a:path>
              <a:path w="5142230" h="490855">
                <a:moveTo>
                  <a:pt x="28956" y="28956"/>
                </a:moveTo>
                <a:lnTo>
                  <a:pt x="28956" y="15240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5142230" h="490855">
                <a:moveTo>
                  <a:pt x="28956" y="463296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463296"/>
                </a:lnTo>
                <a:lnTo>
                  <a:pt x="28956" y="463296"/>
                </a:lnTo>
                <a:close/>
              </a:path>
              <a:path w="5142230" h="490855">
                <a:moveTo>
                  <a:pt x="5128257" y="463296"/>
                </a:moveTo>
                <a:lnTo>
                  <a:pt x="13716" y="463296"/>
                </a:lnTo>
                <a:lnTo>
                  <a:pt x="28956" y="477012"/>
                </a:lnTo>
                <a:lnTo>
                  <a:pt x="28956" y="490728"/>
                </a:lnTo>
                <a:lnTo>
                  <a:pt x="5113017" y="490728"/>
                </a:lnTo>
                <a:lnTo>
                  <a:pt x="5113017" y="477012"/>
                </a:lnTo>
                <a:lnTo>
                  <a:pt x="5128257" y="463296"/>
                </a:lnTo>
                <a:close/>
              </a:path>
              <a:path w="5142230" h="490855">
                <a:moveTo>
                  <a:pt x="28956" y="490728"/>
                </a:moveTo>
                <a:lnTo>
                  <a:pt x="28956" y="477012"/>
                </a:lnTo>
                <a:lnTo>
                  <a:pt x="13716" y="463296"/>
                </a:lnTo>
                <a:lnTo>
                  <a:pt x="13716" y="490728"/>
                </a:lnTo>
                <a:lnTo>
                  <a:pt x="28956" y="490728"/>
                </a:lnTo>
                <a:close/>
              </a:path>
              <a:path w="5142230" h="490855">
                <a:moveTo>
                  <a:pt x="5128257" y="28956"/>
                </a:moveTo>
                <a:lnTo>
                  <a:pt x="5113017" y="15240"/>
                </a:lnTo>
                <a:lnTo>
                  <a:pt x="5113017" y="28956"/>
                </a:lnTo>
                <a:lnTo>
                  <a:pt x="5128257" y="28956"/>
                </a:lnTo>
                <a:close/>
              </a:path>
              <a:path w="5142230" h="490855">
                <a:moveTo>
                  <a:pt x="5128257" y="463296"/>
                </a:moveTo>
                <a:lnTo>
                  <a:pt x="5128257" y="28956"/>
                </a:lnTo>
                <a:lnTo>
                  <a:pt x="5113017" y="28956"/>
                </a:lnTo>
                <a:lnTo>
                  <a:pt x="5113017" y="463296"/>
                </a:lnTo>
                <a:lnTo>
                  <a:pt x="5128257" y="463296"/>
                </a:lnTo>
                <a:close/>
              </a:path>
              <a:path w="5142230" h="490855">
                <a:moveTo>
                  <a:pt x="5128257" y="490728"/>
                </a:moveTo>
                <a:lnTo>
                  <a:pt x="5128257" y="463296"/>
                </a:lnTo>
                <a:lnTo>
                  <a:pt x="5113017" y="477012"/>
                </a:lnTo>
                <a:lnTo>
                  <a:pt x="5113017" y="490728"/>
                </a:lnTo>
                <a:lnTo>
                  <a:pt x="5128257" y="49072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792" y="723391"/>
            <a:ext cx="419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2045335" algn="l"/>
                <a:tab pos="2674620" algn="l"/>
              </a:tabLst>
            </a:pPr>
            <a:r>
              <a:rPr sz="2400" spc="-5" dirty="0">
                <a:solidFill>
                  <a:srgbClr val="CC0065"/>
                </a:solidFill>
              </a:rPr>
              <a:t>2)</a:t>
            </a:r>
            <a:r>
              <a:rPr sz="2400" b="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65"/>
                </a:solidFill>
              </a:rPr>
              <a:t>Activation</a:t>
            </a:r>
            <a:r>
              <a:rPr sz="2400" b="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spc="-5" dirty="0"/>
              <a:t>des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plaquettes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8071" y="2440938"/>
            <a:ext cx="2760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1) Changement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de</a:t>
            </a:r>
            <a:r>
              <a:rPr sz="1800" b="1" spc="-120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forme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8955" y="1778508"/>
            <a:ext cx="4357115" cy="525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17850" y="3727194"/>
            <a:ext cx="857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contenu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4565" y="3727194"/>
            <a:ext cx="92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g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r</a:t>
            </a:r>
            <a:r>
              <a:rPr sz="1800" b="1" spc="-20" dirty="0">
                <a:solidFill>
                  <a:srgbClr val="CC0065"/>
                </a:solidFill>
                <a:latin typeface="Comic Sans MS"/>
                <a:cs typeface="Comic Sans MS"/>
              </a:rPr>
              <a:t>a</a:t>
            </a:r>
            <a:r>
              <a:rPr sz="1800" b="1" spc="5" dirty="0">
                <a:solidFill>
                  <a:srgbClr val="CC0065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u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l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699" y="3727194"/>
            <a:ext cx="167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2610" algn="l"/>
              </a:tabLst>
            </a:pPr>
            <a:r>
              <a:rPr sz="1800" b="1" spc="5" dirty="0">
                <a:solidFill>
                  <a:srgbClr val="CC0065"/>
                </a:solidFill>
                <a:latin typeface="Comic Sans MS"/>
                <a:cs typeface="Comic Sans MS"/>
              </a:rPr>
              <a:t>2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)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L</a:t>
            </a:r>
            <a:r>
              <a:rPr sz="1800" b="1" spc="-15" dirty="0">
                <a:solidFill>
                  <a:srgbClr val="CC0065"/>
                </a:solidFill>
                <a:latin typeface="Comic Sans MS"/>
                <a:cs typeface="Comic Sans MS"/>
              </a:rPr>
              <a:t>i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bé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r</a:t>
            </a:r>
            <a:r>
              <a:rPr sz="1800" b="1" spc="-10" dirty="0">
                <a:solidFill>
                  <a:srgbClr val="CC0065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i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on 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cytoplasmiques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2174" y="5156705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membranaires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9699" y="5156705"/>
            <a:ext cx="20218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2440" algn="l"/>
              </a:tabLst>
            </a:pP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3)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R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CC0065"/>
                </a:solidFill>
                <a:latin typeface="Comic Sans MS"/>
                <a:cs typeface="Comic Sans MS"/>
              </a:rPr>
              <a:t>m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a</a:t>
            </a:r>
            <a:r>
              <a:rPr sz="1800" b="1" spc="5" dirty="0">
                <a:solidFill>
                  <a:srgbClr val="CC0065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i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e</a:t>
            </a:r>
            <a:r>
              <a:rPr sz="1800" b="1" spc="-10" dirty="0">
                <a:solidFill>
                  <a:srgbClr val="CC0065"/>
                </a:solidFill>
                <a:latin typeface="Comic Sans MS"/>
                <a:cs typeface="Comic Sans MS"/>
              </a:rPr>
              <a:t>m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CC0065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CC0065"/>
                </a:solidFill>
                <a:latin typeface="Comic Sans MS"/>
                <a:cs typeface="Comic Sans MS"/>
              </a:rPr>
              <a:t>ts </a:t>
            </a:r>
            <a:r>
              <a:rPr sz="180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flip</a:t>
            </a:r>
            <a:r>
              <a:rPr sz="1800" b="1" spc="-40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0065"/>
                </a:solidFill>
                <a:latin typeface="Comic Sans MS"/>
                <a:cs typeface="Comic Sans MS"/>
              </a:rPr>
              <a:t>flop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3903" y="466343"/>
            <a:ext cx="6356603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0334" y="609600"/>
            <a:ext cx="5113020" cy="852169"/>
          </a:xfrm>
          <a:custGeom>
            <a:avLst/>
            <a:gdLst/>
            <a:ahLst/>
            <a:cxnLst/>
            <a:rect l="l" t="t" r="r" b="b"/>
            <a:pathLst>
              <a:path w="5113020" h="852169">
                <a:moveTo>
                  <a:pt x="0" y="0"/>
                </a:moveTo>
                <a:lnTo>
                  <a:pt x="0" y="851916"/>
                </a:lnTo>
                <a:lnTo>
                  <a:pt x="5113020" y="851916"/>
                </a:lnTo>
                <a:lnTo>
                  <a:pt x="5113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18" y="595884"/>
            <a:ext cx="5140960" cy="879475"/>
          </a:xfrm>
          <a:custGeom>
            <a:avLst/>
            <a:gdLst/>
            <a:ahLst/>
            <a:cxnLst/>
            <a:rect l="l" t="t" r="r" b="b"/>
            <a:pathLst>
              <a:path w="5140959" h="879475">
                <a:moveTo>
                  <a:pt x="5140452" y="879348"/>
                </a:moveTo>
                <a:lnTo>
                  <a:pt x="5140452" y="0"/>
                </a:lnTo>
                <a:lnTo>
                  <a:pt x="0" y="0"/>
                </a:lnTo>
                <a:lnTo>
                  <a:pt x="0" y="879348"/>
                </a:lnTo>
                <a:lnTo>
                  <a:pt x="13716" y="879348"/>
                </a:lnTo>
                <a:lnTo>
                  <a:pt x="13716" y="28956"/>
                </a:lnTo>
                <a:lnTo>
                  <a:pt x="27432" y="13716"/>
                </a:lnTo>
                <a:lnTo>
                  <a:pt x="27432" y="28956"/>
                </a:lnTo>
                <a:lnTo>
                  <a:pt x="5113020" y="28956"/>
                </a:lnTo>
                <a:lnTo>
                  <a:pt x="5113020" y="13716"/>
                </a:lnTo>
                <a:lnTo>
                  <a:pt x="5126736" y="28956"/>
                </a:lnTo>
                <a:lnTo>
                  <a:pt x="5126736" y="879348"/>
                </a:lnTo>
                <a:lnTo>
                  <a:pt x="5140452" y="879348"/>
                </a:lnTo>
                <a:close/>
              </a:path>
              <a:path w="5140959" h="879475">
                <a:moveTo>
                  <a:pt x="27432" y="28956"/>
                </a:moveTo>
                <a:lnTo>
                  <a:pt x="27432" y="13716"/>
                </a:lnTo>
                <a:lnTo>
                  <a:pt x="13716" y="28956"/>
                </a:lnTo>
                <a:lnTo>
                  <a:pt x="27432" y="28956"/>
                </a:lnTo>
                <a:close/>
              </a:path>
              <a:path w="5140959" h="879475">
                <a:moveTo>
                  <a:pt x="27432" y="850392"/>
                </a:moveTo>
                <a:lnTo>
                  <a:pt x="27432" y="28956"/>
                </a:lnTo>
                <a:lnTo>
                  <a:pt x="13716" y="28956"/>
                </a:lnTo>
                <a:lnTo>
                  <a:pt x="13716" y="850392"/>
                </a:lnTo>
                <a:lnTo>
                  <a:pt x="27432" y="850392"/>
                </a:lnTo>
                <a:close/>
              </a:path>
              <a:path w="5140959" h="879475">
                <a:moveTo>
                  <a:pt x="5126736" y="850392"/>
                </a:moveTo>
                <a:lnTo>
                  <a:pt x="13716" y="850392"/>
                </a:lnTo>
                <a:lnTo>
                  <a:pt x="27432" y="865632"/>
                </a:lnTo>
                <a:lnTo>
                  <a:pt x="27432" y="879348"/>
                </a:lnTo>
                <a:lnTo>
                  <a:pt x="5113020" y="879348"/>
                </a:lnTo>
                <a:lnTo>
                  <a:pt x="5113020" y="865632"/>
                </a:lnTo>
                <a:lnTo>
                  <a:pt x="5126736" y="850392"/>
                </a:lnTo>
                <a:close/>
              </a:path>
              <a:path w="5140959" h="879475">
                <a:moveTo>
                  <a:pt x="27432" y="879348"/>
                </a:moveTo>
                <a:lnTo>
                  <a:pt x="27432" y="865632"/>
                </a:lnTo>
                <a:lnTo>
                  <a:pt x="13716" y="850392"/>
                </a:lnTo>
                <a:lnTo>
                  <a:pt x="13716" y="879348"/>
                </a:lnTo>
                <a:lnTo>
                  <a:pt x="27432" y="879348"/>
                </a:lnTo>
                <a:close/>
              </a:path>
              <a:path w="5140959" h="879475">
                <a:moveTo>
                  <a:pt x="5126736" y="28956"/>
                </a:moveTo>
                <a:lnTo>
                  <a:pt x="5113020" y="13716"/>
                </a:lnTo>
                <a:lnTo>
                  <a:pt x="5113020" y="28956"/>
                </a:lnTo>
                <a:lnTo>
                  <a:pt x="5126736" y="28956"/>
                </a:lnTo>
                <a:close/>
              </a:path>
              <a:path w="5140959" h="879475">
                <a:moveTo>
                  <a:pt x="5126736" y="850392"/>
                </a:moveTo>
                <a:lnTo>
                  <a:pt x="5126736" y="28956"/>
                </a:lnTo>
                <a:lnTo>
                  <a:pt x="5113020" y="28956"/>
                </a:lnTo>
                <a:lnTo>
                  <a:pt x="5113020" y="850392"/>
                </a:lnTo>
                <a:lnTo>
                  <a:pt x="5126736" y="850392"/>
                </a:lnTo>
                <a:close/>
              </a:path>
              <a:path w="5140959" h="879475">
                <a:moveTo>
                  <a:pt x="5126736" y="879348"/>
                </a:moveTo>
                <a:lnTo>
                  <a:pt x="5126736" y="850392"/>
                </a:lnTo>
                <a:lnTo>
                  <a:pt x="5113020" y="865632"/>
                </a:lnTo>
                <a:lnTo>
                  <a:pt x="5113020" y="879348"/>
                </a:lnTo>
                <a:lnTo>
                  <a:pt x="5126736" y="87934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15215" y="627379"/>
            <a:ext cx="4304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 marR="5080" indent="-60833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555750" algn="l"/>
                <a:tab pos="2016125" algn="l"/>
                <a:tab pos="2152015" algn="l"/>
                <a:tab pos="2781300" algn="l"/>
              </a:tabLst>
            </a:pPr>
            <a:r>
              <a:rPr sz="2400" spc="-5" dirty="0">
                <a:solidFill>
                  <a:srgbClr val="CC0065"/>
                </a:solidFill>
              </a:rPr>
              <a:t>3</a:t>
            </a:r>
            <a:r>
              <a:rPr sz="2400" dirty="0">
                <a:solidFill>
                  <a:srgbClr val="CC0065"/>
                </a:solidFill>
              </a:rPr>
              <a:t>)</a:t>
            </a:r>
            <a:r>
              <a:rPr sz="2400" b="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65"/>
                </a:solidFill>
              </a:rPr>
              <a:t>Agr</a:t>
            </a:r>
            <a:r>
              <a:rPr sz="2400" dirty="0">
                <a:solidFill>
                  <a:srgbClr val="CC0065"/>
                </a:solidFill>
              </a:rPr>
              <a:t>é</a:t>
            </a:r>
            <a:r>
              <a:rPr sz="2400" spc="-5" dirty="0">
                <a:solidFill>
                  <a:srgbClr val="CC0065"/>
                </a:solidFill>
              </a:rPr>
              <a:t>gatio</a:t>
            </a:r>
            <a:r>
              <a:rPr sz="2400" dirty="0">
                <a:solidFill>
                  <a:srgbClr val="CC0065"/>
                </a:solidFill>
              </a:rPr>
              <a:t>n</a:t>
            </a:r>
            <a:r>
              <a:rPr sz="2400" b="0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spc="-10" dirty="0"/>
              <a:t>d</a:t>
            </a:r>
            <a:r>
              <a:rPr sz="2400" dirty="0"/>
              <a:t>es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pl</a:t>
            </a:r>
            <a:r>
              <a:rPr sz="2400" spc="-5" dirty="0"/>
              <a:t>a</a:t>
            </a:r>
            <a:r>
              <a:rPr sz="2400" dirty="0"/>
              <a:t>que</a:t>
            </a:r>
            <a:r>
              <a:rPr sz="2400" spc="-5" dirty="0"/>
              <a:t>tt</a:t>
            </a:r>
            <a:r>
              <a:rPr sz="2400" dirty="0"/>
              <a:t>es 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spc="-5" dirty="0"/>
              <a:t>grâce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au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Fibrinogène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3903" y="3777995"/>
            <a:ext cx="6356603" cy="316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8136" y="765881"/>
            <a:ext cx="5157470" cy="14503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indent="237490">
              <a:lnSpc>
                <a:spcPct val="100000"/>
              </a:lnSpc>
              <a:spcBef>
                <a:spcPts val="450"/>
              </a:spcBef>
              <a:tabLst>
                <a:tab pos="2185035" algn="l"/>
                <a:tab pos="2900045" algn="l"/>
                <a:tab pos="3309620" algn="l"/>
                <a:tab pos="4314190" algn="l"/>
              </a:tabLst>
            </a:pPr>
            <a:r>
              <a:rPr sz="4400" b="1" spc="-1350" dirty="0">
                <a:solidFill>
                  <a:srgbClr val="FF0000"/>
                </a:solidFill>
                <a:latin typeface="Comic Sans MS"/>
                <a:cs typeface="Comic Sans MS"/>
              </a:rPr>
              <a:t>QQuuaanndd</a:t>
            </a:r>
            <a:r>
              <a:rPr sz="4400" spc="-135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919" dirty="0">
                <a:solidFill>
                  <a:srgbClr val="FF0000"/>
                </a:solidFill>
                <a:latin typeface="Comic Sans MS"/>
                <a:cs typeface="Comic Sans MS"/>
              </a:rPr>
              <a:t>llee</a:t>
            </a:r>
            <a:r>
              <a:rPr sz="4400" spc="-919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1155" dirty="0">
                <a:solidFill>
                  <a:srgbClr val="FF0000"/>
                </a:solidFill>
                <a:latin typeface="Comic Sans MS"/>
                <a:cs typeface="Comic Sans MS"/>
              </a:rPr>
              <a:t>ssaanngg</a:t>
            </a:r>
            <a:r>
              <a:rPr sz="4400" spc="-115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1195" dirty="0">
                <a:solidFill>
                  <a:srgbClr val="FF0000"/>
                </a:solidFill>
                <a:latin typeface="Comic Sans MS"/>
                <a:cs typeface="Comic Sans MS"/>
              </a:rPr>
              <a:t>nnee  </a:t>
            </a:r>
            <a:r>
              <a:rPr sz="4400" b="1" spc="-226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4400" b="1" spc="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4400" b="1" spc="-232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4400" b="1" spc="-245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spc="-2340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4400" b="1" spc="-229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4400" b="1" spc="-1210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4400" b="1" spc="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4400" b="1" spc="-246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2355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sz="4400" b="1" spc="-5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sz="4400" b="1" spc="-245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spc="-214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245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4400" b="1" spc="-214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b="1" spc="-214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4400" b="1" spc="-246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44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4400" b="1" spc="-2370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r>
              <a:rPr sz="4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r>
              <a:rPr sz="4400" b="1" spc="-2975" dirty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2700" y="138008"/>
            <a:ext cx="10693400" cy="10555392"/>
          </a:xfrm>
          <a:custGeom>
            <a:avLst/>
            <a:gdLst/>
            <a:ahLst/>
            <a:cxnLst/>
            <a:rect l="l" t="t" r="r" b="b"/>
            <a:pathLst>
              <a:path w="6882765" h="1432560">
                <a:moveTo>
                  <a:pt x="0" y="0"/>
                </a:moveTo>
                <a:lnTo>
                  <a:pt x="0" y="1432560"/>
                </a:lnTo>
                <a:lnTo>
                  <a:pt x="6882384" y="1432560"/>
                </a:lnTo>
                <a:lnTo>
                  <a:pt x="6882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5436" y="810259"/>
            <a:ext cx="518287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7490">
              <a:lnSpc>
                <a:spcPct val="100000"/>
              </a:lnSpc>
              <a:spcBef>
                <a:spcPts val="100"/>
              </a:spcBef>
              <a:tabLst>
                <a:tab pos="2197735" algn="l"/>
                <a:tab pos="2912745" algn="l"/>
                <a:tab pos="3322320" algn="l"/>
                <a:tab pos="4326890" algn="l"/>
              </a:tabLst>
            </a:pPr>
            <a:r>
              <a:rPr sz="4400" dirty="0">
                <a:solidFill>
                  <a:srgbClr val="FF0000"/>
                </a:solidFill>
              </a:rPr>
              <a:t>Quand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dirty="0">
                <a:solidFill>
                  <a:srgbClr val="FF0000"/>
                </a:solidFill>
              </a:rPr>
              <a:t>le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dirty="0">
                <a:solidFill>
                  <a:srgbClr val="FF0000"/>
                </a:solidFill>
              </a:rPr>
              <a:t>sang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spc="-5" dirty="0">
                <a:solidFill>
                  <a:srgbClr val="FF0000"/>
                </a:solidFill>
              </a:rPr>
              <a:t>ne  </a:t>
            </a:r>
            <a:r>
              <a:rPr sz="4400" spc="5" dirty="0">
                <a:solidFill>
                  <a:srgbClr val="FF0000"/>
                </a:solidFill>
              </a:rPr>
              <a:t>c</a:t>
            </a:r>
            <a:r>
              <a:rPr sz="4400" dirty="0">
                <a:solidFill>
                  <a:srgbClr val="FF0000"/>
                </a:solidFill>
              </a:rPr>
              <a:t>oagu</a:t>
            </a:r>
            <a:r>
              <a:rPr sz="4400" spc="5" dirty="0">
                <a:solidFill>
                  <a:srgbClr val="FF0000"/>
                </a:solidFill>
              </a:rPr>
              <a:t>l</a:t>
            </a:r>
            <a:r>
              <a:rPr sz="4400" dirty="0">
                <a:solidFill>
                  <a:srgbClr val="FF0000"/>
                </a:solidFill>
              </a:rPr>
              <a:t>e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spc="-5" dirty="0">
                <a:solidFill>
                  <a:srgbClr val="FF0000"/>
                </a:solidFill>
              </a:rPr>
              <a:t>p</a:t>
            </a:r>
            <a:r>
              <a:rPr sz="4400" dirty="0">
                <a:solidFill>
                  <a:srgbClr val="FF0000"/>
                </a:solidFill>
              </a:rPr>
              <a:t>as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dirty="0">
                <a:solidFill>
                  <a:srgbClr val="FF0000"/>
                </a:solidFill>
              </a:rPr>
              <a:t>ass</a:t>
            </a:r>
            <a:r>
              <a:rPr sz="4400" spc="-5" dirty="0">
                <a:solidFill>
                  <a:srgbClr val="FF0000"/>
                </a:solidFill>
              </a:rPr>
              <a:t>e</a:t>
            </a:r>
            <a:r>
              <a:rPr sz="4400" spc="-10" dirty="0">
                <a:solidFill>
                  <a:srgbClr val="FF0000"/>
                </a:solidFill>
              </a:rPr>
              <a:t>z</a:t>
            </a:r>
            <a:r>
              <a:rPr sz="4400" dirty="0">
                <a:solidFill>
                  <a:srgbClr val="FF0000"/>
                </a:solidFill>
              </a:rPr>
              <a:t>…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509" y="3549396"/>
            <a:ext cx="180784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1954" y="635508"/>
            <a:ext cx="6973823" cy="314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61082" y="635508"/>
            <a:ext cx="4572000" cy="230886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97965">
              <a:lnSpc>
                <a:spcPct val="100000"/>
              </a:lnSpc>
              <a:spcBef>
                <a:spcPts val="240"/>
              </a:spcBef>
              <a:tabLst>
                <a:tab pos="293751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Problème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406400" marR="186690" indent="-215265">
              <a:lnSpc>
                <a:spcPct val="100000"/>
              </a:lnSpc>
              <a:tabLst>
                <a:tab pos="913765" algn="l"/>
                <a:tab pos="1042035" algn="l"/>
                <a:tab pos="1165860" algn="l"/>
                <a:tab pos="1194435" algn="l"/>
                <a:tab pos="1727835" algn="l"/>
                <a:tab pos="2387600" algn="l"/>
                <a:tab pos="2474595" algn="l"/>
                <a:tab pos="2808605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que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ttair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uff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nt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pour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arrêter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l’hémorragie  dans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gros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vaisseaux  Car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fibrinogène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proteine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soluble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1954" y="3777995"/>
            <a:ext cx="6973823" cy="209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869" y="6121908"/>
            <a:ext cx="8525510" cy="490855"/>
          </a:xfrm>
          <a:custGeom>
            <a:avLst/>
            <a:gdLst/>
            <a:ahLst/>
            <a:cxnLst/>
            <a:rect l="l" t="t" r="r" b="b"/>
            <a:pathLst>
              <a:path w="8525510" h="490854">
                <a:moveTo>
                  <a:pt x="8525253" y="490728"/>
                </a:moveTo>
                <a:lnTo>
                  <a:pt x="8525253" y="0"/>
                </a:lnTo>
                <a:lnTo>
                  <a:pt x="0" y="0"/>
                </a:lnTo>
                <a:lnTo>
                  <a:pt x="0" y="490728"/>
                </a:lnTo>
                <a:lnTo>
                  <a:pt x="13716" y="490728"/>
                </a:lnTo>
                <a:lnTo>
                  <a:pt x="13716" y="28956"/>
                </a:lnTo>
                <a:lnTo>
                  <a:pt x="27432" y="13716"/>
                </a:lnTo>
                <a:lnTo>
                  <a:pt x="27432" y="28956"/>
                </a:lnTo>
                <a:lnTo>
                  <a:pt x="8497821" y="28956"/>
                </a:lnTo>
                <a:lnTo>
                  <a:pt x="8497821" y="13716"/>
                </a:lnTo>
                <a:lnTo>
                  <a:pt x="8511537" y="28956"/>
                </a:lnTo>
                <a:lnTo>
                  <a:pt x="8511537" y="490728"/>
                </a:lnTo>
                <a:lnTo>
                  <a:pt x="8525253" y="490728"/>
                </a:lnTo>
                <a:close/>
              </a:path>
              <a:path w="8525510" h="490854">
                <a:moveTo>
                  <a:pt x="27432" y="28956"/>
                </a:moveTo>
                <a:lnTo>
                  <a:pt x="27432" y="13716"/>
                </a:lnTo>
                <a:lnTo>
                  <a:pt x="13716" y="28956"/>
                </a:lnTo>
                <a:lnTo>
                  <a:pt x="27432" y="28956"/>
                </a:lnTo>
                <a:close/>
              </a:path>
              <a:path w="8525510" h="490854">
                <a:moveTo>
                  <a:pt x="27432" y="461772"/>
                </a:moveTo>
                <a:lnTo>
                  <a:pt x="27432" y="28956"/>
                </a:lnTo>
                <a:lnTo>
                  <a:pt x="13716" y="28956"/>
                </a:lnTo>
                <a:lnTo>
                  <a:pt x="13716" y="461772"/>
                </a:lnTo>
                <a:lnTo>
                  <a:pt x="27432" y="461772"/>
                </a:lnTo>
                <a:close/>
              </a:path>
              <a:path w="8525510" h="490854">
                <a:moveTo>
                  <a:pt x="8511537" y="461772"/>
                </a:moveTo>
                <a:lnTo>
                  <a:pt x="13716" y="461772"/>
                </a:lnTo>
                <a:lnTo>
                  <a:pt x="27432" y="475488"/>
                </a:lnTo>
                <a:lnTo>
                  <a:pt x="27432" y="490728"/>
                </a:lnTo>
                <a:lnTo>
                  <a:pt x="8497821" y="490728"/>
                </a:lnTo>
                <a:lnTo>
                  <a:pt x="8497821" y="475488"/>
                </a:lnTo>
                <a:lnTo>
                  <a:pt x="8511537" y="461772"/>
                </a:lnTo>
                <a:close/>
              </a:path>
              <a:path w="8525510" h="490854">
                <a:moveTo>
                  <a:pt x="27432" y="490728"/>
                </a:moveTo>
                <a:lnTo>
                  <a:pt x="27432" y="475488"/>
                </a:lnTo>
                <a:lnTo>
                  <a:pt x="13716" y="461772"/>
                </a:lnTo>
                <a:lnTo>
                  <a:pt x="13716" y="490728"/>
                </a:lnTo>
                <a:lnTo>
                  <a:pt x="27432" y="490728"/>
                </a:lnTo>
                <a:close/>
              </a:path>
              <a:path w="8525510" h="490854">
                <a:moveTo>
                  <a:pt x="8511537" y="28956"/>
                </a:moveTo>
                <a:lnTo>
                  <a:pt x="8497821" y="13716"/>
                </a:lnTo>
                <a:lnTo>
                  <a:pt x="8497821" y="28956"/>
                </a:lnTo>
                <a:lnTo>
                  <a:pt x="8511537" y="28956"/>
                </a:lnTo>
                <a:close/>
              </a:path>
              <a:path w="8525510" h="490854">
                <a:moveTo>
                  <a:pt x="8511537" y="461772"/>
                </a:moveTo>
                <a:lnTo>
                  <a:pt x="8511537" y="28956"/>
                </a:lnTo>
                <a:lnTo>
                  <a:pt x="8497821" y="28956"/>
                </a:lnTo>
                <a:lnTo>
                  <a:pt x="8497821" y="461772"/>
                </a:lnTo>
                <a:lnTo>
                  <a:pt x="8511537" y="461772"/>
                </a:lnTo>
                <a:close/>
              </a:path>
              <a:path w="8525510" h="490854">
                <a:moveTo>
                  <a:pt x="8511537" y="490728"/>
                </a:moveTo>
                <a:lnTo>
                  <a:pt x="8511537" y="461772"/>
                </a:lnTo>
                <a:lnTo>
                  <a:pt x="8497821" y="475488"/>
                </a:lnTo>
                <a:lnTo>
                  <a:pt x="8497821" y="490728"/>
                </a:lnTo>
                <a:lnTo>
                  <a:pt x="8511537" y="49072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0968" y="6153401"/>
            <a:ext cx="495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2019300" algn="l"/>
                <a:tab pos="2488565" algn="l"/>
                <a:tab pos="3180715" algn="l"/>
              </a:tabLst>
            </a:pP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4)</a:t>
            </a:r>
            <a:r>
              <a:rPr sz="24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Formation</a:t>
            </a:r>
            <a:r>
              <a:rPr sz="24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clou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0516" y="568790"/>
            <a:ext cx="566420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  <a:tabLst>
                <a:tab pos="499109" algn="l"/>
                <a:tab pos="3245485" algn="l"/>
              </a:tabLst>
            </a:pP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2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)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’H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SE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CO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IR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9070" y="577595"/>
            <a:ext cx="5855335" cy="5200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  <a:tabLst>
                <a:tab pos="590550" algn="l"/>
                <a:tab pos="3336925" algn="l"/>
              </a:tabLst>
            </a:pPr>
            <a:r>
              <a:rPr sz="2800" spc="-5" dirty="0"/>
              <a:t>2)</a:t>
            </a:r>
            <a:r>
              <a:rPr sz="2800" b="0" spc="-5" dirty="0">
                <a:latin typeface="Times New Roman"/>
                <a:cs typeface="Times New Roman"/>
              </a:rPr>
              <a:t>	</a:t>
            </a:r>
            <a:r>
              <a:rPr sz="2800" spc="-5" dirty="0"/>
              <a:t>L’HEMOSTASE</a:t>
            </a:r>
            <a:r>
              <a:rPr sz="2800" b="0" spc="-5" dirty="0">
                <a:latin typeface="Times New Roman"/>
                <a:cs typeface="Times New Roman"/>
              </a:rPr>
              <a:t>	</a:t>
            </a:r>
            <a:r>
              <a:rPr sz="2800" spc="-10" dirty="0"/>
              <a:t>SECONDAIRE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3332" y="2367787"/>
            <a:ext cx="6988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  <a:tabLst>
                <a:tab pos="708660" algn="l"/>
                <a:tab pos="1456055" algn="l"/>
                <a:tab pos="1656714" algn="l"/>
                <a:tab pos="1725295" algn="l"/>
                <a:tab pos="1841500" algn="l"/>
                <a:tab pos="2138680" algn="l"/>
                <a:tab pos="2533015" algn="l"/>
                <a:tab pos="3089275" algn="l"/>
                <a:tab pos="3253740" algn="l"/>
                <a:tab pos="3540125" algn="l"/>
                <a:tab pos="3698875" algn="l"/>
                <a:tab pos="4427855" algn="l"/>
                <a:tab pos="4872355" algn="l"/>
                <a:tab pos="5173980" algn="l"/>
                <a:tab pos="5364480" algn="l"/>
                <a:tab pos="5559425" algn="l"/>
                <a:tab pos="566483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Renforce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clou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grâce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    pr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or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d’un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caillot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insoluble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ou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thrombus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087" y="1281175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(Coagulation)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5438" y="1719970"/>
            <a:ext cx="222250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314960" algn="l"/>
                <a:tab pos="616585" algn="l"/>
                <a:tab pos="1119505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5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0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nu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2470" y="1720596"/>
            <a:ext cx="2409825" cy="457200"/>
          </a:xfrm>
          <a:prstGeom prst="rect">
            <a:avLst/>
          </a:prstGeom>
          <a:solidFill>
            <a:srgbClr val="FF98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  <a:tabLst>
                <a:tab pos="407670" algn="l"/>
                <a:tab pos="709930" algn="l"/>
                <a:tab pos="1212215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5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10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minutes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4670" y="3777996"/>
            <a:ext cx="3284220" cy="467995"/>
          </a:xfrm>
          <a:custGeom>
            <a:avLst/>
            <a:gdLst/>
            <a:ahLst/>
            <a:cxnLst/>
            <a:rect l="l" t="t" r="r" b="b"/>
            <a:pathLst>
              <a:path w="3284220" h="467995">
                <a:moveTo>
                  <a:pt x="0" y="0"/>
                </a:moveTo>
                <a:lnTo>
                  <a:pt x="0" y="467868"/>
                </a:lnTo>
                <a:lnTo>
                  <a:pt x="3284220" y="467868"/>
                </a:lnTo>
                <a:lnTo>
                  <a:pt x="32842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098" y="3777996"/>
            <a:ext cx="3293745" cy="472440"/>
          </a:xfrm>
          <a:custGeom>
            <a:avLst/>
            <a:gdLst/>
            <a:ahLst/>
            <a:cxnLst/>
            <a:rect l="l" t="t" r="r" b="b"/>
            <a:pathLst>
              <a:path w="3293745" h="472439">
                <a:moveTo>
                  <a:pt x="10667" y="0"/>
                </a:moveTo>
                <a:lnTo>
                  <a:pt x="0" y="0"/>
                </a:lnTo>
                <a:lnTo>
                  <a:pt x="0" y="472439"/>
                </a:lnTo>
                <a:lnTo>
                  <a:pt x="4572" y="472439"/>
                </a:lnTo>
                <a:lnTo>
                  <a:pt x="4572" y="6095"/>
                </a:lnTo>
                <a:lnTo>
                  <a:pt x="10667" y="0"/>
                </a:lnTo>
                <a:close/>
              </a:path>
              <a:path w="3293745" h="472439">
                <a:moveTo>
                  <a:pt x="3288792" y="6095"/>
                </a:moveTo>
                <a:lnTo>
                  <a:pt x="3284220" y="0"/>
                </a:lnTo>
                <a:lnTo>
                  <a:pt x="10667" y="0"/>
                </a:lnTo>
                <a:lnTo>
                  <a:pt x="4572" y="6095"/>
                </a:lnTo>
                <a:lnTo>
                  <a:pt x="3288792" y="6095"/>
                </a:lnTo>
                <a:close/>
              </a:path>
              <a:path w="3293745" h="472439">
                <a:moveTo>
                  <a:pt x="10668" y="463295"/>
                </a:moveTo>
                <a:lnTo>
                  <a:pt x="10668" y="6095"/>
                </a:lnTo>
                <a:lnTo>
                  <a:pt x="4572" y="6095"/>
                </a:lnTo>
                <a:lnTo>
                  <a:pt x="4572" y="463295"/>
                </a:lnTo>
                <a:lnTo>
                  <a:pt x="10668" y="463295"/>
                </a:lnTo>
                <a:close/>
              </a:path>
              <a:path w="3293745" h="472439">
                <a:moveTo>
                  <a:pt x="3288792" y="463295"/>
                </a:moveTo>
                <a:lnTo>
                  <a:pt x="4572" y="463295"/>
                </a:lnTo>
                <a:lnTo>
                  <a:pt x="10668" y="467867"/>
                </a:lnTo>
                <a:lnTo>
                  <a:pt x="10668" y="472439"/>
                </a:lnTo>
                <a:lnTo>
                  <a:pt x="3284220" y="472439"/>
                </a:lnTo>
                <a:lnTo>
                  <a:pt x="3284220" y="467867"/>
                </a:lnTo>
                <a:lnTo>
                  <a:pt x="3288792" y="463295"/>
                </a:lnTo>
                <a:close/>
              </a:path>
              <a:path w="3293745" h="472439">
                <a:moveTo>
                  <a:pt x="10668" y="472439"/>
                </a:moveTo>
                <a:lnTo>
                  <a:pt x="10667" y="467867"/>
                </a:lnTo>
                <a:lnTo>
                  <a:pt x="4572" y="463295"/>
                </a:lnTo>
                <a:lnTo>
                  <a:pt x="4572" y="472439"/>
                </a:lnTo>
                <a:lnTo>
                  <a:pt x="10668" y="472439"/>
                </a:lnTo>
                <a:close/>
              </a:path>
              <a:path w="3293745" h="472439">
                <a:moveTo>
                  <a:pt x="3293364" y="472439"/>
                </a:moveTo>
                <a:lnTo>
                  <a:pt x="3293364" y="0"/>
                </a:lnTo>
                <a:lnTo>
                  <a:pt x="3284220" y="0"/>
                </a:lnTo>
                <a:lnTo>
                  <a:pt x="3288792" y="6095"/>
                </a:lnTo>
                <a:lnTo>
                  <a:pt x="3288792" y="472439"/>
                </a:lnTo>
                <a:lnTo>
                  <a:pt x="3293364" y="472439"/>
                </a:lnTo>
                <a:close/>
              </a:path>
              <a:path w="3293745" h="472439">
                <a:moveTo>
                  <a:pt x="3288792" y="463295"/>
                </a:moveTo>
                <a:lnTo>
                  <a:pt x="3288792" y="6095"/>
                </a:lnTo>
                <a:lnTo>
                  <a:pt x="3284220" y="6095"/>
                </a:lnTo>
                <a:lnTo>
                  <a:pt x="3284220" y="463295"/>
                </a:lnTo>
                <a:lnTo>
                  <a:pt x="3288792" y="463295"/>
                </a:lnTo>
                <a:close/>
              </a:path>
              <a:path w="3293745" h="472439">
                <a:moveTo>
                  <a:pt x="3288792" y="472439"/>
                </a:moveTo>
                <a:lnTo>
                  <a:pt x="3288792" y="463295"/>
                </a:lnTo>
                <a:lnTo>
                  <a:pt x="3284220" y="467867"/>
                </a:lnTo>
                <a:lnTo>
                  <a:pt x="3284220" y="472439"/>
                </a:lnTo>
                <a:lnTo>
                  <a:pt x="3288792" y="472439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2445" y="3775710"/>
            <a:ext cx="3289300" cy="472440"/>
          </a:xfrm>
          <a:prstGeom prst="rect">
            <a:avLst/>
          </a:prstGeom>
          <a:ln w="3809">
            <a:solidFill>
              <a:srgbClr val="FF983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54"/>
              </a:spcBef>
              <a:tabLst>
                <a:tab pos="413384" algn="l"/>
                <a:tab pos="1256030" algn="l"/>
                <a:tab pos="292227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2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voies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principales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4316" y="4767969"/>
            <a:ext cx="119380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Ex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og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2870" y="4768596"/>
            <a:ext cx="1641475" cy="45720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Exogène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9616" y="6112253"/>
            <a:ext cx="3143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9995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Cellules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74370" y="53781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228600"/>
                </a:moveTo>
                <a:lnTo>
                  <a:pt x="114300" y="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close/>
              </a:path>
              <a:path w="228600" h="762000">
                <a:moveTo>
                  <a:pt x="152400" y="228600"/>
                </a:moveTo>
                <a:lnTo>
                  <a:pt x="152400" y="190500"/>
                </a:lnTo>
                <a:lnTo>
                  <a:pt x="76200" y="190500"/>
                </a:lnTo>
                <a:lnTo>
                  <a:pt x="76200" y="228600"/>
                </a:lnTo>
                <a:lnTo>
                  <a:pt x="152400" y="228600"/>
                </a:lnTo>
                <a:close/>
              </a:path>
              <a:path w="228600" h="762000">
                <a:moveTo>
                  <a:pt x="152400" y="762000"/>
                </a:moveTo>
                <a:lnTo>
                  <a:pt x="152400" y="228600"/>
                </a:lnTo>
                <a:lnTo>
                  <a:pt x="76200" y="228600"/>
                </a:lnTo>
                <a:lnTo>
                  <a:pt x="76200" y="762000"/>
                </a:lnTo>
                <a:lnTo>
                  <a:pt x="15240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4370" y="53781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228600"/>
                </a:moveTo>
                <a:lnTo>
                  <a:pt x="114300" y="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close/>
              </a:path>
              <a:path w="228600" h="762000">
                <a:moveTo>
                  <a:pt x="152400" y="228600"/>
                </a:moveTo>
                <a:lnTo>
                  <a:pt x="152400" y="190500"/>
                </a:lnTo>
                <a:lnTo>
                  <a:pt x="76200" y="190500"/>
                </a:lnTo>
                <a:lnTo>
                  <a:pt x="76200" y="228600"/>
                </a:lnTo>
                <a:lnTo>
                  <a:pt x="152400" y="228600"/>
                </a:lnTo>
                <a:close/>
              </a:path>
              <a:path w="228600" h="762000">
                <a:moveTo>
                  <a:pt x="152400" y="762000"/>
                </a:moveTo>
                <a:lnTo>
                  <a:pt x="152400" y="228600"/>
                </a:lnTo>
                <a:lnTo>
                  <a:pt x="76200" y="228600"/>
                </a:lnTo>
                <a:lnTo>
                  <a:pt x="76200" y="762000"/>
                </a:lnTo>
                <a:lnTo>
                  <a:pt x="15240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96923" y="4767969"/>
            <a:ext cx="135191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og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5478" y="4768596"/>
            <a:ext cx="1536700" cy="45720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5771" y="6097013"/>
            <a:ext cx="2727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Plasma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uniquement</a:t>
            </a:r>
            <a:endParaRPr sz="2400">
              <a:latin typeface="Comic Sans MS"/>
              <a:cs typeface="Comic Sans MS"/>
            </a:endParaRPr>
          </a:p>
          <a:p>
            <a:pPr marL="926465">
              <a:lnSpc>
                <a:spcPct val="100000"/>
              </a:lnSpc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(verre)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89170" y="53781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228600"/>
                </a:moveTo>
                <a:lnTo>
                  <a:pt x="114300" y="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close/>
              </a:path>
              <a:path w="228600" h="762000">
                <a:moveTo>
                  <a:pt x="152400" y="228600"/>
                </a:moveTo>
                <a:lnTo>
                  <a:pt x="152400" y="190500"/>
                </a:lnTo>
                <a:lnTo>
                  <a:pt x="76200" y="190500"/>
                </a:lnTo>
                <a:lnTo>
                  <a:pt x="76200" y="228600"/>
                </a:lnTo>
                <a:lnTo>
                  <a:pt x="152400" y="228600"/>
                </a:lnTo>
                <a:close/>
              </a:path>
              <a:path w="228600" h="762000">
                <a:moveTo>
                  <a:pt x="152400" y="762000"/>
                </a:moveTo>
                <a:lnTo>
                  <a:pt x="152400" y="228600"/>
                </a:lnTo>
                <a:lnTo>
                  <a:pt x="76200" y="228600"/>
                </a:lnTo>
                <a:lnTo>
                  <a:pt x="76200" y="762000"/>
                </a:lnTo>
                <a:lnTo>
                  <a:pt x="15240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9170" y="53781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228600"/>
                </a:moveTo>
                <a:lnTo>
                  <a:pt x="114300" y="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close/>
              </a:path>
              <a:path w="228600" h="762000">
                <a:moveTo>
                  <a:pt x="152400" y="228600"/>
                </a:moveTo>
                <a:lnTo>
                  <a:pt x="152400" y="190500"/>
                </a:lnTo>
                <a:lnTo>
                  <a:pt x="76200" y="190500"/>
                </a:lnTo>
                <a:lnTo>
                  <a:pt x="76200" y="228600"/>
                </a:lnTo>
                <a:lnTo>
                  <a:pt x="152400" y="228600"/>
                </a:lnTo>
                <a:close/>
              </a:path>
              <a:path w="228600" h="762000">
                <a:moveTo>
                  <a:pt x="152400" y="762000"/>
                </a:moveTo>
                <a:lnTo>
                  <a:pt x="152400" y="228600"/>
                </a:lnTo>
                <a:lnTo>
                  <a:pt x="76200" y="228600"/>
                </a:lnTo>
                <a:lnTo>
                  <a:pt x="76200" y="762000"/>
                </a:lnTo>
                <a:lnTo>
                  <a:pt x="15240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8072" y="691518"/>
            <a:ext cx="4666615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  <a:tabLst>
                <a:tab pos="1878964" algn="l"/>
                <a:tab pos="2520315" algn="l"/>
              </a:tabLst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Fac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gu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ti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5102" y="710184"/>
            <a:ext cx="4853940" cy="579120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80"/>
              </a:spcBef>
              <a:tabLst>
                <a:tab pos="1971675" algn="l"/>
                <a:tab pos="2613025" algn="l"/>
              </a:tabLst>
            </a:pPr>
            <a:r>
              <a:rPr sz="3200" spc="-5" dirty="0"/>
              <a:t>Facteurs</a:t>
            </a:r>
            <a:r>
              <a:rPr sz="3200" b="0" spc="-5" dirty="0">
                <a:latin typeface="Times New Roman"/>
                <a:cs typeface="Times New Roman"/>
              </a:rPr>
              <a:t>	</a:t>
            </a:r>
            <a:r>
              <a:rPr sz="3200" dirty="0"/>
              <a:t>de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spc="-5" dirty="0"/>
              <a:t>coagulation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049" y="2044699"/>
            <a:ext cx="8325484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Protéines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plasmatiques d’origine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hépatique (sauf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Facteur</a:t>
            </a:r>
            <a:r>
              <a:rPr sz="2000" b="1" spc="-12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tissulaire)</a:t>
            </a:r>
            <a:endParaRPr sz="2000">
              <a:latin typeface="Comic Sans MS"/>
              <a:cs typeface="Comic Sans MS"/>
            </a:endParaRPr>
          </a:p>
          <a:p>
            <a:pPr marL="12700" marR="2421890" indent="1270">
              <a:lnSpc>
                <a:spcPct val="217499"/>
              </a:lnSpc>
              <a:spcBef>
                <a:spcPts val="18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Numérotés 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 à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XIII (sauf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PK, KHPM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000" b="1" spc="-1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FT)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Rôles</a:t>
            </a:r>
            <a:endParaRPr sz="2000">
              <a:latin typeface="Comic Sans MS"/>
              <a:cs typeface="Comic Sans MS"/>
            </a:endParaRPr>
          </a:p>
          <a:p>
            <a:pPr marL="518159" marR="946785" indent="74295">
              <a:lnSpc>
                <a:spcPct val="125000"/>
              </a:lnSpc>
              <a:spcBef>
                <a:spcPts val="18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Zymogènes ou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pro-enzymes </a:t>
            </a:r>
            <a:r>
              <a:rPr sz="2000" b="1" spc="-5" dirty="0">
                <a:solidFill>
                  <a:srgbClr val="FF3299"/>
                </a:solidFill>
                <a:latin typeface="Comic Sans MS"/>
                <a:cs typeface="Comic Sans MS"/>
              </a:rPr>
              <a:t>(II,IX,X,XI,XII,PK,XIII)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Cofacteurs </a:t>
            </a:r>
            <a:r>
              <a:rPr sz="2000" b="1" dirty="0">
                <a:solidFill>
                  <a:srgbClr val="FF3299"/>
                </a:solidFill>
                <a:latin typeface="Comic Sans MS"/>
                <a:cs typeface="Comic Sans MS"/>
              </a:rPr>
              <a:t>(V,</a:t>
            </a:r>
            <a:r>
              <a:rPr sz="2000" b="1" spc="-70" dirty="0">
                <a:solidFill>
                  <a:srgbClr val="FF329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3299"/>
                </a:solidFill>
                <a:latin typeface="Comic Sans MS"/>
                <a:cs typeface="Comic Sans MS"/>
              </a:rPr>
              <a:t>VIII)</a:t>
            </a:r>
            <a:endParaRPr sz="2000">
              <a:latin typeface="Comic Sans MS"/>
              <a:cs typeface="Comic Sans MS"/>
            </a:endParaRPr>
          </a:p>
          <a:p>
            <a:pPr marL="520065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Récepteurs</a:t>
            </a:r>
            <a:r>
              <a:rPr sz="2000" b="1" spc="-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3299"/>
                </a:solidFill>
                <a:latin typeface="Comic Sans MS"/>
                <a:cs typeface="Comic Sans MS"/>
              </a:rPr>
              <a:t>(FT)</a:t>
            </a:r>
            <a:endParaRPr sz="2000">
              <a:latin typeface="Comic Sans MS"/>
              <a:cs typeface="Comic Sans MS"/>
            </a:endParaRPr>
          </a:p>
          <a:p>
            <a:pPr marL="520065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Substrat</a:t>
            </a:r>
            <a:r>
              <a:rPr sz="2000" b="1" spc="-5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3299"/>
                </a:solidFill>
                <a:latin typeface="Comic Sans MS"/>
                <a:cs typeface="Comic Sans MS"/>
              </a:rPr>
              <a:t>(Fibrinogène)</a:t>
            </a:r>
            <a:endParaRPr sz="2000">
              <a:latin typeface="Comic Sans MS"/>
              <a:cs typeface="Comic Sans MS"/>
            </a:endParaRPr>
          </a:p>
          <a:p>
            <a:pPr marL="520065">
              <a:lnSpc>
                <a:spcPct val="100000"/>
              </a:lnSpc>
              <a:spcBef>
                <a:spcPts val="24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Transporteur</a:t>
            </a:r>
            <a:r>
              <a:rPr sz="2000" b="1" spc="-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3299"/>
                </a:solidFill>
                <a:latin typeface="Comic Sans MS"/>
                <a:cs typeface="Comic Sans MS"/>
              </a:rPr>
              <a:t>(KHPM)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9470" y="4463795"/>
            <a:ext cx="3505200" cy="2327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3716" y="569636"/>
            <a:ext cx="101663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5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acte</a:t>
            </a:r>
            <a:r>
              <a:rPr sz="2400" b="1" spc="-5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270" y="501395"/>
            <a:ext cx="1249680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Facteur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5515" y="569636"/>
            <a:ext cx="184785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é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omi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070" y="501395"/>
            <a:ext cx="2032000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Dénomination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4817" y="1119631"/>
            <a:ext cx="3511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T  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II*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4817" y="2338831"/>
            <a:ext cx="53530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III  IV  V  </a:t>
            </a:r>
            <a:r>
              <a:rPr sz="2000" b="1" spc="5" dirty="0">
                <a:solidFill>
                  <a:srgbClr val="FF3299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II* 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VIII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974" y="1119631"/>
            <a:ext cx="46323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645" indent="-6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Facteur </a:t>
            </a: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tissulaire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ou</a:t>
            </a:r>
            <a:r>
              <a:rPr sz="2000" b="1" spc="-210" dirty="0">
                <a:solidFill>
                  <a:srgbClr val="FF32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Thromboplastine  Fibrinogène</a:t>
            </a:r>
            <a:endParaRPr sz="2000">
              <a:latin typeface="Times New Roman"/>
              <a:cs typeface="Times New Roman"/>
            </a:endParaRPr>
          </a:p>
          <a:p>
            <a:pPr marL="12700" marR="887094">
              <a:lnSpc>
                <a:spcPct val="100000"/>
              </a:lnSpc>
            </a:pPr>
            <a:r>
              <a:rPr sz="2000" b="1" spc="-10" dirty="0">
                <a:solidFill>
                  <a:srgbClr val="FF3299"/>
                </a:solidFill>
                <a:latin typeface="Times New Roman"/>
                <a:cs typeface="Times New Roman"/>
              </a:rPr>
              <a:t>Prothrombine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(active I, </a:t>
            </a:r>
            <a:r>
              <a:rPr sz="2000" b="1" spc="-125" dirty="0">
                <a:solidFill>
                  <a:srgbClr val="FF3299"/>
                </a:solidFill>
                <a:latin typeface="Times New Roman"/>
                <a:cs typeface="Times New Roman"/>
              </a:rPr>
              <a:t>V, </a:t>
            </a:r>
            <a:r>
              <a:rPr sz="2000" b="1" spc="5" dirty="0">
                <a:solidFill>
                  <a:srgbClr val="FF3299"/>
                </a:solidFill>
                <a:latin typeface="Times New Roman"/>
                <a:cs typeface="Times New Roman"/>
              </a:rPr>
              <a:t>XIII,</a:t>
            </a:r>
            <a:r>
              <a:rPr sz="2000" b="1" spc="-85" dirty="0">
                <a:solidFill>
                  <a:srgbClr val="FF32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C,  </a:t>
            </a: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Plaquettes)</a:t>
            </a:r>
            <a:endParaRPr sz="2000">
              <a:latin typeface="Times New Roman"/>
              <a:cs typeface="Times New Roman"/>
            </a:endParaRPr>
          </a:p>
          <a:p>
            <a:pPr marL="12700" marR="2927985">
              <a:lnSpc>
                <a:spcPct val="100000"/>
              </a:lnSpc>
            </a:pPr>
            <a:r>
              <a:rPr sz="2000" b="1" spc="5" dirty="0">
                <a:solidFill>
                  <a:srgbClr val="3232CC"/>
                </a:solidFill>
                <a:latin typeface="Times New Roman"/>
                <a:cs typeface="Times New Roman"/>
              </a:rPr>
              <a:t>Co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-f</a:t>
            </a:r>
            <a:r>
              <a:rPr sz="2000" b="1" spc="5" dirty="0">
                <a:solidFill>
                  <a:srgbClr val="3232CC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3232CC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3232CC"/>
                </a:solidFill>
                <a:latin typeface="Times New Roman"/>
                <a:cs typeface="Times New Roman"/>
              </a:rPr>
              <a:t>V</a:t>
            </a:r>
            <a:r>
              <a:rPr sz="2000"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Ia  Ca++</a:t>
            </a:r>
            <a:endParaRPr sz="2000">
              <a:latin typeface="Times New Roman"/>
              <a:cs typeface="Times New Roman"/>
            </a:endParaRPr>
          </a:p>
          <a:p>
            <a:pPr marL="12700" marR="1466215" indent="-635">
              <a:lnSpc>
                <a:spcPct val="100000"/>
              </a:lnSpc>
            </a:pP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Proaccélerine,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co-facteur X  </a:t>
            </a: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Proconvertine,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active IX </a:t>
            </a:r>
            <a:r>
              <a:rPr sz="2000" b="1" spc="-5" dirty="0">
                <a:solidFill>
                  <a:srgbClr val="FF3299"/>
                </a:solidFill>
                <a:latin typeface="Times New Roman"/>
                <a:cs typeface="Times New Roman"/>
              </a:rPr>
              <a:t>et</a:t>
            </a:r>
            <a:r>
              <a:rPr sz="2000" b="1" spc="-145" dirty="0">
                <a:solidFill>
                  <a:srgbClr val="FF32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Facteur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antihémophilique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A, co-facteur</a:t>
            </a:r>
            <a:r>
              <a:rPr sz="2000" b="1" spc="-34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IX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4817" y="3862830"/>
            <a:ext cx="439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I</a:t>
            </a:r>
            <a:r>
              <a:rPr sz="2000" b="1" spc="25" dirty="0">
                <a:solidFill>
                  <a:srgbClr val="3232CC"/>
                </a:solidFill>
                <a:latin typeface="Times New Roman"/>
                <a:cs typeface="Times New Roman"/>
              </a:rPr>
              <a:t>X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*  </a:t>
            </a:r>
            <a:r>
              <a:rPr sz="2000" b="1" spc="10" dirty="0">
                <a:solidFill>
                  <a:srgbClr val="FF3299"/>
                </a:solidFill>
                <a:latin typeface="Times New Roman"/>
                <a:cs typeface="Times New Roman"/>
              </a:rPr>
              <a:t>X*  </a:t>
            </a:r>
            <a:r>
              <a:rPr sz="2000" b="1" spc="10" dirty="0">
                <a:solidFill>
                  <a:srgbClr val="3232CC"/>
                </a:solidFill>
                <a:latin typeface="Times New Roman"/>
                <a:cs typeface="Times New Roman"/>
              </a:rPr>
              <a:t>XI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4817" y="5082030"/>
            <a:ext cx="5105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6599"/>
                </a:solidFill>
                <a:latin typeface="Times New Roman"/>
                <a:cs typeface="Times New Roman"/>
              </a:rPr>
              <a:t>XII  </a:t>
            </a:r>
            <a:r>
              <a:rPr sz="2000" b="1" spc="25" dirty="0">
                <a:solidFill>
                  <a:srgbClr val="3232CC"/>
                </a:solidFill>
                <a:latin typeface="Times New Roman"/>
                <a:cs typeface="Times New Roman"/>
              </a:rPr>
              <a:t>X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III  </a:t>
            </a: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PK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4817" y="6301229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KH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7933" y="3862830"/>
            <a:ext cx="5297805" cy="329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3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Facteur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antihémophilique B,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active X  </a:t>
            </a:r>
            <a:r>
              <a:rPr sz="2000" b="1" dirty="0">
                <a:solidFill>
                  <a:srgbClr val="FF3299"/>
                </a:solidFill>
                <a:latin typeface="Times New Roman"/>
                <a:cs typeface="Times New Roman"/>
              </a:rPr>
              <a:t>Facteur de Stuart, active II </a:t>
            </a:r>
            <a:r>
              <a:rPr sz="2000" b="1" spc="-10" dirty="0">
                <a:solidFill>
                  <a:srgbClr val="FF3299"/>
                </a:solidFill>
                <a:latin typeface="Times New Roman"/>
                <a:cs typeface="Times New Roman"/>
              </a:rPr>
              <a:t>(prothrombine) 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Facteur Rosenthal ou </a:t>
            </a:r>
            <a:r>
              <a:rPr sz="2000" b="1" spc="-40" dirty="0">
                <a:solidFill>
                  <a:srgbClr val="3232CC"/>
                </a:solidFill>
                <a:latin typeface="Times New Roman"/>
                <a:cs typeface="Times New Roman"/>
              </a:rPr>
              <a:t>PTA,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active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XII, </a:t>
            </a:r>
            <a:r>
              <a:rPr sz="2000" b="1" spc="-10" dirty="0">
                <a:solidFill>
                  <a:srgbClr val="3232CC"/>
                </a:solidFill>
                <a:latin typeface="Times New Roman"/>
                <a:cs typeface="Times New Roman"/>
              </a:rPr>
              <a:t>IX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et 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PK</a:t>
            </a:r>
            <a:endParaRPr sz="2000">
              <a:latin typeface="Times New Roman"/>
              <a:cs typeface="Times New Roman"/>
            </a:endParaRPr>
          </a:p>
          <a:p>
            <a:pPr marL="12700" marR="669290" indent="-635">
              <a:lnSpc>
                <a:spcPct val="100000"/>
              </a:lnSpc>
            </a:pP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Facteur Hageman, active PK 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et</a:t>
            </a:r>
            <a:r>
              <a:rPr sz="2000" b="1" spc="-180" dirty="0">
                <a:solidFill>
                  <a:srgbClr val="FF65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fibrinolyse 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Facteur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stabilisant </a:t>
            </a:r>
            <a:r>
              <a:rPr sz="2000" b="1" dirty="0">
                <a:solidFill>
                  <a:srgbClr val="3232CC"/>
                </a:solidFill>
                <a:latin typeface="Times New Roman"/>
                <a:cs typeface="Times New Roman"/>
              </a:rPr>
              <a:t>de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la</a:t>
            </a:r>
            <a:r>
              <a:rPr sz="2000" b="1" spc="-14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Fibrine</a:t>
            </a:r>
            <a:endParaRPr sz="2000">
              <a:latin typeface="Times New Roman"/>
              <a:cs typeface="Times New Roman"/>
            </a:endParaRPr>
          </a:p>
          <a:p>
            <a:pPr marL="12700" marR="354330" indent="-635">
              <a:lnSpc>
                <a:spcPct val="100000"/>
              </a:lnSpc>
            </a:pP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Facteur </a:t>
            </a: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de 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Fletcher </a:t>
            </a: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ou </a:t>
            </a:r>
            <a:r>
              <a:rPr sz="2000" b="1" spc="-5" dirty="0">
                <a:solidFill>
                  <a:srgbClr val="FF6599"/>
                </a:solidFill>
                <a:latin typeface="Times New Roman"/>
                <a:cs typeface="Times New Roman"/>
              </a:rPr>
              <a:t>Prékallicréine, active  </a:t>
            </a:r>
            <a:r>
              <a:rPr sz="2000" b="1" spc="10" dirty="0">
                <a:solidFill>
                  <a:srgbClr val="FF6599"/>
                </a:solidFill>
                <a:latin typeface="Times New Roman"/>
                <a:cs typeface="Times New Roman"/>
              </a:rPr>
              <a:t>XII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Kininogène, active</a:t>
            </a:r>
            <a:r>
              <a:rPr sz="2000" b="1" spc="-95" dirty="0">
                <a:solidFill>
                  <a:srgbClr val="FF65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6599"/>
                </a:solidFill>
                <a:latin typeface="Times New Roman"/>
                <a:cs typeface="Times New Roman"/>
              </a:rPr>
              <a:t>PK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6751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232CC"/>
                </a:solidFill>
                <a:latin typeface="Comic Sans MS"/>
                <a:cs typeface="Comic Sans MS"/>
              </a:rPr>
              <a:t>* </a:t>
            </a:r>
            <a:r>
              <a:rPr sz="1800" spc="-5" dirty="0">
                <a:solidFill>
                  <a:srgbClr val="3232CC"/>
                </a:solidFill>
                <a:latin typeface="Comic Sans MS"/>
                <a:cs typeface="Comic Sans MS"/>
              </a:rPr>
              <a:t>Facteurs </a:t>
            </a:r>
            <a:r>
              <a:rPr sz="1800" dirty="0">
                <a:solidFill>
                  <a:srgbClr val="3232CC"/>
                </a:solidFill>
                <a:latin typeface="Comic Sans MS"/>
                <a:cs typeface="Comic Sans MS"/>
              </a:rPr>
              <a:t>vitamine</a:t>
            </a:r>
            <a:r>
              <a:rPr sz="1800" spc="-7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3232CC"/>
                </a:solidFill>
                <a:latin typeface="Comic Sans MS"/>
                <a:cs typeface="Comic Sans MS"/>
              </a:rPr>
              <a:t>K-dépendants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3670" y="1330452"/>
            <a:ext cx="4724400" cy="2447925"/>
          </a:xfrm>
          <a:custGeom>
            <a:avLst/>
            <a:gdLst/>
            <a:ahLst/>
            <a:cxnLst/>
            <a:rect l="l" t="t" r="r" b="b"/>
            <a:pathLst>
              <a:path w="4724400" h="2447925">
                <a:moveTo>
                  <a:pt x="0" y="0"/>
                </a:moveTo>
                <a:lnTo>
                  <a:pt x="0" y="2447544"/>
                </a:lnTo>
                <a:lnTo>
                  <a:pt x="4724400" y="2447544"/>
                </a:lnTo>
                <a:lnTo>
                  <a:pt x="472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673" y="1415796"/>
            <a:ext cx="3581400" cy="2362200"/>
          </a:xfrm>
          <a:custGeom>
            <a:avLst/>
            <a:gdLst/>
            <a:ahLst/>
            <a:cxnLst/>
            <a:rect l="l" t="t" r="r" b="b"/>
            <a:pathLst>
              <a:path w="3581400" h="2362200">
                <a:moveTo>
                  <a:pt x="0" y="0"/>
                </a:moveTo>
                <a:lnTo>
                  <a:pt x="0" y="2362200"/>
                </a:lnTo>
                <a:lnTo>
                  <a:pt x="3581400" y="2362200"/>
                </a:lnTo>
                <a:lnTo>
                  <a:pt x="358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4382" y="37779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1502" y="3249168"/>
            <a:ext cx="405765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400" b="1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1832" y="2711196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1070" y="3506723"/>
            <a:ext cx="1143000" cy="86995"/>
          </a:xfrm>
          <a:custGeom>
            <a:avLst/>
            <a:gdLst/>
            <a:ahLst/>
            <a:cxnLst/>
            <a:rect l="l" t="t" r="r" b="b"/>
            <a:pathLst>
              <a:path w="1143000" h="86995">
                <a:moveTo>
                  <a:pt x="1072896" y="57912"/>
                </a:moveTo>
                <a:lnTo>
                  <a:pt x="1072896" y="28956"/>
                </a:lnTo>
                <a:lnTo>
                  <a:pt x="0" y="28956"/>
                </a:lnTo>
                <a:lnTo>
                  <a:pt x="0" y="57912"/>
                </a:lnTo>
                <a:lnTo>
                  <a:pt x="1072896" y="57912"/>
                </a:lnTo>
                <a:close/>
              </a:path>
              <a:path w="1143000" h="86995">
                <a:moveTo>
                  <a:pt x="1143000" y="42672"/>
                </a:moveTo>
                <a:lnTo>
                  <a:pt x="1057656" y="0"/>
                </a:lnTo>
                <a:lnTo>
                  <a:pt x="1057656" y="28956"/>
                </a:lnTo>
                <a:lnTo>
                  <a:pt x="1072896" y="28956"/>
                </a:lnTo>
                <a:lnTo>
                  <a:pt x="1072896" y="78975"/>
                </a:lnTo>
                <a:lnTo>
                  <a:pt x="1143000" y="42672"/>
                </a:lnTo>
                <a:close/>
              </a:path>
              <a:path w="1143000" h="86995">
                <a:moveTo>
                  <a:pt x="1072896" y="78975"/>
                </a:moveTo>
                <a:lnTo>
                  <a:pt x="1072896" y="57912"/>
                </a:lnTo>
                <a:lnTo>
                  <a:pt x="1057656" y="57912"/>
                </a:lnTo>
                <a:lnTo>
                  <a:pt x="1057656" y="86868"/>
                </a:lnTo>
                <a:lnTo>
                  <a:pt x="1072896" y="7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9782" y="1431036"/>
            <a:ext cx="475615" cy="36576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Times New Roman"/>
                <a:cs typeface="Times New Roman"/>
              </a:rPr>
              <a:t>FT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7473" y="2253996"/>
            <a:ext cx="489584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VII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2470" y="2253996"/>
            <a:ext cx="59182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VIIa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93270" y="2363724"/>
            <a:ext cx="1143000" cy="86995"/>
          </a:xfrm>
          <a:custGeom>
            <a:avLst/>
            <a:gdLst/>
            <a:ahLst/>
            <a:cxnLst/>
            <a:rect l="l" t="t" r="r" b="b"/>
            <a:pathLst>
              <a:path w="1143000" h="86994">
                <a:moveTo>
                  <a:pt x="1072896" y="57912"/>
                </a:moveTo>
                <a:lnTo>
                  <a:pt x="1072896" y="28956"/>
                </a:lnTo>
                <a:lnTo>
                  <a:pt x="0" y="28956"/>
                </a:lnTo>
                <a:lnTo>
                  <a:pt x="0" y="57912"/>
                </a:lnTo>
                <a:lnTo>
                  <a:pt x="1072896" y="57912"/>
                </a:lnTo>
                <a:close/>
              </a:path>
              <a:path w="1143000" h="86994">
                <a:moveTo>
                  <a:pt x="1143000" y="42672"/>
                </a:moveTo>
                <a:lnTo>
                  <a:pt x="1057656" y="0"/>
                </a:lnTo>
                <a:lnTo>
                  <a:pt x="1057656" y="28956"/>
                </a:lnTo>
                <a:lnTo>
                  <a:pt x="1072896" y="28956"/>
                </a:lnTo>
                <a:lnTo>
                  <a:pt x="1072896" y="78975"/>
                </a:lnTo>
                <a:lnTo>
                  <a:pt x="1143000" y="42672"/>
                </a:lnTo>
                <a:close/>
              </a:path>
              <a:path w="1143000" h="86994">
                <a:moveTo>
                  <a:pt x="1072896" y="78975"/>
                </a:moveTo>
                <a:lnTo>
                  <a:pt x="1072896" y="57912"/>
                </a:lnTo>
                <a:lnTo>
                  <a:pt x="1057656" y="57912"/>
                </a:lnTo>
                <a:lnTo>
                  <a:pt x="1057656" y="86868"/>
                </a:lnTo>
                <a:lnTo>
                  <a:pt x="1072896" y="7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3998" y="1872996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86868" y="371856"/>
                </a:moveTo>
                <a:lnTo>
                  <a:pt x="0" y="371856"/>
                </a:lnTo>
                <a:lnTo>
                  <a:pt x="28956" y="429768"/>
                </a:lnTo>
                <a:lnTo>
                  <a:pt x="28956" y="387096"/>
                </a:lnTo>
                <a:lnTo>
                  <a:pt x="57912" y="387096"/>
                </a:lnTo>
                <a:lnTo>
                  <a:pt x="57912" y="427771"/>
                </a:lnTo>
                <a:lnTo>
                  <a:pt x="86868" y="371856"/>
                </a:lnTo>
                <a:close/>
              </a:path>
              <a:path w="86994" h="457200">
                <a:moveTo>
                  <a:pt x="57912" y="3718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371856"/>
                </a:lnTo>
                <a:lnTo>
                  <a:pt x="57912" y="371856"/>
                </a:lnTo>
                <a:close/>
              </a:path>
              <a:path w="86994" h="457200">
                <a:moveTo>
                  <a:pt x="57912" y="427771"/>
                </a:moveTo>
                <a:lnTo>
                  <a:pt x="57912" y="387096"/>
                </a:lnTo>
                <a:lnTo>
                  <a:pt x="28956" y="387096"/>
                </a:lnTo>
                <a:lnTo>
                  <a:pt x="28956" y="429768"/>
                </a:lnTo>
                <a:lnTo>
                  <a:pt x="42672" y="457200"/>
                </a:lnTo>
                <a:lnTo>
                  <a:pt x="57912" y="427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2870" y="1872996"/>
            <a:ext cx="533400" cy="245745"/>
          </a:xfrm>
          <a:custGeom>
            <a:avLst/>
            <a:gdLst/>
            <a:ahLst/>
            <a:cxnLst/>
            <a:rect l="l" t="t" r="r" b="b"/>
            <a:pathLst>
              <a:path w="533400" h="245744">
                <a:moveTo>
                  <a:pt x="0" y="0"/>
                </a:moveTo>
                <a:lnTo>
                  <a:pt x="0" y="245364"/>
                </a:lnTo>
                <a:lnTo>
                  <a:pt x="533400" y="245364"/>
                </a:lnTo>
                <a:lnTo>
                  <a:pt x="53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18700" y="1901443"/>
            <a:ext cx="312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imes New Roman"/>
                <a:cs typeface="Times New Roman"/>
              </a:rPr>
              <a:t>C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10" dirty="0">
                <a:latin typeface="Times New Roman"/>
                <a:cs typeface="Times New Roman"/>
              </a:rPr>
              <a:t>+</a:t>
            </a:r>
            <a:r>
              <a:rPr sz="1000" b="1" spc="-5" dirty="0">
                <a:latin typeface="Times New Roman"/>
                <a:cs typeface="Times New Roman"/>
              </a:rPr>
              <a:t>+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93670" y="3582923"/>
            <a:ext cx="609600" cy="86995"/>
          </a:xfrm>
          <a:custGeom>
            <a:avLst/>
            <a:gdLst/>
            <a:ahLst/>
            <a:cxnLst/>
            <a:rect l="l" t="t" r="r" b="b"/>
            <a:pathLst>
              <a:path w="609600" h="86995">
                <a:moveTo>
                  <a:pt x="86868" y="28956"/>
                </a:moveTo>
                <a:lnTo>
                  <a:pt x="86868" y="0"/>
                </a:lnTo>
                <a:lnTo>
                  <a:pt x="0" y="42672"/>
                </a:lnTo>
                <a:lnTo>
                  <a:pt x="71628" y="79114"/>
                </a:lnTo>
                <a:lnTo>
                  <a:pt x="71628" y="28956"/>
                </a:lnTo>
                <a:lnTo>
                  <a:pt x="86868" y="28956"/>
                </a:lnTo>
                <a:close/>
              </a:path>
              <a:path w="609600" h="86995">
                <a:moveTo>
                  <a:pt x="609600" y="57912"/>
                </a:moveTo>
                <a:lnTo>
                  <a:pt x="609600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609600" y="57912"/>
                </a:lnTo>
                <a:close/>
              </a:path>
              <a:path w="609600" h="86995">
                <a:moveTo>
                  <a:pt x="86868" y="86868"/>
                </a:moveTo>
                <a:lnTo>
                  <a:pt x="86868" y="57912"/>
                </a:lnTo>
                <a:lnTo>
                  <a:pt x="71628" y="57912"/>
                </a:lnTo>
                <a:lnTo>
                  <a:pt x="71628" y="79114"/>
                </a:lnTo>
                <a:lnTo>
                  <a:pt x="86868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0598" y="2406396"/>
            <a:ext cx="86995" cy="381000"/>
          </a:xfrm>
          <a:custGeom>
            <a:avLst/>
            <a:gdLst/>
            <a:ahLst/>
            <a:cxnLst/>
            <a:rect l="l" t="t" r="r" b="b"/>
            <a:pathLst>
              <a:path w="86995" h="381000">
                <a:moveTo>
                  <a:pt x="86868" y="295656"/>
                </a:moveTo>
                <a:lnTo>
                  <a:pt x="0" y="295656"/>
                </a:lnTo>
                <a:lnTo>
                  <a:pt x="28956" y="353568"/>
                </a:lnTo>
                <a:lnTo>
                  <a:pt x="28956" y="310896"/>
                </a:lnTo>
                <a:lnTo>
                  <a:pt x="57912" y="310896"/>
                </a:lnTo>
                <a:lnTo>
                  <a:pt x="57912" y="351571"/>
                </a:lnTo>
                <a:lnTo>
                  <a:pt x="86868" y="295656"/>
                </a:lnTo>
                <a:close/>
              </a:path>
              <a:path w="86995" h="381000">
                <a:moveTo>
                  <a:pt x="57912" y="2956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295656"/>
                </a:lnTo>
                <a:lnTo>
                  <a:pt x="57912" y="295656"/>
                </a:lnTo>
                <a:close/>
              </a:path>
              <a:path w="86995" h="381000">
                <a:moveTo>
                  <a:pt x="57912" y="351571"/>
                </a:moveTo>
                <a:lnTo>
                  <a:pt x="57912" y="310896"/>
                </a:lnTo>
                <a:lnTo>
                  <a:pt x="28956" y="310896"/>
                </a:lnTo>
                <a:lnTo>
                  <a:pt x="28956" y="353568"/>
                </a:lnTo>
                <a:lnTo>
                  <a:pt x="42672" y="381000"/>
                </a:lnTo>
                <a:lnTo>
                  <a:pt x="57912" y="351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24962" y="2849880"/>
            <a:ext cx="51054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Times New Roman"/>
                <a:cs typeface="Times New Roman"/>
              </a:rPr>
              <a:t>IXa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04032" y="3201924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72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93670" y="2430780"/>
            <a:ext cx="486409" cy="245745"/>
          </a:xfrm>
          <a:prstGeom prst="rect">
            <a:avLst/>
          </a:prstGeom>
          <a:solidFill>
            <a:srgbClr val="FF98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000" b="1" spc="-5" dirty="0">
                <a:latin typeface="Times New Roman"/>
                <a:cs typeface="Times New Roman"/>
              </a:rPr>
              <a:t>Ca++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66238" y="3320796"/>
            <a:ext cx="485140" cy="245745"/>
          </a:xfrm>
          <a:custGeom>
            <a:avLst/>
            <a:gdLst/>
            <a:ahLst/>
            <a:cxnLst/>
            <a:rect l="l" t="t" r="r" b="b"/>
            <a:pathLst>
              <a:path w="485139" h="245745">
                <a:moveTo>
                  <a:pt x="0" y="0"/>
                </a:moveTo>
                <a:lnTo>
                  <a:pt x="0" y="245364"/>
                </a:lnTo>
                <a:lnTo>
                  <a:pt x="484632" y="245364"/>
                </a:lnTo>
                <a:lnTo>
                  <a:pt x="484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59207" y="3349242"/>
            <a:ext cx="312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imes New Roman"/>
                <a:cs typeface="Times New Roman"/>
              </a:rPr>
              <a:t>C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10" dirty="0">
                <a:latin typeface="Times New Roman"/>
                <a:cs typeface="Times New Roman"/>
              </a:rPr>
              <a:t>+</a:t>
            </a:r>
            <a:r>
              <a:rPr sz="1000" b="1" spc="-5" dirty="0">
                <a:latin typeface="Times New Roman"/>
                <a:cs typeface="Times New Roman"/>
              </a:rPr>
              <a:t>+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1960" y="514643"/>
            <a:ext cx="1446530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latin typeface="Comic Sans MS"/>
                <a:cs typeface="Comic Sans MS"/>
              </a:rPr>
              <a:t>Voie</a:t>
            </a:r>
            <a:r>
              <a:rPr sz="1800" b="1" spc="-9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exogène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0514" y="505968"/>
            <a:ext cx="1629410" cy="36576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omic Sans MS"/>
                <a:cs typeface="Comic Sans MS"/>
              </a:rPr>
              <a:t>Voie</a:t>
            </a:r>
            <a:r>
              <a:rPr sz="1800" b="1" spc="-6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exogène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2915" y="514643"/>
            <a:ext cx="1565275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latin typeface="Comic Sans MS"/>
                <a:cs typeface="Comic Sans MS"/>
              </a:rPr>
              <a:t>Voie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endogène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1470" y="505968"/>
            <a:ext cx="1750060" cy="36576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omic Sans MS"/>
                <a:cs typeface="Comic Sans MS"/>
              </a:rPr>
              <a:t>Voie</a:t>
            </a:r>
            <a:r>
              <a:rPr sz="1800" b="1" spc="-6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endogène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8684" y="945530"/>
            <a:ext cx="2203450" cy="2825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600" b="1" spc="-10" dirty="0">
                <a:latin typeface="Comic Sans MS"/>
                <a:cs typeface="Comic Sans MS"/>
              </a:rPr>
              <a:t>(cellules</a:t>
            </a:r>
            <a:r>
              <a:rPr sz="1600" b="1" spc="45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endothéliales)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34190" y="931163"/>
            <a:ext cx="2392680" cy="33718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42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latin typeface="Comic Sans MS"/>
                <a:cs typeface="Comic Sans MS"/>
              </a:rPr>
              <a:t>(cellules</a:t>
            </a:r>
            <a:r>
              <a:rPr sz="1600" b="1" spc="45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endothéliales)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13914" y="945530"/>
            <a:ext cx="793750" cy="2825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600" b="1" spc="-5" dirty="0">
                <a:latin typeface="Comic Sans MS"/>
                <a:cs typeface="Comic Sans MS"/>
              </a:rPr>
              <a:t>(</a:t>
            </a:r>
            <a:r>
              <a:rPr sz="1600" b="1" spc="-10" dirty="0">
                <a:latin typeface="Comic Sans MS"/>
                <a:cs typeface="Comic Sans MS"/>
              </a:rPr>
              <a:t>p</a:t>
            </a:r>
            <a:r>
              <a:rPr sz="1600" b="1" spc="-15" dirty="0">
                <a:latin typeface="Comic Sans MS"/>
                <a:cs typeface="Comic Sans MS"/>
              </a:rPr>
              <a:t>l</a:t>
            </a:r>
            <a:r>
              <a:rPr sz="1600" b="1" spc="-5" dirty="0">
                <a:latin typeface="Comic Sans MS"/>
                <a:cs typeface="Comic Sans MS"/>
              </a:rPr>
              <a:t>as</a:t>
            </a:r>
            <a:r>
              <a:rPr sz="1600" b="1" spc="-10" dirty="0">
                <a:latin typeface="Comic Sans MS"/>
                <a:cs typeface="Comic Sans MS"/>
              </a:rPr>
              <a:t>m</a:t>
            </a:r>
            <a:r>
              <a:rPr sz="1600" b="1" spc="-5" dirty="0">
                <a:latin typeface="Comic Sans MS"/>
                <a:cs typeface="Comic Sans MS"/>
              </a:rPr>
              <a:t>a)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22470" y="931163"/>
            <a:ext cx="978535" cy="33718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(plasma)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29606" y="2956560"/>
            <a:ext cx="609600" cy="85725"/>
          </a:xfrm>
          <a:custGeom>
            <a:avLst/>
            <a:gdLst/>
            <a:ahLst/>
            <a:cxnLst/>
            <a:rect l="l" t="t" r="r" b="b"/>
            <a:pathLst>
              <a:path w="6096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609600" h="85725">
                <a:moveTo>
                  <a:pt x="609600" y="56388"/>
                </a:moveTo>
                <a:lnTo>
                  <a:pt x="609600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609600" y="56388"/>
                </a:lnTo>
                <a:close/>
              </a:path>
              <a:path w="6096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13326" y="2833116"/>
            <a:ext cx="670560" cy="33528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latin typeface="Times New Roman"/>
                <a:cs typeface="Times New Roman"/>
              </a:rPr>
              <a:t>VIIIa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36742" y="2814827"/>
            <a:ext cx="56705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VIII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05606" y="2956560"/>
            <a:ext cx="609600" cy="85725"/>
          </a:xfrm>
          <a:custGeom>
            <a:avLst/>
            <a:gdLst/>
            <a:ahLst/>
            <a:cxnLst/>
            <a:rect l="l" t="t" r="r" b="b"/>
            <a:pathLst>
              <a:path w="6096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609600" h="85725">
                <a:moveTo>
                  <a:pt x="609600" y="56388"/>
                </a:moveTo>
                <a:lnTo>
                  <a:pt x="609600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609600" y="56388"/>
                </a:lnTo>
                <a:close/>
              </a:path>
              <a:path w="6096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97834" y="2962146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4717" y="1451863"/>
            <a:ext cx="12871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mic Sans MS"/>
                <a:cs typeface="Comic Sans MS"/>
              </a:rPr>
              <a:t>Cellules  e</a:t>
            </a:r>
            <a:r>
              <a:rPr sz="1600" b="1" spc="-5" dirty="0">
                <a:latin typeface="Comic Sans MS"/>
                <a:cs typeface="Comic Sans MS"/>
              </a:rPr>
              <a:t>n</a:t>
            </a:r>
            <a:r>
              <a:rPr sz="1600" b="1" spc="-10" dirty="0">
                <a:latin typeface="Comic Sans MS"/>
                <a:cs typeface="Comic Sans MS"/>
              </a:rPr>
              <a:t>d</a:t>
            </a:r>
            <a:r>
              <a:rPr sz="1600" b="1" spc="-5" dirty="0">
                <a:latin typeface="Comic Sans MS"/>
                <a:cs typeface="Comic Sans MS"/>
              </a:rPr>
              <a:t>oth</a:t>
            </a:r>
            <a:r>
              <a:rPr sz="1600" b="1" spc="-10" dirty="0">
                <a:latin typeface="Comic Sans MS"/>
                <a:cs typeface="Comic Sans MS"/>
              </a:rPr>
              <a:t>é</a:t>
            </a:r>
            <a:r>
              <a:rPr sz="1600" b="1" spc="-15" dirty="0">
                <a:latin typeface="Comic Sans MS"/>
                <a:cs typeface="Comic Sans MS"/>
              </a:rPr>
              <a:t>l</a:t>
            </a:r>
            <a:r>
              <a:rPr sz="1600" b="1" spc="-10" dirty="0">
                <a:latin typeface="Comic Sans MS"/>
                <a:cs typeface="Comic Sans MS"/>
              </a:rPr>
              <a:t>i</a:t>
            </a:r>
            <a:r>
              <a:rPr sz="1600" b="1" spc="-5" dirty="0">
                <a:latin typeface="Comic Sans MS"/>
                <a:cs typeface="Comic Sans MS"/>
              </a:rPr>
              <a:t>a</a:t>
            </a:r>
            <a:r>
              <a:rPr sz="1600" b="1" spc="-15" dirty="0">
                <a:latin typeface="Comic Sans MS"/>
                <a:cs typeface="Comic Sans MS"/>
              </a:rPr>
              <a:t>l</a:t>
            </a:r>
            <a:r>
              <a:rPr sz="1600" b="1" spc="-10" dirty="0">
                <a:latin typeface="Comic Sans MS"/>
                <a:cs typeface="Comic Sans MS"/>
              </a:rPr>
              <a:t>e</a:t>
            </a:r>
            <a:r>
              <a:rPr sz="1600" b="1" spc="-5" dirty="0">
                <a:latin typeface="Comic Sans MS"/>
                <a:cs typeface="Comic Sans MS"/>
              </a:rPr>
              <a:t>s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lésées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93270" y="1524000"/>
            <a:ext cx="304800" cy="114300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210312" y="76200"/>
                </a:moveTo>
                <a:lnTo>
                  <a:pt x="2103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210312" y="76200"/>
                </a:lnTo>
                <a:close/>
              </a:path>
              <a:path w="304800" h="114300">
                <a:moveTo>
                  <a:pt x="304800" y="57912"/>
                </a:moveTo>
                <a:lnTo>
                  <a:pt x="190500" y="0"/>
                </a:lnTo>
                <a:lnTo>
                  <a:pt x="190500" y="38100"/>
                </a:lnTo>
                <a:lnTo>
                  <a:pt x="210312" y="38100"/>
                </a:lnTo>
                <a:lnTo>
                  <a:pt x="210312" y="104526"/>
                </a:lnTo>
                <a:lnTo>
                  <a:pt x="304800" y="57912"/>
                </a:lnTo>
                <a:close/>
              </a:path>
              <a:path w="304800" h="114300">
                <a:moveTo>
                  <a:pt x="210312" y="104526"/>
                </a:moveTo>
                <a:lnTo>
                  <a:pt x="210312" y="76200"/>
                </a:lnTo>
                <a:lnTo>
                  <a:pt x="190500" y="76200"/>
                </a:lnTo>
                <a:lnTo>
                  <a:pt x="190500" y="114300"/>
                </a:lnTo>
                <a:lnTo>
                  <a:pt x="210312" y="104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45965" y="602995"/>
            <a:ext cx="1367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Verre, charges</a:t>
            </a:r>
            <a:r>
              <a:rPr sz="1200" b="1" spc="-5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-,</a:t>
            </a:r>
            <a:endParaRPr sz="1200">
              <a:latin typeface="Comic Sans MS"/>
              <a:cs typeface="Comic Sans MS"/>
            </a:endParaRPr>
          </a:p>
          <a:p>
            <a:pPr marL="86995" marR="78105" indent="228600">
              <a:lnSpc>
                <a:spcPct val="100000"/>
              </a:lnSpc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Collagène  </a:t>
            </a:r>
            <a:r>
              <a:rPr sz="1200" b="1" dirty="0">
                <a:solidFill>
                  <a:srgbClr val="CC0000"/>
                </a:solidFill>
                <a:latin typeface="Comic Sans MS"/>
                <a:cs typeface="Comic Sans MS"/>
              </a:rPr>
              <a:t>sous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-</a:t>
            </a:r>
            <a:r>
              <a:rPr sz="1200" b="1" dirty="0">
                <a:solidFill>
                  <a:srgbClr val="CC0000"/>
                </a:solidFill>
                <a:latin typeface="Comic Sans MS"/>
                <a:cs typeface="Comic Sans MS"/>
              </a:rPr>
              <a:t>e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n</a:t>
            </a:r>
            <a:r>
              <a:rPr sz="1200" b="1" dirty="0">
                <a:solidFill>
                  <a:srgbClr val="CC0000"/>
                </a:solidFill>
                <a:latin typeface="Comic Sans MS"/>
                <a:cs typeface="Comic Sans MS"/>
              </a:rPr>
              <a:t>do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t</a:t>
            </a:r>
            <a:r>
              <a:rPr sz="1200" b="1" dirty="0">
                <a:solidFill>
                  <a:srgbClr val="CC0000"/>
                </a:solidFill>
                <a:latin typeface="Comic Sans MS"/>
                <a:cs typeface="Comic Sans MS"/>
              </a:rPr>
              <a:t>hé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li</a:t>
            </a:r>
            <a:r>
              <a:rPr sz="1200" b="1" dirty="0">
                <a:solidFill>
                  <a:srgbClr val="CC0000"/>
                </a:solidFill>
                <a:latin typeface="Comic Sans MS"/>
                <a:cs typeface="Comic Sans MS"/>
              </a:rPr>
              <a:t>al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74670" y="1949196"/>
            <a:ext cx="61468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XIa</a:t>
            </a:r>
            <a:r>
              <a:rPr sz="1600" spc="-5" dirty="0">
                <a:latin typeface="Times New Roman"/>
                <a:cs typeface="Times New Roman"/>
              </a:rPr>
              <a:t>*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470" y="2058924"/>
            <a:ext cx="1447800" cy="86995"/>
          </a:xfrm>
          <a:custGeom>
            <a:avLst/>
            <a:gdLst/>
            <a:ahLst/>
            <a:cxnLst/>
            <a:rect l="l" t="t" r="r" b="b"/>
            <a:pathLst>
              <a:path w="1447800" h="86994">
                <a:moveTo>
                  <a:pt x="86868" y="28956"/>
                </a:moveTo>
                <a:lnTo>
                  <a:pt x="86868" y="0"/>
                </a:lnTo>
                <a:lnTo>
                  <a:pt x="0" y="42672"/>
                </a:lnTo>
                <a:lnTo>
                  <a:pt x="71628" y="79114"/>
                </a:lnTo>
                <a:lnTo>
                  <a:pt x="71628" y="28956"/>
                </a:lnTo>
                <a:lnTo>
                  <a:pt x="86868" y="28956"/>
                </a:lnTo>
                <a:close/>
              </a:path>
              <a:path w="1447800" h="86994">
                <a:moveTo>
                  <a:pt x="1447800" y="57912"/>
                </a:moveTo>
                <a:lnTo>
                  <a:pt x="1447800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1447800" y="57912"/>
                </a:lnTo>
                <a:close/>
              </a:path>
              <a:path w="1447800" h="86994">
                <a:moveTo>
                  <a:pt x="86868" y="86868"/>
                </a:moveTo>
                <a:lnTo>
                  <a:pt x="86868" y="57912"/>
                </a:lnTo>
                <a:lnTo>
                  <a:pt x="71628" y="57912"/>
                </a:lnTo>
                <a:lnTo>
                  <a:pt x="71628" y="79114"/>
                </a:lnTo>
                <a:lnTo>
                  <a:pt x="86868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47243" y="1441195"/>
            <a:ext cx="2159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(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Activation Système</a:t>
            </a:r>
            <a:r>
              <a:rPr sz="1200" b="1" spc="-2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contact)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42482" y="1568196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342900"/>
                </a:moveTo>
                <a:lnTo>
                  <a:pt x="0" y="342900"/>
                </a:lnTo>
                <a:lnTo>
                  <a:pt x="38100" y="420129"/>
                </a:lnTo>
                <a:lnTo>
                  <a:pt x="38100" y="362712"/>
                </a:lnTo>
                <a:lnTo>
                  <a:pt x="76200" y="362712"/>
                </a:lnTo>
                <a:lnTo>
                  <a:pt x="76200" y="418097"/>
                </a:lnTo>
                <a:lnTo>
                  <a:pt x="114300" y="342900"/>
                </a:lnTo>
                <a:close/>
              </a:path>
              <a:path w="114300" h="457200">
                <a:moveTo>
                  <a:pt x="76200" y="3429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342900"/>
                </a:lnTo>
                <a:lnTo>
                  <a:pt x="76200" y="342900"/>
                </a:lnTo>
                <a:close/>
              </a:path>
              <a:path w="114300" h="457200">
                <a:moveTo>
                  <a:pt x="76200" y="418097"/>
                </a:moveTo>
                <a:lnTo>
                  <a:pt x="76200" y="362712"/>
                </a:lnTo>
                <a:lnTo>
                  <a:pt x="38100" y="362712"/>
                </a:lnTo>
                <a:lnTo>
                  <a:pt x="38100" y="420129"/>
                </a:lnTo>
                <a:lnTo>
                  <a:pt x="56388" y="457200"/>
                </a:lnTo>
                <a:lnTo>
                  <a:pt x="76200" y="418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60670" y="1949196"/>
            <a:ext cx="59182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Times New Roman"/>
                <a:cs typeface="Times New Roman"/>
              </a:rPr>
              <a:t>XIIa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470270" y="2058924"/>
            <a:ext cx="381000" cy="86995"/>
          </a:xfrm>
          <a:custGeom>
            <a:avLst/>
            <a:gdLst/>
            <a:ahLst/>
            <a:cxnLst/>
            <a:rect l="l" t="t" r="r" b="b"/>
            <a:pathLst>
              <a:path w="381000" h="86994">
                <a:moveTo>
                  <a:pt x="86868" y="28956"/>
                </a:moveTo>
                <a:lnTo>
                  <a:pt x="86868" y="0"/>
                </a:lnTo>
                <a:lnTo>
                  <a:pt x="0" y="42672"/>
                </a:lnTo>
                <a:lnTo>
                  <a:pt x="71628" y="79114"/>
                </a:lnTo>
                <a:lnTo>
                  <a:pt x="71628" y="28956"/>
                </a:lnTo>
                <a:lnTo>
                  <a:pt x="86868" y="28956"/>
                </a:lnTo>
                <a:close/>
              </a:path>
              <a:path w="381000" h="86994">
                <a:moveTo>
                  <a:pt x="381000" y="57912"/>
                </a:moveTo>
                <a:lnTo>
                  <a:pt x="381000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381000" y="57912"/>
                </a:lnTo>
                <a:close/>
              </a:path>
              <a:path w="381000" h="86994">
                <a:moveTo>
                  <a:pt x="86868" y="86868"/>
                </a:moveTo>
                <a:lnTo>
                  <a:pt x="86868" y="57912"/>
                </a:lnTo>
                <a:lnTo>
                  <a:pt x="71628" y="57912"/>
                </a:lnTo>
                <a:lnTo>
                  <a:pt x="71628" y="79114"/>
                </a:lnTo>
                <a:lnTo>
                  <a:pt x="86868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927470" y="1949196"/>
            <a:ext cx="59182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Times New Roman"/>
                <a:cs typeface="Times New Roman"/>
              </a:rPr>
              <a:t>XII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33114" y="1288795"/>
            <a:ext cx="89408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latin typeface="Comic Sans MS"/>
                <a:cs typeface="Comic Sans MS"/>
              </a:rPr>
              <a:t>Kallicréine</a:t>
            </a:r>
            <a:endParaRPr sz="1200">
              <a:latin typeface="Comic Sans MS"/>
              <a:cs typeface="Comic Sans MS"/>
            </a:endParaRPr>
          </a:p>
          <a:p>
            <a:pPr marL="455295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3232CC"/>
                </a:solidFill>
                <a:latin typeface="Comic Sans MS"/>
                <a:cs typeface="Comic Sans MS"/>
              </a:rPr>
              <a:t>K</a:t>
            </a:r>
            <a:r>
              <a:rPr sz="1200" b="1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1200" b="1" spc="-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1200" b="1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193670" y="3777996"/>
            <a:ext cx="4724400" cy="143510"/>
          </a:xfrm>
          <a:custGeom>
            <a:avLst/>
            <a:gdLst/>
            <a:ahLst/>
            <a:cxnLst/>
            <a:rect l="l" t="t" r="r" b="b"/>
            <a:pathLst>
              <a:path w="4724400" h="143510">
                <a:moveTo>
                  <a:pt x="0" y="0"/>
                </a:moveTo>
                <a:lnTo>
                  <a:pt x="0" y="143255"/>
                </a:lnTo>
                <a:lnTo>
                  <a:pt x="4724400" y="143255"/>
                </a:lnTo>
                <a:lnTo>
                  <a:pt x="472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8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2673" y="3777996"/>
            <a:ext cx="3581400" cy="152400"/>
          </a:xfrm>
          <a:custGeom>
            <a:avLst/>
            <a:gdLst/>
            <a:ahLst/>
            <a:cxnLst/>
            <a:rect l="l" t="t" r="r" b="b"/>
            <a:pathLst>
              <a:path w="3581400" h="152400">
                <a:moveTo>
                  <a:pt x="0" y="0"/>
                </a:moveTo>
                <a:lnTo>
                  <a:pt x="0" y="152399"/>
                </a:lnTo>
                <a:lnTo>
                  <a:pt x="3581400" y="152399"/>
                </a:lnTo>
                <a:lnTo>
                  <a:pt x="358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584070" y="4235196"/>
            <a:ext cx="558165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Xa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56282" y="3777996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114300" y="266700"/>
                </a:moveTo>
                <a:lnTo>
                  <a:pt x="0" y="266700"/>
                </a:lnTo>
                <a:lnTo>
                  <a:pt x="38100" y="343929"/>
                </a:lnTo>
                <a:lnTo>
                  <a:pt x="38100" y="286512"/>
                </a:lnTo>
                <a:lnTo>
                  <a:pt x="76200" y="286512"/>
                </a:lnTo>
                <a:lnTo>
                  <a:pt x="76200" y="341897"/>
                </a:lnTo>
                <a:lnTo>
                  <a:pt x="114300" y="266700"/>
                </a:lnTo>
                <a:close/>
              </a:path>
              <a:path w="114300" h="381000">
                <a:moveTo>
                  <a:pt x="76200" y="2667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66700"/>
                </a:lnTo>
                <a:lnTo>
                  <a:pt x="76200" y="266700"/>
                </a:lnTo>
                <a:close/>
              </a:path>
              <a:path w="114300" h="381000">
                <a:moveTo>
                  <a:pt x="76200" y="341897"/>
                </a:moveTo>
                <a:lnTo>
                  <a:pt x="76200" y="286512"/>
                </a:lnTo>
                <a:lnTo>
                  <a:pt x="38100" y="286512"/>
                </a:lnTo>
                <a:lnTo>
                  <a:pt x="38100" y="343929"/>
                </a:lnTo>
                <a:lnTo>
                  <a:pt x="56388" y="381000"/>
                </a:lnTo>
                <a:lnTo>
                  <a:pt x="76200" y="3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21317" y="6569964"/>
            <a:ext cx="151193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Fibrinogène</a:t>
            </a:r>
            <a:r>
              <a:rPr sz="1600" b="1" spc="-5" dirty="0">
                <a:latin typeface="Times New Roman"/>
                <a:cs typeface="Times New Roman"/>
              </a:rPr>
              <a:t>(I)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49630" y="6569964"/>
            <a:ext cx="86296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Fibrine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74270" y="6707123"/>
            <a:ext cx="914400" cy="86995"/>
          </a:xfrm>
          <a:custGeom>
            <a:avLst/>
            <a:gdLst/>
            <a:ahLst/>
            <a:cxnLst/>
            <a:rect l="l" t="t" r="r" b="b"/>
            <a:pathLst>
              <a:path w="914400" h="86995">
                <a:moveTo>
                  <a:pt x="844296" y="57912"/>
                </a:moveTo>
                <a:lnTo>
                  <a:pt x="844296" y="28956"/>
                </a:lnTo>
                <a:lnTo>
                  <a:pt x="0" y="28956"/>
                </a:lnTo>
                <a:lnTo>
                  <a:pt x="0" y="57912"/>
                </a:lnTo>
                <a:lnTo>
                  <a:pt x="844296" y="57912"/>
                </a:lnTo>
                <a:close/>
              </a:path>
              <a:path w="914400" h="86995">
                <a:moveTo>
                  <a:pt x="914400" y="42672"/>
                </a:moveTo>
                <a:lnTo>
                  <a:pt x="829056" y="0"/>
                </a:lnTo>
                <a:lnTo>
                  <a:pt x="829056" y="28956"/>
                </a:lnTo>
                <a:lnTo>
                  <a:pt x="844296" y="28956"/>
                </a:lnTo>
                <a:lnTo>
                  <a:pt x="844296" y="78975"/>
                </a:lnTo>
                <a:lnTo>
                  <a:pt x="914400" y="42672"/>
                </a:lnTo>
                <a:close/>
              </a:path>
              <a:path w="914400" h="86995">
                <a:moveTo>
                  <a:pt x="844296" y="78975"/>
                </a:moveTo>
                <a:lnTo>
                  <a:pt x="844296" y="57912"/>
                </a:lnTo>
                <a:lnTo>
                  <a:pt x="829056" y="57912"/>
                </a:lnTo>
                <a:lnTo>
                  <a:pt x="829056" y="86868"/>
                </a:lnTo>
                <a:lnTo>
                  <a:pt x="844296" y="7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07870" y="6707123"/>
            <a:ext cx="1143000" cy="86995"/>
          </a:xfrm>
          <a:custGeom>
            <a:avLst/>
            <a:gdLst/>
            <a:ahLst/>
            <a:cxnLst/>
            <a:rect l="l" t="t" r="r" b="b"/>
            <a:pathLst>
              <a:path w="1143000" h="86995">
                <a:moveTo>
                  <a:pt x="1072896" y="57912"/>
                </a:moveTo>
                <a:lnTo>
                  <a:pt x="1072896" y="28956"/>
                </a:lnTo>
                <a:lnTo>
                  <a:pt x="0" y="28956"/>
                </a:lnTo>
                <a:lnTo>
                  <a:pt x="0" y="57912"/>
                </a:lnTo>
                <a:lnTo>
                  <a:pt x="1072896" y="57912"/>
                </a:lnTo>
                <a:close/>
              </a:path>
              <a:path w="1143000" h="86995">
                <a:moveTo>
                  <a:pt x="1143000" y="42672"/>
                </a:moveTo>
                <a:lnTo>
                  <a:pt x="1057656" y="0"/>
                </a:lnTo>
                <a:lnTo>
                  <a:pt x="1057656" y="28956"/>
                </a:lnTo>
                <a:lnTo>
                  <a:pt x="1072896" y="28956"/>
                </a:lnTo>
                <a:lnTo>
                  <a:pt x="1072896" y="78975"/>
                </a:lnTo>
                <a:lnTo>
                  <a:pt x="1143000" y="42672"/>
                </a:lnTo>
                <a:close/>
              </a:path>
              <a:path w="1143000" h="86995">
                <a:moveTo>
                  <a:pt x="1072896" y="78975"/>
                </a:moveTo>
                <a:lnTo>
                  <a:pt x="1072896" y="57912"/>
                </a:lnTo>
                <a:lnTo>
                  <a:pt x="1057656" y="57912"/>
                </a:lnTo>
                <a:lnTo>
                  <a:pt x="1057656" y="86868"/>
                </a:lnTo>
                <a:lnTo>
                  <a:pt x="1072896" y="7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763646" y="6569964"/>
            <a:ext cx="1772920" cy="3371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Fibrine</a:t>
            </a:r>
            <a:r>
              <a:rPr sz="1600" b="1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insoluble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12670" y="5455158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17798" y="4768596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5" h="457200">
                <a:moveTo>
                  <a:pt x="86868" y="371856"/>
                </a:moveTo>
                <a:lnTo>
                  <a:pt x="0" y="371856"/>
                </a:lnTo>
                <a:lnTo>
                  <a:pt x="28956" y="429768"/>
                </a:lnTo>
                <a:lnTo>
                  <a:pt x="28956" y="387096"/>
                </a:lnTo>
                <a:lnTo>
                  <a:pt x="57912" y="387096"/>
                </a:lnTo>
                <a:lnTo>
                  <a:pt x="57912" y="427771"/>
                </a:lnTo>
                <a:lnTo>
                  <a:pt x="86868" y="371856"/>
                </a:lnTo>
                <a:close/>
              </a:path>
              <a:path w="86995" h="457200">
                <a:moveTo>
                  <a:pt x="57912" y="3718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371856"/>
                </a:lnTo>
                <a:lnTo>
                  <a:pt x="57912" y="371856"/>
                </a:lnTo>
                <a:close/>
              </a:path>
              <a:path w="86995" h="457200">
                <a:moveTo>
                  <a:pt x="57912" y="427771"/>
                </a:moveTo>
                <a:lnTo>
                  <a:pt x="57912" y="387096"/>
                </a:lnTo>
                <a:lnTo>
                  <a:pt x="28956" y="387096"/>
                </a:lnTo>
                <a:lnTo>
                  <a:pt x="28956" y="429768"/>
                </a:lnTo>
                <a:lnTo>
                  <a:pt x="42672" y="457200"/>
                </a:lnTo>
                <a:lnTo>
                  <a:pt x="57912" y="427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121786" y="5285232"/>
            <a:ext cx="43180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05"/>
              </a:spcBef>
            </a:pPr>
            <a:r>
              <a:rPr sz="1600" b="1" spc="-75" dirty="0">
                <a:latin typeface="Times New Roman"/>
                <a:cs typeface="Times New Roman"/>
              </a:rPr>
              <a:t>Va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08070" y="4463796"/>
            <a:ext cx="33083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6167" y="475284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10586" y="6865108"/>
            <a:ext cx="242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*activé </a:t>
            </a:r>
            <a:r>
              <a:rPr sz="1800" b="1" spc="-5" dirty="0">
                <a:latin typeface="Times New Roman"/>
                <a:cs typeface="Times New Roman"/>
              </a:rPr>
              <a:t>par 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thrombine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788798" y="6292596"/>
            <a:ext cx="86995" cy="381000"/>
          </a:xfrm>
          <a:custGeom>
            <a:avLst/>
            <a:gdLst/>
            <a:ahLst/>
            <a:cxnLst/>
            <a:rect l="l" t="t" r="r" b="b"/>
            <a:pathLst>
              <a:path w="86994" h="381000">
                <a:moveTo>
                  <a:pt x="86868" y="295656"/>
                </a:moveTo>
                <a:lnTo>
                  <a:pt x="0" y="295656"/>
                </a:lnTo>
                <a:lnTo>
                  <a:pt x="28956" y="353568"/>
                </a:lnTo>
                <a:lnTo>
                  <a:pt x="28956" y="310896"/>
                </a:lnTo>
                <a:lnTo>
                  <a:pt x="57912" y="310896"/>
                </a:lnTo>
                <a:lnTo>
                  <a:pt x="57912" y="351571"/>
                </a:lnTo>
                <a:lnTo>
                  <a:pt x="86868" y="295656"/>
                </a:lnTo>
                <a:close/>
              </a:path>
              <a:path w="86994" h="381000">
                <a:moveTo>
                  <a:pt x="57912" y="2956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295656"/>
                </a:lnTo>
                <a:lnTo>
                  <a:pt x="57912" y="295656"/>
                </a:lnTo>
                <a:close/>
              </a:path>
              <a:path w="86994" h="381000">
                <a:moveTo>
                  <a:pt x="57912" y="351571"/>
                </a:moveTo>
                <a:lnTo>
                  <a:pt x="57912" y="310896"/>
                </a:lnTo>
                <a:lnTo>
                  <a:pt x="28956" y="310896"/>
                </a:lnTo>
                <a:lnTo>
                  <a:pt x="28956" y="353568"/>
                </a:lnTo>
                <a:lnTo>
                  <a:pt x="42672" y="381000"/>
                </a:lnTo>
                <a:lnTo>
                  <a:pt x="57912" y="351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2232" y="4997196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277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88798" y="4920996"/>
            <a:ext cx="86995" cy="838200"/>
          </a:xfrm>
          <a:custGeom>
            <a:avLst/>
            <a:gdLst/>
            <a:ahLst/>
            <a:cxnLst/>
            <a:rect l="l" t="t" r="r" b="b"/>
            <a:pathLst>
              <a:path w="86994" h="838200">
                <a:moveTo>
                  <a:pt x="86868" y="752856"/>
                </a:moveTo>
                <a:lnTo>
                  <a:pt x="0" y="752856"/>
                </a:lnTo>
                <a:lnTo>
                  <a:pt x="28956" y="810768"/>
                </a:lnTo>
                <a:lnTo>
                  <a:pt x="28956" y="768096"/>
                </a:lnTo>
                <a:lnTo>
                  <a:pt x="57912" y="768096"/>
                </a:lnTo>
                <a:lnTo>
                  <a:pt x="57912" y="808771"/>
                </a:lnTo>
                <a:lnTo>
                  <a:pt x="86868" y="752856"/>
                </a:lnTo>
                <a:close/>
              </a:path>
              <a:path w="86994" h="838200">
                <a:moveTo>
                  <a:pt x="57912" y="7528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752856"/>
                </a:lnTo>
                <a:lnTo>
                  <a:pt x="57912" y="752856"/>
                </a:lnTo>
                <a:close/>
              </a:path>
              <a:path w="86994" h="838200">
                <a:moveTo>
                  <a:pt x="57912" y="808771"/>
                </a:moveTo>
                <a:lnTo>
                  <a:pt x="57912" y="768096"/>
                </a:lnTo>
                <a:lnTo>
                  <a:pt x="28956" y="768096"/>
                </a:lnTo>
                <a:lnTo>
                  <a:pt x="28956" y="810768"/>
                </a:lnTo>
                <a:lnTo>
                  <a:pt x="42672" y="838200"/>
                </a:lnTo>
                <a:lnTo>
                  <a:pt x="57912" y="808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947550" y="4544567"/>
            <a:ext cx="1816735" cy="33528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Prothrombine</a:t>
            </a:r>
            <a:r>
              <a:rPr sz="1600" b="1" spc="-32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(II)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87174" y="5839968"/>
            <a:ext cx="1652270" cy="33528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omic Sans MS"/>
                <a:cs typeface="Comic Sans MS"/>
              </a:rPr>
              <a:t>Thrombine</a:t>
            </a:r>
            <a:r>
              <a:rPr sz="1600" b="1" spc="-31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(IIa)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13432" y="4692396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155826" y="4920996"/>
            <a:ext cx="486409" cy="245745"/>
          </a:xfrm>
          <a:prstGeom prst="rect">
            <a:avLst/>
          </a:prstGeom>
          <a:solidFill>
            <a:srgbClr val="FF98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000" b="1" spc="-5" dirty="0">
                <a:latin typeface="Times New Roman"/>
                <a:cs typeface="Times New Roman"/>
              </a:rPr>
              <a:t>Ca++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07670" y="5411724"/>
            <a:ext cx="1905000" cy="86995"/>
          </a:xfrm>
          <a:custGeom>
            <a:avLst/>
            <a:gdLst/>
            <a:ahLst/>
            <a:cxnLst/>
            <a:rect l="l" t="t" r="r" b="b"/>
            <a:pathLst>
              <a:path w="1905000" h="86995">
                <a:moveTo>
                  <a:pt x="86868" y="28956"/>
                </a:moveTo>
                <a:lnTo>
                  <a:pt x="86868" y="0"/>
                </a:lnTo>
                <a:lnTo>
                  <a:pt x="0" y="42672"/>
                </a:lnTo>
                <a:lnTo>
                  <a:pt x="71628" y="79114"/>
                </a:lnTo>
                <a:lnTo>
                  <a:pt x="71628" y="28956"/>
                </a:lnTo>
                <a:lnTo>
                  <a:pt x="86868" y="28956"/>
                </a:lnTo>
                <a:close/>
              </a:path>
              <a:path w="1905000" h="86995">
                <a:moveTo>
                  <a:pt x="1905000" y="57912"/>
                </a:moveTo>
                <a:lnTo>
                  <a:pt x="1905000" y="28956"/>
                </a:lnTo>
                <a:lnTo>
                  <a:pt x="71628" y="28956"/>
                </a:lnTo>
                <a:lnTo>
                  <a:pt x="71628" y="57912"/>
                </a:lnTo>
                <a:lnTo>
                  <a:pt x="1905000" y="57912"/>
                </a:lnTo>
                <a:close/>
              </a:path>
              <a:path w="1905000" h="86995">
                <a:moveTo>
                  <a:pt x="86868" y="86868"/>
                </a:moveTo>
                <a:lnTo>
                  <a:pt x="86868" y="57912"/>
                </a:lnTo>
                <a:lnTo>
                  <a:pt x="71628" y="57912"/>
                </a:lnTo>
                <a:lnTo>
                  <a:pt x="71628" y="79114"/>
                </a:lnTo>
                <a:lnTo>
                  <a:pt x="86868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847219" y="4947918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Phospholipides  </a:t>
            </a:r>
            <a:r>
              <a:rPr sz="1200" b="1" dirty="0">
                <a:latin typeface="Comic Sans MS"/>
                <a:cs typeface="Comic Sans MS"/>
              </a:rPr>
              <a:t>mem</a:t>
            </a:r>
            <a:r>
              <a:rPr sz="1200" b="1" spc="-5" dirty="0">
                <a:latin typeface="Comic Sans MS"/>
                <a:cs typeface="Comic Sans MS"/>
              </a:rPr>
              <a:t>br</a:t>
            </a:r>
            <a:r>
              <a:rPr sz="1200" b="1" dirty="0">
                <a:latin typeface="Comic Sans MS"/>
                <a:cs typeface="Comic Sans MS"/>
              </a:rPr>
              <a:t>a</a:t>
            </a:r>
            <a:r>
              <a:rPr sz="1200" b="1" spc="-5" dirty="0">
                <a:latin typeface="Comic Sans MS"/>
                <a:cs typeface="Comic Sans MS"/>
              </a:rPr>
              <a:t>n</a:t>
            </a:r>
            <a:r>
              <a:rPr sz="1200" b="1" spc="5" dirty="0">
                <a:latin typeface="Comic Sans MS"/>
                <a:cs typeface="Comic Sans MS"/>
              </a:rPr>
              <a:t>a</a:t>
            </a:r>
            <a:r>
              <a:rPr sz="1200" b="1" spc="-5" dirty="0">
                <a:latin typeface="Comic Sans MS"/>
                <a:cs typeface="Comic Sans MS"/>
              </a:rPr>
              <a:t>ir</a:t>
            </a:r>
            <a:r>
              <a:rPr sz="1200" b="1" dirty="0">
                <a:latin typeface="Comic Sans MS"/>
                <a:cs typeface="Comic Sans MS"/>
              </a:rPr>
              <a:t>es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53234" y="5804916"/>
            <a:ext cx="669290" cy="335280"/>
          </a:xfrm>
          <a:custGeom>
            <a:avLst/>
            <a:gdLst/>
            <a:ahLst/>
            <a:cxnLst/>
            <a:rect l="l" t="t" r="r" b="b"/>
            <a:pathLst>
              <a:path w="669289" h="335279">
                <a:moveTo>
                  <a:pt x="0" y="0"/>
                </a:moveTo>
                <a:lnTo>
                  <a:pt x="0" y="335280"/>
                </a:lnTo>
                <a:lnTo>
                  <a:pt x="669036" y="335280"/>
                </a:lnTo>
                <a:lnTo>
                  <a:pt x="66903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753234" y="5830313"/>
            <a:ext cx="669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XIIIa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98598" y="6216396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5" h="457200">
                <a:moveTo>
                  <a:pt x="86868" y="371856"/>
                </a:moveTo>
                <a:lnTo>
                  <a:pt x="0" y="371856"/>
                </a:lnTo>
                <a:lnTo>
                  <a:pt x="28956" y="429768"/>
                </a:lnTo>
                <a:lnTo>
                  <a:pt x="28956" y="387096"/>
                </a:lnTo>
                <a:lnTo>
                  <a:pt x="57912" y="387096"/>
                </a:lnTo>
                <a:lnTo>
                  <a:pt x="57912" y="427771"/>
                </a:lnTo>
                <a:lnTo>
                  <a:pt x="86868" y="371856"/>
                </a:lnTo>
                <a:close/>
              </a:path>
              <a:path w="86995" h="457200">
                <a:moveTo>
                  <a:pt x="57912" y="371856"/>
                </a:moveTo>
                <a:lnTo>
                  <a:pt x="57912" y="0"/>
                </a:lnTo>
                <a:lnTo>
                  <a:pt x="28956" y="0"/>
                </a:lnTo>
                <a:lnTo>
                  <a:pt x="28956" y="371856"/>
                </a:lnTo>
                <a:lnTo>
                  <a:pt x="57912" y="371856"/>
                </a:lnTo>
                <a:close/>
              </a:path>
              <a:path w="86995" h="457200">
                <a:moveTo>
                  <a:pt x="57912" y="427771"/>
                </a:moveTo>
                <a:lnTo>
                  <a:pt x="57912" y="387096"/>
                </a:lnTo>
                <a:lnTo>
                  <a:pt x="28956" y="387096"/>
                </a:lnTo>
                <a:lnTo>
                  <a:pt x="28956" y="429768"/>
                </a:lnTo>
                <a:lnTo>
                  <a:pt x="42672" y="457200"/>
                </a:lnTo>
                <a:lnTo>
                  <a:pt x="57912" y="427771"/>
                </a:lnTo>
                <a:close/>
              </a:path>
            </a:pathLst>
          </a:custGeom>
          <a:solidFill>
            <a:srgbClr val="32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409575" y="5746493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50086" y="3965448"/>
            <a:ext cx="3251200" cy="1887220"/>
          </a:xfrm>
          <a:custGeom>
            <a:avLst/>
            <a:gdLst/>
            <a:ahLst/>
            <a:cxnLst/>
            <a:rect l="l" t="t" r="r" b="b"/>
            <a:pathLst>
              <a:path w="3251200" h="1887220">
                <a:moveTo>
                  <a:pt x="3251200" y="992124"/>
                </a:moveTo>
                <a:lnTo>
                  <a:pt x="3251200" y="893064"/>
                </a:lnTo>
                <a:lnTo>
                  <a:pt x="3225800" y="795528"/>
                </a:lnTo>
                <a:lnTo>
                  <a:pt x="3200400" y="702564"/>
                </a:lnTo>
                <a:lnTo>
                  <a:pt x="3175000" y="656844"/>
                </a:lnTo>
                <a:lnTo>
                  <a:pt x="3149600" y="612648"/>
                </a:lnTo>
                <a:lnTo>
                  <a:pt x="3124200" y="569976"/>
                </a:lnTo>
                <a:lnTo>
                  <a:pt x="3048000" y="487680"/>
                </a:lnTo>
                <a:lnTo>
                  <a:pt x="3009900" y="448056"/>
                </a:lnTo>
                <a:lnTo>
                  <a:pt x="2971800" y="409956"/>
                </a:lnTo>
                <a:lnTo>
                  <a:pt x="2921000" y="373380"/>
                </a:lnTo>
                <a:lnTo>
                  <a:pt x="2870200" y="338328"/>
                </a:lnTo>
                <a:lnTo>
                  <a:pt x="2768600" y="271272"/>
                </a:lnTo>
                <a:lnTo>
                  <a:pt x="2705100" y="240792"/>
                </a:lnTo>
                <a:lnTo>
                  <a:pt x="2654300" y="211836"/>
                </a:lnTo>
                <a:lnTo>
                  <a:pt x="2590800" y="184404"/>
                </a:lnTo>
                <a:lnTo>
                  <a:pt x="2527300" y="158496"/>
                </a:lnTo>
                <a:lnTo>
                  <a:pt x="2463800" y="134112"/>
                </a:lnTo>
                <a:lnTo>
                  <a:pt x="2387600" y="112776"/>
                </a:lnTo>
                <a:lnTo>
                  <a:pt x="2324100" y="91440"/>
                </a:lnTo>
                <a:lnTo>
                  <a:pt x="2247900" y="73152"/>
                </a:lnTo>
                <a:lnTo>
                  <a:pt x="2171700" y="56388"/>
                </a:lnTo>
                <a:lnTo>
                  <a:pt x="2108200" y="42672"/>
                </a:lnTo>
                <a:lnTo>
                  <a:pt x="2019300" y="28956"/>
                </a:lnTo>
                <a:lnTo>
                  <a:pt x="1866900" y="10668"/>
                </a:lnTo>
                <a:lnTo>
                  <a:pt x="1790700" y="6096"/>
                </a:lnTo>
                <a:lnTo>
                  <a:pt x="1701800" y="1524"/>
                </a:lnTo>
                <a:lnTo>
                  <a:pt x="1625600" y="0"/>
                </a:lnTo>
                <a:lnTo>
                  <a:pt x="1536700" y="1524"/>
                </a:lnTo>
                <a:lnTo>
                  <a:pt x="1460500" y="6096"/>
                </a:lnTo>
                <a:lnTo>
                  <a:pt x="1371600" y="10668"/>
                </a:lnTo>
                <a:lnTo>
                  <a:pt x="1295400" y="19812"/>
                </a:lnTo>
                <a:lnTo>
                  <a:pt x="1219200" y="30480"/>
                </a:lnTo>
                <a:lnTo>
                  <a:pt x="1143000" y="42672"/>
                </a:lnTo>
                <a:lnTo>
                  <a:pt x="1066800" y="56388"/>
                </a:lnTo>
                <a:lnTo>
                  <a:pt x="990600" y="73152"/>
                </a:lnTo>
                <a:lnTo>
                  <a:pt x="914400" y="91440"/>
                </a:lnTo>
                <a:lnTo>
                  <a:pt x="787400" y="134112"/>
                </a:lnTo>
                <a:lnTo>
                  <a:pt x="711200" y="158496"/>
                </a:lnTo>
                <a:lnTo>
                  <a:pt x="647700" y="184404"/>
                </a:lnTo>
                <a:lnTo>
                  <a:pt x="596900" y="211836"/>
                </a:lnTo>
                <a:lnTo>
                  <a:pt x="469900" y="272796"/>
                </a:lnTo>
                <a:lnTo>
                  <a:pt x="419100" y="304800"/>
                </a:lnTo>
                <a:lnTo>
                  <a:pt x="368300" y="338328"/>
                </a:lnTo>
                <a:lnTo>
                  <a:pt x="317500" y="374904"/>
                </a:lnTo>
                <a:lnTo>
                  <a:pt x="279400" y="411480"/>
                </a:lnTo>
                <a:lnTo>
                  <a:pt x="228600" y="449580"/>
                </a:lnTo>
                <a:lnTo>
                  <a:pt x="152400" y="528828"/>
                </a:lnTo>
                <a:lnTo>
                  <a:pt x="127000" y="571500"/>
                </a:lnTo>
                <a:lnTo>
                  <a:pt x="88900" y="614172"/>
                </a:lnTo>
                <a:lnTo>
                  <a:pt x="63500" y="658368"/>
                </a:lnTo>
                <a:lnTo>
                  <a:pt x="50800" y="704088"/>
                </a:lnTo>
                <a:lnTo>
                  <a:pt x="25400" y="751332"/>
                </a:lnTo>
                <a:lnTo>
                  <a:pt x="0" y="845820"/>
                </a:lnTo>
                <a:lnTo>
                  <a:pt x="0" y="1043940"/>
                </a:lnTo>
                <a:lnTo>
                  <a:pt x="25400" y="1138428"/>
                </a:lnTo>
                <a:lnTo>
                  <a:pt x="50800" y="1184148"/>
                </a:lnTo>
                <a:lnTo>
                  <a:pt x="50800" y="897636"/>
                </a:lnTo>
                <a:lnTo>
                  <a:pt x="63500" y="853440"/>
                </a:lnTo>
                <a:lnTo>
                  <a:pt x="63500" y="810768"/>
                </a:lnTo>
                <a:lnTo>
                  <a:pt x="76200" y="768096"/>
                </a:lnTo>
                <a:lnTo>
                  <a:pt x="101600" y="725424"/>
                </a:lnTo>
                <a:lnTo>
                  <a:pt x="114300" y="684276"/>
                </a:lnTo>
                <a:lnTo>
                  <a:pt x="139700" y="643128"/>
                </a:lnTo>
                <a:lnTo>
                  <a:pt x="177800" y="603504"/>
                </a:lnTo>
                <a:lnTo>
                  <a:pt x="203200" y="565404"/>
                </a:lnTo>
                <a:lnTo>
                  <a:pt x="279400" y="489204"/>
                </a:lnTo>
                <a:lnTo>
                  <a:pt x="355600" y="419100"/>
                </a:lnTo>
                <a:lnTo>
                  <a:pt x="457200" y="352044"/>
                </a:lnTo>
                <a:lnTo>
                  <a:pt x="558800" y="291084"/>
                </a:lnTo>
                <a:lnTo>
                  <a:pt x="622300" y="263652"/>
                </a:lnTo>
                <a:lnTo>
                  <a:pt x="673100" y="236220"/>
                </a:lnTo>
                <a:lnTo>
                  <a:pt x="736600" y="211836"/>
                </a:lnTo>
                <a:lnTo>
                  <a:pt x="863600" y="166116"/>
                </a:lnTo>
                <a:lnTo>
                  <a:pt x="939800" y="146304"/>
                </a:lnTo>
                <a:lnTo>
                  <a:pt x="1003300" y="128016"/>
                </a:lnTo>
                <a:lnTo>
                  <a:pt x="1079500" y="112776"/>
                </a:lnTo>
                <a:lnTo>
                  <a:pt x="1155700" y="99060"/>
                </a:lnTo>
                <a:lnTo>
                  <a:pt x="1231900" y="86868"/>
                </a:lnTo>
                <a:lnTo>
                  <a:pt x="1308100" y="76200"/>
                </a:lnTo>
                <a:lnTo>
                  <a:pt x="1384300" y="68580"/>
                </a:lnTo>
                <a:lnTo>
                  <a:pt x="1460500" y="62484"/>
                </a:lnTo>
                <a:lnTo>
                  <a:pt x="1536700" y="59436"/>
                </a:lnTo>
                <a:lnTo>
                  <a:pt x="1625600" y="57912"/>
                </a:lnTo>
                <a:lnTo>
                  <a:pt x="1701800" y="59436"/>
                </a:lnTo>
                <a:lnTo>
                  <a:pt x="1778000" y="62484"/>
                </a:lnTo>
                <a:lnTo>
                  <a:pt x="1866900" y="68580"/>
                </a:lnTo>
                <a:lnTo>
                  <a:pt x="1943100" y="76200"/>
                </a:lnTo>
                <a:lnTo>
                  <a:pt x="2019300" y="86868"/>
                </a:lnTo>
                <a:lnTo>
                  <a:pt x="2095500" y="99060"/>
                </a:lnTo>
                <a:lnTo>
                  <a:pt x="2171700" y="112776"/>
                </a:lnTo>
                <a:lnTo>
                  <a:pt x="2235200" y="129540"/>
                </a:lnTo>
                <a:lnTo>
                  <a:pt x="2311400" y="146304"/>
                </a:lnTo>
                <a:lnTo>
                  <a:pt x="2438400" y="188976"/>
                </a:lnTo>
                <a:lnTo>
                  <a:pt x="2501900" y="211836"/>
                </a:lnTo>
                <a:lnTo>
                  <a:pt x="2628900" y="263652"/>
                </a:lnTo>
                <a:lnTo>
                  <a:pt x="2679700" y="292608"/>
                </a:lnTo>
                <a:lnTo>
                  <a:pt x="2743200" y="321564"/>
                </a:lnTo>
                <a:lnTo>
                  <a:pt x="2844800" y="385572"/>
                </a:lnTo>
                <a:lnTo>
                  <a:pt x="2882900" y="419100"/>
                </a:lnTo>
                <a:lnTo>
                  <a:pt x="2933700" y="454152"/>
                </a:lnTo>
                <a:lnTo>
                  <a:pt x="3009900" y="527304"/>
                </a:lnTo>
                <a:lnTo>
                  <a:pt x="3048000" y="566928"/>
                </a:lnTo>
                <a:lnTo>
                  <a:pt x="3073400" y="605028"/>
                </a:lnTo>
                <a:lnTo>
                  <a:pt x="3098800" y="644652"/>
                </a:lnTo>
                <a:lnTo>
                  <a:pt x="3124200" y="685800"/>
                </a:lnTo>
                <a:lnTo>
                  <a:pt x="3149600" y="728472"/>
                </a:lnTo>
                <a:lnTo>
                  <a:pt x="3162300" y="769620"/>
                </a:lnTo>
                <a:lnTo>
                  <a:pt x="3175000" y="812292"/>
                </a:lnTo>
                <a:lnTo>
                  <a:pt x="3187700" y="856488"/>
                </a:lnTo>
                <a:lnTo>
                  <a:pt x="3187700" y="1205484"/>
                </a:lnTo>
                <a:lnTo>
                  <a:pt x="3200400" y="1182624"/>
                </a:lnTo>
                <a:lnTo>
                  <a:pt x="3225800" y="1089660"/>
                </a:lnTo>
                <a:lnTo>
                  <a:pt x="3251200" y="992124"/>
                </a:lnTo>
                <a:close/>
              </a:path>
              <a:path w="3251200" h="1887220">
                <a:moveTo>
                  <a:pt x="3187700" y="1205484"/>
                </a:moveTo>
                <a:lnTo>
                  <a:pt x="3187700" y="1033272"/>
                </a:lnTo>
                <a:lnTo>
                  <a:pt x="3175000" y="1075944"/>
                </a:lnTo>
                <a:lnTo>
                  <a:pt x="3162300" y="1120140"/>
                </a:lnTo>
                <a:lnTo>
                  <a:pt x="3149600" y="1161288"/>
                </a:lnTo>
                <a:lnTo>
                  <a:pt x="3098800" y="1243584"/>
                </a:lnTo>
                <a:lnTo>
                  <a:pt x="3073400" y="1283208"/>
                </a:lnTo>
                <a:lnTo>
                  <a:pt x="3035300" y="1322832"/>
                </a:lnTo>
                <a:lnTo>
                  <a:pt x="3009900" y="1360932"/>
                </a:lnTo>
                <a:lnTo>
                  <a:pt x="2933700" y="1434084"/>
                </a:lnTo>
                <a:lnTo>
                  <a:pt x="2882900" y="1469136"/>
                </a:lnTo>
                <a:lnTo>
                  <a:pt x="2844800" y="1502664"/>
                </a:lnTo>
                <a:lnTo>
                  <a:pt x="2794000" y="1534668"/>
                </a:lnTo>
                <a:lnTo>
                  <a:pt x="2679700" y="1595628"/>
                </a:lnTo>
                <a:lnTo>
                  <a:pt x="2628900" y="1623060"/>
                </a:lnTo>
                <a:lnTo>
                  <a:pt x="2565400" y="1650492"/>
                </a:lnTo>
                <a:lnTo>
                  <a:pt x="2438400" y="1699260"/>
                </a:lnTo>
                <a:lnTo>
                  <a:pt x="2374900" y="1720596"/>
                </a:lnTo>
                <a:lnTo>
                  <a:pt x="2311400" y="1740408"/>
                </a:lnTo>
                <a:lnTo>
                  <a:pt x="2235200" y="1758696"/>
                </a:lnTo>
                <a:lnTo>
                  <a:pt x="2095500" y="1789176"/>
                </a:lnTo>
                <a:lnTo>
                  <a:pt x="2019300" y="1801368"/>
                </a:lnTo>
                <a:lnTo>
                  <a:pt x="1866900" y="1819656"/>
                </a:lnTo>
                <a:lnTo>
                  <a:pt x="1778000" y="1824228"/>
                </a:lnTo>
                <a:lnTo>
                  <a:pt x="1701800" y="1828800"/>
                </a:lnTo>
                <a:lnTo>
                  <a:pt x="1536700" y="1828800"/>
                </a:lnTo>
                <a:lnTo>
                  <a:pt x="1384300" y="1819656"/>
                </a:lnTo>
                <a:lnTo>
                  <a:pt x="1231900" y="1801368"/>
                </a:lnTo>
                <a:lnTo>
                  <a:pt x="1155700" y="1789176"/>
                </a:lnTo>
                <a:lnTo>
                  <a:pt x="1003300" y="1758696"/>
                </a:lnTo>
                <a:lnTo>
                  <a:pt x="939800" y="1740408"/>
                </a:lnTo>
                <a:lnTo>
                  <a:pt x="863600" y="1720596"/>
                </a:lnTo>
                <a:lnTo>
                  <a:pt x="736600" y="1674876"/>
                </a:lnTo>
                <a:lnTo>
                  <a:pt x="673100" y="1650492"/>
                </a:lnTo>
                <a:lnTo>
                  <a:pt x="609600" y="1623060"/>
                </a:lnTo>
                <a:lnTo>
                  <a:pt x="508000" y="1565148"/>
                </a:lnTo>
                <a:lnTo>
                  <a:pt x="457200" y="1534668"/>
                </a:lnTo>
                <a:lnTo>
                  <a:pt x="355600" y="1467612"/>
                </a:lnTo>
                <a:lnTo>
                  <a:pt x="317500" y="1432560"/>
                </a:lnTo>
                <a:lnTo>
                  <a:pt x="266700" y="1395984"/>
                </a:lnTo>
                <a:lnTo>
                  <a:pt x="241300" y="1359408"/>
                </a:lnTo>
                <a:lnTo>
                  <a:pt x="203200" y="1321308"/>
                </a:lnTo>
                <a:lnTo>
                  <a:pt x="165100" y="1281684"/>
                </a:lnTo>
                <a:lnTo>
                  <a:pt x="139700" y="1242060"/>
                </a:lnTo>
                <a:lnTo>
                  <a:pt x="114300" y="1200912"/>
                </a:lnTo>
                <a:lnTo>
                  <a:pt x="101600" y="1159764"/>
                </a:lnTo>
                <a:lnTo>
                  <a:pt x="76200" y="1117092"/>
                </a:lnTo>
                <a:lnTo>
                  <a:pt x="63500" y="1074420"/>
                </a:lnTo>
                <a:lnTo>
                  <a:pt x="63500" y="1030224"/>
                </a:lnTo>
                <a:lnTo>
                  <a:pt x="50800" y="987552"/>
                </a:lnTo>
                <a:lnTo>
                  <a:pt x="50800" y="1184148"/>
                </a:lnTo>
                <a:lnTo>
                  <a:pt x="63500" y="1229868"/>
                </a:lnTo>
                <a:lnTo>
                  <a:pt x="101600" y="1274064"/>
                </a:lnTo>
                <a:lnTo>
                  <a:pt x="152400" y="1359408"/>
                </a:lnTo>
                <a:lnTo>
                  <a:pt x="228600" y="1438656"/>
                </a:lnTo>
                <a:lnTo>
                  <a:pt x="279400" y="1476756"/>
                </a:lnTo>
                <a:lnTo>
                  <a:pt x="317500" y="1513332"/>
                </a:lnTo>
                <a:lnTo>
                  <a:pt x="419100" y="1583436"/>
                </a:lnTo>
                <a:lnTo>
                  <a:pt x="482600" y="1615440"/>
                </a:lnTo>
                <a:lnTo>
                  <a:pt x="533400" y="1645920"/>
                </a:lnTo>
                <a:lnTo>
                  <a:pt x="596900" y="1674876"/>
                </a:lnTo>
                <a:lnTo>
                  <a:pt x="647700" y="1702308"/>
                </a:lnTo>
                <a:lnTo>
                  <a:pt x="711200" y="1728216"/>
                </a:lnTo>
                <a:lnTo>
                  <a:pt x="787400" y="1752600"/>
                </a:lnTo>
                <a:lnTo>
                  <a:pt x="850900" y="1775460"/>
                </a:lnTo>
                <a:lnTo>
                  <a:pt x="927100" y="1795272"/>
                </a:lnTo>
                <a:lnTo>
                  <a:pt x="990600" y="1813560"/>
                </a:lnTo>
                <a:lnTo>
                  <a:pt x="1066800" y="1830324"/>
                </a:lnTo>
                <a:lnTo>
                  <a:pt x="1143000" y="1845564"/>
                </a:lnTo>
                <a:lnTo>
                  <a:pt x="1219200" y="1857756"/>
                </a:lnTo>
                <a:lnTo>
                  <a:pt x="1295400" y="1868424"/>
                </a:lnTo>
                <a:lnTo>
                  <a:pt x="1371600" y="1876044"/>
                </a:lnTo>
                <a:lnTo>
                  <a:pt x="1460500" y="1882140"/>
                </a:lnTo>
                <a:lnTo>
                  <a:pt x="1536700" y="1885188"/>
                </a:lnTo>
                <a:lnTo>
                  <a:pt x="1625600" y="1886712"/>
                </a:lnTo>
                <a:lnTo>
                  <a:pt x="1701800" y="1885188"/>
                </a:lnTo>
                <a:lnTo>
                  <a:pt x="1790700" y="1882140"/>
                </a:lnTo>
                <a:lnTo>
                  <a:pt x="1866900" y="1876044"/>
                </a:lnTo>
                <a:lnTo>
                  <a:pt x="1943100" y="1868424"/>
                </a:lnTo>
                <a:lnTo>
                  <a:pt x="2032000" y="1857756"/>
                </a:lnTo>
                <a:lnTo>
                  <a:pt x="2108200" y="1845564"/>
                </a:lnTo>
                <a:lnTo>
                  <a:pt x="2184400" y="1830324"/>
                </a:lnTo>
                <a:lnTo>
                  <a:pt x="2247900" y="1813560"/>
                </a:lnTo>
                <a:lnTo>
                  <a:pt x="2324100" y="1795272"/>
                </a:lnTo>
                <a:lnTo>
                  <a:pt x="2387600" y="1775460"/>
                </a:lnTo>
                <a:lnTo>
                  <a:pt x="2463800" y="1752600"/>
                </a:lnTo>
                <a:lnTo>
                  <a:pt x="2527300" y="1728216"/>
                </a:lnTo>
                <a:lnTo>
                  <a:pt x="2590800" y="1702308"/>
                </a:lnTo>
                <a:lnTo>
                  <a:pt x="2654300" y="1674876"/>
                </a:lnTo>
                <a:lnTo>
                  <a:pt x="2717800" y="1645920"/>
                </a:lnTo>
                <a:lnTo>
                  <a:pt x="2819400" y="1581912"/>
                </a:lnTo>
                <a:lnTo>
                  <a:pt x="2870200" y="1548384"/>
                </a:lnTo>
                <a:lnTo>
                  <a:pt x="2921000" y="1513332"/>
                </a:lnTo>
                <a:lnTo>
                  <a:pt x="2971800" y="1476756"/>
                </a:lnTo>
                <a:lnTo>
                  <a:pt x="3009900" y="1438656"/>
                </a:lnTo>
                <a:lnTo>
                  <a:pt x="3048000" y="1399032"/>
                </a:lnTo>
                <a:lnTo>
                  <a:pt x="3086100" y="1357884"/>
                </a:lnTo>
                <a:lnTo>
                  <a:pt x="3124200" y="1315212"/>
                </a:lnTo>
                <a:lnTo>
                  <a:pt x="3149600" y="1272540"/>
                </a:lnTo>
                <a:lnTo>
                  <a:pt x="3175000" y="1228344"/>
                </a:lnTo>
                <a:lnTo>
                  <a:pt x="3187700" y="12054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180462" y="4623306"/>
            <a:ext cx="19005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00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Complexe 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pr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ot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om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6698" y="3317748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114300" y="266700"/>
                </a:moveTo>
                <a:lnTo>
                  <a:pt x="0" y="266700"/>
                </a:lnTo>
                <a:lnTo>
                  <a:pt x="38100" y="341897"/>
                </a:lnTo>
                <a:lnTo>
                  <a:pt x="38100" y="286512"/>
                </a:lnTo>
                <a:lnTo>
                  <a:pt x="76200" y="286512"/>
                </a:lnTo>
                <a:lnTo>
                  <a:pt x="76200" y="343929"/>
                </a:lnTo>
                <a:lnTo>
                  <a:pt x="114300" y="266700"/>
                </a:lnTo>
                <a:close/>
              </a:path>
              <a:path w="114300" h="381000">
                <a:moveTo>
                  <a:pt x="76200" y="2667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66700"/>
                </a:lnTo>
                <a:lnTo>
                  <a:pt x="76200" y="266700"/>
                </a:lnTo>
                <a:close/>
              </a:path>
              <a:path w="114300" h="381000">
                <a:moveTo>
                  <a:pt x="76200" y="343929"/>
                </a:moveTo>
                <a:lnTo>
                  <a:pt x="76200" y="286512"/>
                </a:lnTo>
                <a:lnTo>
                  <a:pt x="38100" y="286512"/>
                </a:lnTo>
                <a:lnTo>
                  <a:pt x="38100" y="341897"/>
                </a:lnTo>
                <a:lnTo>
                  <a:pt x="57912" y="381000"/>
                </a:lnTo>
                <a:lnTo>
                  <a:pt x="76200" y="3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5154" y="2558796"/>
            <a:ext cx="441959" cy="52006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Times New Roman"/>
                <a:cs typeface="Times New Roman"/>
              </a:rPr>
              <a:t>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5670" y="1872996"/>
            <a:ext cx="1981200" cy="825500"/>
          </a:xfrm>
          <a:custGeom>
            <a:avLst/>
            <a:gdLst/>
            <a:ahLst/>
            <a:cxnLst/>
            <a:rect l="l" t="t" r="r" b="b"/>
            <a:pathLst>
              <a:path w="1981200" h="825500">
                <a:moveTo>
                  <a:pt x="594360" y="12700"/>
                </a:moveTo>
                <a:lnTo>
                  <a:pt x="594360" y="0"/>
                </a:lnTo>
                <a:lnTo>
                  <a:pt x="0" y="0"/>
                </a:lnTo>
                <a:lnTo>
                  <a:pt x="0" y="12700"/>
                </a:lnTo>
                <a:lnTo>
                  <a:pt x="594360" y="12700"/>
                </a:lnTo>
                <a:close/>
              </a:path>
              <a:path w="1981200" h="825500">
                <a:moveTo>
                  <a:pt x="596151" y="508000"/>
                </a:moveTo>
                <a:lnTo>
                  <a:pt x="594360" y="499872"/>
                </a:lnTo>
                <a:lnTo>
                  <a:pt x="594360" y="12700"/>
                </a:lnTo>
                <a:lnTo>
                  <a:pt x="594359" y="508000"/>
                </a:lnTo>
                <a:lnTo>
                  <a:pt x="596151" y="508000"/>
                </a:lnTo>
                <a:close/>
              </a:path>
              <a:path w="1981200" h="825500">
                <a:moveTo>
                  <a:pt x="1388363" y="660400"/>
                </a:moveTo>
                <a:lnTo>
                  <a:pt x="1388363" y="653796"/>
                </a:lnTo>
                <a:lnTo>
                  <a:pt x="1139952" y="653796"/>
                </a:lnTo>
                <a:lnTo>
                  <a:pt x="1071729" y="652602"/>
                </a:lnTo>
                <a:lnTo>
                  <a:pt x="1005974" y="649115"/>
                </a:lnTo>
                <a:lnTo>
                  <a:pt x="943208" y="643476"/>
                </a:lnTo>
                <a:lnTo>
                  <a:pt x="883950" y="635827"/>
                </a:lnTo>
                <a:lnTo>
                  <a:pt x="828721" y="626309"/>
                </a:lnTo>
                <a:lnTo>
                  <a:pt x="778041" y="615064"/>
                </a:lnTo>
                <a:lnTo>
                  <a:pt x="732431" y="602233"/>
                </a:lnTo>
                <a:lnTo>
                  <a:pt x="692410" y="587958"/>
                </a:lnTo>
                <a:lnTo>
                  <a:pt x="631219" y="555641"/>
                </a:lnTo>
                <a:lnTo>
                  <a:pt x="598628" y="519245"/>
                </a:lnTo>
                <a:lnTo>
                  <a:pt x="596151" y="508000"/>
                </a:lnTo>
                <a:lnTo>
                  <a:pt x="595883" y="508000"/>
                </a:lnTo>
                <a:lnTo>
                  <a:pt x="595883" y="520700"/>
                </a:lnTo>
                <a:lnTo>
                  <a:pt x="598931" y="520700"/>
                </a:lnTo>
                <a:lnTo>
                  <a:pt x="598931" y="533400"/>
                </a:lnTo>
                <a:lnTo>
                  <a:pt x="606551" y="533400"/>
                </a:lnTo>
                <a:lnTo>
                  <a:pt x="611088" y="546002"/>
                </a:lnTo>
                <a:lnTo>
                  <a:pt x="618743" y="546100"/>
                </a:lnTo>
                <a:lnTo>
                  <a:pt x="621791" y="558800"/>
                </a:lnTo>
                <a:lnTo>
                  <a:pt x="635507" y="558800"/>
                </a:lnTo>
                <a:lnTo>
                  <a:pt x="637031" y="571500"/>
                </a:lnTo>
                <a:lnTo>
                  <a:pt x="646175" y="571500"/>
                </a:lnTo>
                <a:lnTo>
                  <a:pt x="658367" y="584200"/>
                </a:lnTo>
                <a:lnTo>
                  <a:pt x="682751" y="584200"/>
                </a:lnTo>
                <a:lnTo>
                  <a:pt x="687323" y="596900"/>
                </a:lnTo>
                <a:lnTo>
                  <a:pt x="714755" y="596900"/>
                </a:lnTo>
                <a:lnTo>
                  <a:pt x="717803" y="609600"/>
                </a:lnTo>
                <a:lnTo>
                  <a:pt x="752855" y="609600"/>
                </a:lnTo>
                <a:lnTo>
                  <a:pt x="757427" y="622300"/>
                </a:lnTo>
                <a:lnTo>
                  <a:pt x="807719" y="622300"/>
                </a:lnTo>
                <a:lnTo>
                  <a:pt x="845819" y="635000"/>
                </a:lnTo>
                <a:lnTo>
                  <a:pt x="882395" y="647700"/>
                </a:lnTo>
                <a:lnTo>
                  <a:pt x="970787" y="647700"/>
                </a:lnTo>
                <a:lnTo>
                  <a:pt x="1010411" y="660400"/>
                </a:lnTo>
                <a:lnTo>
                  <a:pt x="1388363" y="660400"/>
                </a:lnTo>
                <a:close/>
              </a:path>
              <a:path w="1981200" h="825500">
                <a:moveTo>
                  <a:pt x="1981200" y="821436"/>
                </a:moveTo>
                <a:lnTo>
                  <a:pt x="1966007" y="813195"/>
                </a:lnTo>
                <a:lnTo>
                  <a:pt x="1967483" y="825500"/>
                </a:lnTo>
                <a:lnTo>
                  <a:pt x="1973706" y="825500"/>
                </a:lnTo>
                <a:lnTo>
                  <a:pt x="1981200" y="821436"/>
                </a:lnTo>
                <a:close/>
              </a:path>
              <a:path w="1981200" h="825500">
                <a:moveTo>
                  <a:pt x="1965279" y="812800"/>
                </a:moveTo>
                <a:lnTo>
                  <a:pt x="1388364" y="499872"/>
                </a:lnTo>
                <a:lnTo>
                  <a:pt x="1388364" y="508000"/>
                </a:lnTo>
                <a:lnTo>
                  <a:pt x="1399031" y="508000"/>
                </a:lnTo>
                <a:lnTo>
                  <a:pt x="1417319" y="520700"/>
                </a:lnTo>
                <a:lnTo>
                  <a:pt x="1418843" y="520700"/>
                </a:lnTo>
                <a:lnTo>
                  <a:pt x="1434083" y="533400"/>
                </a:lnTo>
                <a:lnTo>
                  <a:pt x="1435607" y="533400"/>
                </a:lnTo>
                <a:lnTo>
                  <a:pt x="1453895" y="546100"/>
                </a:lnTo>
                <a:lnTo>
                  <a:pt x="1472183" y="546100"/>
                </a:lnTo>
                <a:lnTo>
                  <a:pt x="1490471" y="558800"/>
                </a:lnTo>
                <a:lnTo>
                  <a:pt x="1491995" y="558800"/>
                </a:lnTo>
                <a:lnTo>
                  <a:pt x="1507235" y="571500"/>
                </a:lnTo>
                <a:lnTo>
                  <a:pt x="1508759" y="571500"/>
                </a:lnTo>
                <a:lnTo>
                  <a:pt x="1527047" y="584200"/>
                </a:lnTo>
                <a:lnTo>
                  <a:pt x="1543811" y="584200"/>
                </a:lnTo>
                <a:lnTo>
                  <a:pt x="1545335" y="596900"/>
                </a:lnTo>
                <a:lnTo>
                  <a:pt x="1565147" y="596900"/>
                </a:lnTo>
                <a:lnTo>
                  <a:pt x="1580387" y="609600"/>
                </a:lnTo>
                <a:lnTo>
                  <a:pt x="1581911" y="609600"/>
                </a:lnTo>
                <a:lnTo>
                  <a:pt x="1600199" y="622300"/>
                </a:lnTo>
                <a:lnTo>
                  <a:pt x="1601723" y="622300"/>
                </a:lnTo>
                <a:lnTo>
                  <a:pt x="1616963" y="635000"/>
                </a:lnTo>
                <a:lnTo>
                  <a:pt x="1636775" y="635000"/>
                </a:lnTo>
                <a:lnTo>
                  <a:pt x="1638299" y="647700"/>
                </a:lnTo>
                <a:lnTo>
                  <a:pt x="1655063" y="647700"/>
                </a:lnTo>
                <a:lnTo>
                  <a:pt x="1673351" y="660400"/>
                </a:lnTo>
                <a:lnTo>
                  <a:pt x="1674875" y="660400"/>
                </a:lnTo>
                <a:lnTo>
                  <a:pt x="1690115" y="673100"/>
                </a:lnTo>
                <a:lnTo>
                  <a:pt x="1691639" y="673100"/>
                </a:lnTo>
                <a:lnTo>
                  <a:pt x="1709927" y="685800"/>
                </a:lnTo>
                <a:lnTo>
                  <a:pt x="1728215" y="685800"/>
                </a:lnTo>
                <a:lnTo>
                  <a:pt x="1746503" y="698500"/>
                </a:lnTo>
                <a:lnTo>
                  <a:pt x="1748027" y="698500"/>
                </a:lnTo>
                <a:lnTo>
                  <a:pt x="1763267" y="711200"/>
                </a:lnTo>
                <a:lnTo>
                  <a:pt x="1764791" y="711200"/>
                </a:lnTo>
                <a:lnTo>
                  <a:pt x="1783079" y="723900"/>
                </a:lnTo>
                <a:lnTo>
                  <a:pt x="1799843" y="723900"/>
                </a:lnTo>
                <a:lnTo>
                  <a:pt x="1801367" y="736600"/>
                </a:lnTo>
                <a:lnTo>
                  <a:pt x="1821179" y="736600"/>
                </a:lnTo>
                <a:lnTo>
                  <a:pt x="1836419" y="749300"/>
                </a:lnTo>
                <a:lnTo>
                  <a:pt x="1837943" y="749300"/>
                </a:lnTo>
                <a:lnTo>
                  <a:pt x="1856231" y="762000"/>
                </a:lnTo>
                <a:lnTo>
                  <a:pt x="1857755" y="762000"/>
                </a:lnTo>
                <a:lnTo>
                  <a:pt x="1872995" y="774700"/>
                </a:lnTo>
                <a:lnTo>
                  <a:pt x="1894331" y="774700"/>
                </a:lnTo>
                <a:lnTo>
                  <a:pt x="1909571" y="787400"/>
                </a:lnTo>
                <a:lnTo>
                  <a:pt x="1911095" y="787400"/>
                </a:lnTo>
                <a:lnTo>
                  <a:pt x="1929383" y="800100"/>
                </a:lnTo>
                <a:lnTo>
                  <a:pt x="1930907" y="800100"/>
                </a:lnTo>
                <a:lnTo>
                  <a:pt x="1946147" y="812800"/>
                </a:lnTo>
                <a:lnTo>
                  <a:pt x="1965279" y="81280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5670" y="1879092"/>
            <a:ext cx="1981200" cy="1141730"/>
          </a:xfrm>
          <a:custGeom>
            <a:avLst/>
            <a:gdLst/>
            <a:ahLst/>
            <a:cxnLst/>
            <a:rect l="l" t="t" r="r" b="b"/>
            <a:pathLst>
              <a:path w="1981200" h="1141730">
                <a:moveTo>
                  <a:pt x="584200" y="6604"/>
                </a:moveTo>
                <a:lnTo>
                  <a:pt x="584200" y="0"/>
                </a:lnTo>
                <a:lnTo>
                  <a:pt x="0" y="0"/>
                </a:lnTo>
                <a:lnTo>
                  <a:pt x="0" y="6604"/>
                </a:lnTo>
                <a:lnTo>
                  <a:pt x="584200" y="6604"/>
                </a:lnTo>
                <a:close/>
              </a:path>
              <a:path w="1981200" h="1141730">
                <a:moveTo>
                  <a:pt x="596900" y="501904"/>
                </a:moveTo>
                <a:lnTo>
                  <a:pt x="596900" y="6604"/>
                </a:lnTo>
                <a:lnTo>
                  <a:pt x="584200" y="6604"/>
                </a:lnTo>
                <a:lnTo>
                  <a:pt x="584200" y="501904"/>
                </a:lnTo>
                <a:lnTo>
                  <a:pt x="596900" y="501904"/>
                </a:lnTo>
                <a:close/>
              </a:path>
              <a:path w="1981200" h="1141730">
                <a:moveTo>
                  <a:pt x="596900" y="514604"/>
                </a:moveTo>
                <a:lnTo>
                  <a:pt x="596900" y="501904"/>
                </a:lnTo>
                <a:lnTo>
                  <a:pt x="584200" y="501904"/>
                </a:lnTo>
                <a:lnTo>
                  <a:pt x="584200" y="514604"/>
                </a:lnTo>
                <a:lnTo>
                  <a:pt x="596900" y="514604"/>
                </a:lnTo>
                <a:close/>
              </a:path>
              <a:path w="1981200" h="1141730">
                <a:moveTo>
                  <a:pt x="609600" y="540004"/>
                </a:moveTo>
                <a:lnTo>
                  <a:pt x="609600" y="530352"/>
                </a:lnTo>
                <a:lnTo>
                  <a:pt x="596900" y="522732"/>
                </a:lnTo>
                <a:lnTo>
                  <a:pt x="596900" y="527304"/>
                </a:lnTo>
                <a:lnTo>
                  <a:pt x="609600" y="540004"/>
                </a:lnTo>
                <a:close/>
              </a:path>
              <a:path w="1981200" h="1141730">
                <a:moveTo>
                  <a:pt x="1384300" y="653796"/>
                </a:moveTo>
                <a:lnTo>
                  <a:pt x="1384300" y="643128"/>
                </a:lnTo>
                <a:lnTo>
                  <a:pt x="1371600" y="647700"/>
                </a:lnTo>
                <a:lnTo>
                  <a:pt x="1371600" y="643128"/>
                </a:lnTo>
                <a:lnTo>
                  <a:pt x="1079500" y="643128"/>
                </a:lnTo>
                <a:lnTo>
                  <a:pt x="977900" y="637032"/>
                </a:lnTo>
                <a:lnTo>
                  <a:pt x="850900" y="621792"/>
                </a:lnTo>
                <a:lnTo>
                  <a:pt x="787400" y="608076"/>
                </a:lnTo>
                <a:lnTo>
                  <a:pt x="762000" y="603504"/>
                </a:lnTo>
                <a:lnTo>
                  <a:pt x="749300" y="598932"/>
                </a:lnTo>
                <a:lnTo>
                  <a:pt x="736600" y="592836"/>
                </a:lnTo>
                <a:lnTo>
                  <a:pt x="711200" y="588264"/>
                </a:lnTo>
                <a:lnTo>
                  <a:pt x="660400" y="563880"/>
                </a:lnTo>
                <a:lnTo>
                  <a:pt x="647700" y="556260"/>
                </a:lnTo>
                <a:lnTo>
                  <a:pt x="622300" y="544068"/>
                </a:lnTo>
                <a:lnTo>
                  <a:pt x="609600" y="536448"/>
                </a:lnTo>
                <a:lnTo>
                  <a:pt x="609600" y="548258"/>
                </a:lnTo>
                <a:lnTo>
                  <a:pt x="622300" y="551688"/>
                </a:lnTo>
                <a:lnTo>
                  <a:pt x="622300" y="552704"/>
                </a:lnTo>
                <a:lnTo>
                  <a:pt x="635000" y="552704"/>
                </a:lnTo>
                <a:lnTo>
                  <a:pt x="635000" y="565404"/>
                </a:lnTo>
                <a:lnTo>
                  <a:pt x="647700" y="571500"/>
                </a:lnTo>
                <a:lnTo>
                  <a:pt x="660400" y="578104"/>
                </a:lnTo>
                <a:lnTo>
                  <a:pt x="673100" y="578104"/>
                </a:lnTo>
                <a:lnTo>
                  <a:pt x="682217" y="587222"/>
                </a:lnTo>
                <a:lnTo>
                  <a:pt x="698500" y="590804"/>
                </a:lnTo>
                <a:lnTo>
                  <a:pt x="711200" y="590804"/>
                </a:lnTo>
                <a:lnTo>
                  <a:pt x="711200" y="597408"/>
                </a:lnTo>
                <a:lnTo>
                  <a:pt x="723900" y="601980"/>
                </a:lnTo>
                <a:lnTo>
                  <a:pt x="736600" y="603504"/>
                </a:lnTo>
                <a:lnTo>
                  <a:pt x="749300" y="603504"/>
                </a:lnTo>
                <a:lnTo>
                  <a:pt x="749300" y="608490"/>
                </a:lnTo>
                <a:lnTo>
                  <a:pt x="787400" y="616204"/>
                </a:lnTo>
                <a:lnTo>
                  <a:pt x="800100" y="616204"/>
                </a:lnTo>
                <a:lnTo>
                  <a:pt x="838200" y="628904"/>
                </a:lnTo>
                <a:lnTo>
                  <a:pt x="838200" y="628191"/>
                </a:lnTo>
                <a:lnTo>
                  <a:pt x="850900" y="630936"/>
                </a:lnTo>
                <a:lnTo>
                  <a:pt x="876300" y="633984"/>
                </a:lnTo>
                <a:lnTo>
                  <a:pt x="901700" y="638556"/>
                </a:lnTo>
                <a:lnTo>
                  <a:pt x="927100" y="641604"/>
                </a:lnTo>
                <a:lnTo>
                  <a:pt x="965200" y="641604"/>
                </a:lnTo>
                <a:lnTo>
                  <a:pt x="982324" y="647312"/>
                </a:lnTo>
                <a:lnTo>
                  <a:pt x="1028700" y="650748"/>
                </a:lnTo>
                <a:lnTo>
                  <a:pt x="1130300" y="653796"/>
                </a:lnTo>
                <a:lnTo>
                  <a:pt x="1384300" y="653796"/>
                </a:lnTo>
                <a:close/>
              </a:path>
              <a:path w="1981200" h="1141730">
                <a:moveTo>
                  <a:pt x="674174" y="585452"/>
                </a:moveTo>
                <a:lnTo>
                  <a:pt x="673100" y="584957"/>
                </a:lnTo>
                <a:lnTo>
                  <a:pt x="673100" y="585216"/>
                </a:lnTo>
                <a:lnTo>
                  <a:pt x="674174" y="585452"/>
                </a:lnTo>
                <a:close/>
              </a:path>
              <a:path w="1981200" h="1141730">
                <a:moveTo>
                  <a:pt x="685800" y="590804"/>
                </a:moveTo>
                <a:lnTo>
                  <a:pt x="682217" y="587222"/>
                </a:lnTo>
                <a:lnTo>
                  <a:pt x="674174" y="585452"/>
                </a:lnTo>
                <a:lnTo>
                  <a:pt x="685800" y="590804"/>
                </a:lnTo>
                <a:close/>
              </a:path>
              <a:path w="1981200" h="1141730">
                <a:moveTo>
                  <a:pt x="1003300" y="654304"/>
                </a:moveTo>
                <a:lnTo>
                  <a:pt x="982324" y="647312"/>
                </a:lnTo>
                <a:lnTo>
                  <a:pt x="977900" y="646984"/>
                </a:lnTo>
                <a:lnTo>
                  <a:pt x="1003300" y="654304"/>
                </a:lnTo>
                <a:close/>
              </a:path>
              <a:path w="1981200" h="1141730">
                <a:moveTo>
                  <a:pt x="1981200" y="815340"/>
                </a:moveTo>
                <a:lnTo>
                  <a:pt x="1371600" y="486156"/>
                </a:lnTo>
                <a:lnTo>
                  <a:pt x="1371600" y="501904"/>
                </a:lnTo>
                <a:lnTo>
                  <a:pt x="1397000" y="501904"/>
                </a:lnTo>
                <a:lnTo>
                  <a:pt x="1422400" y="527304"/>
                </a:lnTo>
                <a:lnTo>
                  <a:pt x="1422400" y="519972"/>
                </a:lnTo>
                <a:lnTo>
                  <a:pt x="1460500" y="540004"/>
                </a:lnTo>
                <a:lnTo>
                  <a:pt x="1485900" y="552704"/>
                </a:lnTo>
                <a:lnTo>
                  <a:pt x="1498600" y="565404"/>
                </a:lnTo>
                <a:lnTo>
                  <a:pt x="1498600" y="562283"/>
                </a:lnTo>
                <a:lnTo>
                  <a:pt x="1524000" y="578104"/>
                </a:lnTo>
                <a:lnTo>
                  <a:pt x="1536700" y="578104"/>
                </a:lnTo>
                <a:lnTo>
                  <a:pt x="1536700" y="584514"/>
                </a:lnTo>
                <a:lnTo>
                  <a:pt x="1549400" y="590804"/>
                </a:lnTo>
                <a:lnTo>
                  <a:pt x="1562100" y="590804"/>
                </a:lnTo>
                <a:lnTo>
                  <a:pt x="1587500" y="616204"/>
                </a:lnTo>
                <a:lnTo>
                  <a:pt x="1587500" y="608967"/>
                </a:lnTo>
                <a:lnTo>
                  <a:pt x="1625600" y="628904"/>
                </a:lnTo>
                <a:lnTo>
                  <a:pt x="1625600" y="634775"/>
                </a:lnTo>
                <a:lnTo>
                  <a:pt x="1638300" y="641604"/>
                </a:lnTo>
                <a:lnTo>
                  <a:pt x="1651000" y="641604"/>
                </a:lnTo>
                <a:lnTo>
                  <a:pt x="1663700" y="654304"/>
                </a:lnTo>
                <a:lnTo>
                  <a:pt x="1676400" y="660654"/>
                </a:lnTo>
                <a:lnTo>
                  <a:pt x="1676400" y="656308"/>
                </a:lnTo>
                <a:lnTo>
                  <a:pt x="1714500" y="679704"/>
                </a:lnTo>
                <a:lnTo>
                  <a:pt x="1727200" y="679704"/>
                </a:lnTo>
                <a:lnTo>
                  <a:pt x="1752600" y="705104"/>
                </a:lnTo>
                <a:lnTo>
                  <a:pt x="1752600" y="698619"/>
                </a:lnTo>
                <a:lnTo>
                  <a:pt x="1790700" y="717804"/>
                </a:lnTo>
                <a:lnTo>
                  <a:pt x="1790700" y="722952"/>
                </a:lnTo>
                <a:lnTo>
                  <a:pt x="1803400" y="730504"/>
                </a:lnTo>
                <a:lnTo>
                  <a:pt x="1816100" y="730504"/>
                </a:lnTo>
                <a:lnTo>
                  <a:pt x="1828800" y="743204"/>
                </a:lnTo>
                <a:lnTo>
                  <a:pt x="1854200" y="755904"/>
                </a:lnTo>
                <a:lnTo>
                  <a:pt x="1879600" y="768604"/>
                </a:lnTo>
                <a:lnTo>
                  <a:pt x="1892300" y="768604"/>
                </a:lnTo>
                <a:lnTo>
                  <a:pt x="1917700" y="794004"/>
                </a:lnTo>
                <a:lnTo>
                  <a:pt x="1917700" y="788111"/>
                </a:lnTo>
                <a:lnTo>
                  <a:pt x="1925750" y="794004"/>
                </a:lnTo>
                <a:lnTo>
                  <a:pt x="1930400" y="794004"/>
                </a:lnTo>
                <a:lnTo>
                  <a:pt x="1943100" y="806704"/>
                </a:lnTo>
                <a:lnTo>
                  <a:pt x="1955800" y="806704"/>
                </a:lnTo>
                <a:lnTo>
                  <a:pt x="1955800" y="812892"/>
                </a:lnTo>
                <a:lnTo>
                  <a:pt x="1961625" y="815879"/>
                </a:lnTo>
                <a:lnTo>
                  <a:pt x="1968500" y="812292"/>
                </a:lnTo>
                <a:lnTo>
                  <a:pt x="1968500" y="823290"/>
                </a:lnTo>
                <a:lnTo>
                  <a:pt x="1981200" y="815340"/>
                </a:lnTo>
                <a:close/>
              </a:path>
              <a:path w="1981200" h="1141730">
                <a:moveTo>
                  <a:pt x="1384300" y="643128"/>
                </a:moveTo>
                <a:lnTo>
                  <a:pt x="1384300" y="501904"/>
                </a:lnTo>
                <a:lnTo>
                  <a:pt x="1371600" y="501904"/>
                </a:lnTo>
                <a:lnTo>
                  <a:pt x="1371600" y="643128"/>
                </a:lnTo>
                <a:lnTo>
                  <a:pt x="1384300" y="643128"/>
                </a:lnTo>
                <a:close/>
              </a:path>
              <a:path w="1981200" h="1141730">
                <a:moveTo>
                  <a:pt x="1689100" y="667004"/>
                </a:moveTo>
                <a:lnTo>
                  <a:pt x="1676400" y="656308"/>
                </a:lnTo>
                <a:lnTo>
                  <a:pt x="1676400" y="660654"/>
                </a:lnTo>
                <a:lnTo>
                  <a:pt x="1689100" y="667004"/>
                </a:lnTo>
                <a:close/>
              </a:path>
              <a:path w="1981200" h="1141730">
                <a:moveTo>
                  <a:pt x="1854320" y="756025"/>
                </a:moveTo>
                <a:lnTo>
                  <a:pt x="1828800" y="743325"/>
                </a:lnTo>
                <a:lnTo>
                  <a:pt x="1854320" y="756025"/>
                </a:lnTo>
                <a:close/>
              </a:path>
              <a:path w="1981200" h="1141730">
                <a:moveTo>
                  <a:pt x="1943100" y="806704"/>
                </a:moveTo>
                <a:lnTo>
                  <a:pt x="1930400" y="794004"/>
                </a:lnTo>
                <a:lnTo>
                  <a:pt x="1925750" y="794004"/>
                </a:lnTo>
                <a:lnTo>
                  <a:pt x="1943100" y="806704"/>
                </a:lnTo>
                <a:close/>
              </a:path>
              <a:path w="1981200" h="1141730">
                <a:moveTo>
                  <a:pt x="1968500" y="819404"/>
                </a:moveTo>
                <a:lnTo>
                  <a:pt x="1961625" y="815879"/>
                </a:lnTo>
                <a:lnTo>
                  <a:pt x="1955800" y="818919"/>
                </a:lnTo>
                <a:lnTo>
                  <a:pt x="1955800" y="819404"/>
                </a:lnTo>
                <a:lnTo>
                  <a:pt x="1968500" y="819404"/>
                </a:lnTo>
                <a:close/>
              </a:path>
              <a:path w="1981200" h="1141730">
                <a:moveTo>
                  <a:pt x="1968500" y="823290"/>
                </a:moveTo>
                <a:lnTo>
                  <a:pt x="1968500" y="819404"/>
                </a:lnTo>
                <a:lnTo>
                  <a:pt x="1955800" y="831240"/>
                </a:lnTo>
                <a:lnTo>
                  <a:pt x="1968500" y="823290"/>
                </a:lnTo>
                <a:close/>
              </a:path>
              <a:path w="1981200" h="1141730">
                <a:moveTo>
                  <a:pt x="1968500" y="819404"/>
                </a:moveTo>
                <a:lnTo>
                  <a:pt x="1968500" y="812292"/>
                </a:lnTo>
                <a:lnTo>
                  <a:pt x="1961625" y="815879"/>
                </a:lnTo>
                <a:lnTo>
                  <a:pt x="1968500" y="819404"/>
                </a:lnTo>
                <a:close/>
              </a:path>
              <a:path w="1981200" h="1141730">
                <a:moveTo>
                  <a:pt x="1961043" y="832104"/>
                </a:moveTo>
                <a:lnTo>
                  <a:pt x="1959863" y="832104"/>
                </a:lnTo>
                <a:lnTo>
                  <a:pt x="1957647" y="833950"/>
                </a:lnTo>
                <a:lnTo>
                  <a:pt x="1961043" y="832104"/>
                </a:lnTo>
                <a:close/>
              </a:path>
              <a:path w="1981200" h="1141730">
                <a:moveTo>
                  <a:pt x="1914339" y="857504"/>
                </a:moveTo>
                <a:lnTo>
                  <a:pt x="1906523" y="857504"/>
                </a:lnTo>
                <a:lnTo>
                  <a:pt x="1888235" y="870204"/>
                </a:lnTo>
                <a:lnTo>
                  <a:pt x="1886711" y="870204"/>
                </a:lnTo>
                <a:lnTo>
                  <a:pt x="1878677" y="876900"/>
                </a:lnTo>
                <a:lnTo>
                  <a:pt x="1914339" y="857504"/>
                </a:lnTo>
                <a:close/>
              </a:path>
              <a:path w="1981200" h="1141730">
                <a:moveTo>
                  <a:pt x="1844285" y="895604"/>
                </a:moveTo>
                <a:lnTo>
                  <a:pt x="1834895" y="895604"/>
                </a:lnTo>
                <a:lnTo>
                  <a:pt x="1834240" y="901067"/>
                </a:lnTo>
                <a:lnTo>
                  <a:pt x="1844285" y="895604"/>
                </a:lnTo>
                <a:close/>
              </a:path>
              <a:path w="1981200" h="1141730">
                <a:moveTo>
                  <a:pt x="1820933" y="908304"/>
                </a:moveTo>
                <a:lnTo>
                  <a:pt x="1813559" y="908304"/>
                </a:lnTo>
                <a:lnTo>
                  <a:pt x="1799706" y="919849"/>
                </a:lnTo>
                <a:lnTo>
                  <a:pt x="1820933" y="908304"/>
                </a:lnTo>
                <a:close/>
              </a:path>
              <a:path w="1981200" h="1141730">
                <a:moveTo>
                  <a:pt x="1797581" y="921004"/>
                </a:moveTo>
                <a:lnTo>
                  <a:pt x="1796795" y="921004"/>
                </a:lnTo>
                <a:lnTo>
                  <a:pt x="1793956" y="922976"/>
                </a:lnTo>
                <a:lnTo>
                  <a:pt x="1797581" y="921004"/>
                </a:lnTo>
                <a:close/>
              </a:path>
              <a:path w="1981200" h="1141730">
                <a:moveTo>
                  <a:pt x="1750878" y="946404"/>
                </a:moveTo>
                <a:lnTo>
                  <a:pt x="1741931" y="946404"/>
                </a:lnTo>
                <a:lnTo>
                  <a:pt x="1741307" y="951609"/>
                </a:lnTo>
                <a:lnTo>
                  <a:pt x="1750878" y="946404"/>
                </a:lnTo>
                <a:close/>
              </a:path>
              <a:path w="1981200" h="1141730">
                <a:moveTo>
                  <a:pt x="1727527" y="959104"/>
                </a:moveTo>
                <a:lnTo>
                  <a:pt x="1723643" y="959104"/>
                </a:lnTo>
                <a:lnTo>
                  <a:pt x="1709618" y="968843"/>
                </a:lnTo>
                <a:lnTo>
                  <a:pt x="1727527" y="959104"/>
                </a:lnTo>
                <a:close/>
              </a:path>
              <a:path w="1981200" h="1141730">
                <a:moveTo>
                  <a:pt x="1704175" y="971804"/>
                </a:moveTo>
                <a:lnTo>
                  <a:pt x="1703831" y="971804"/>
                </a:lnTo>
                <a:lnTo>
                  <a:pt x="1703186" y="972342"/>
                </a:lnTo>
                <a:lnTo>
                  <a:pt x="1704175" y="971804"/>
                </a:lnTo>
                <a:close/>
              </a:path>
              <a:path w="1981200" h="1141730">
                <a:moveTo>
                  <a:pt x="1657472" y="997204"/>
                </a:moveTo>
                <a:lnTo>
                  <a:pt x="1650491" y="997204"/>
                </a:lnTo>
                <a:lnTo>
                  <a:pt x="1632203" y="1009904"/>
                </a:lnTo>
                <a:lnTo>
                  <a:pt x="1630679" y="1009904"/>
                </a:lnTo>
                <a:lnTo>
                  <a:pt x="1624215" y="1015291"/>
                </a:lnTo>
                <a:lnTo>
                  <a:pt x="1657472" y="997204"/>
                </a:lnTo>
                <a:close/>
              </a:path>
              <a:path w="1981200" h="1141730">
                <a:moveTo>
                  <a:pt x="1587417" y="1035304"/>
                </a:moveTo>
                <a:lnTo>
                  <a:pt x="1577339" y="1035304"/>
                </a:lnTo>
                <a:lnTo>
                  <a:pt x="1559051" y="1048004"/>
                </a:lnTo>
                <a:lnTo>
                  <a:pt x="1557527" y="1048004"/>
                </a:lnTo>
                <a:lnTo>
                  <a:pt x="1545244" y="1058240"/>
                </a:lnTo>
                <a:lnTo>
                  <a:pt x="1587417" y="1035304"/>
                </a:lnTo>
                <a:close/>
              </a:path>
              <a:path w="1981200" h="1141730">
                <a:moveTo>
                  <a:pt x="1517362" y="1073404"/>
                </a:moveTo>
                <a:lnTo>
                  <a:pt x="1505711" y="1073404"/>
                </a:lnTo>
                <a:lnTo>
                  <a:pt x="1504898" y="1080183"/>
                </a:lnTo>
                <a:lnTo>
                  <a:pt x="1517362" y="1073404"/>
                </a:lnTo>
                <a:close/>
              </a:path>
              <a:path w="1981200" h="1141730">
                <a:moveTo>
                  <a:pt x="1494010" y="1086104"/>
                </a:moveTo>
                <a:lnTo>
                  <a:pt x="1484375" y="1086104"/>
                </a:lnTo>
                <a:lnTo>
                  <a:pt x="1469135" y="1098804"/>
                </a:lnTo>
                <a:lnTo>
                  <a:pt x="1467611" y="1098804"/>
                </a:lnTo>
                <a:lnTo>
                  <a:pt x="1456605" y="1106447"/>
                </a:lnTo>
                <a:lnTo>
                  <a:pt x="1494010" y="1086104"/>
                </a:lnTo>
                <a:close/>
              </a:path>
              <a:path w="1981200" h="1141730">
                <a:moveTo>
                  <a:pt x="1423956" y="1124204"/>
                </a:moveTo>
                <a:lnTo>
                  <a:pt x="1412747" y="1124204"/>
                </a:lnTo>
                <a:lnTo>
                  <a:pt x="1411965" y="1130725"/>
                </a:lnTo>
                <a:lnTo>
                  <a:pt x="1423956" y="1124204"/>
                </a:lnTo>
                <a:close/>
              </a:path>
              <a:path w="1981200" h="1141730">
                <a:moveTo>
                  <a:pt x="1400604" y="1136904"/>
                </a:moveTo>
                <a:lnTo>
                  <a:pt x="1394459" y="1136904"/>
                </a:lnTo>
                <a:lnTo>
                  <a:pt x="1392289" y="1141426"/>
                </a:lnTo>
                <a:lnTo>
                  <a:pt x="1400604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5670" y="1872996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1981200" h="1143000">
                <a:moveTo>
                  <a:pt x="1388364" y="989076"/>
                </a:moveTo>
                <a:lnTo>
                  <a:pt x="1388364" y="653796"/>
                </a:lnTo>
                <a:lnTo>
                  <a:pt x="1139952" y="653796"/>
                </a:lnTo>
                <a:lnTo>
                  <a:pt x="1071729" y="652602"/>
                </a:lnTo>
                <a:lnTo>
                  <a:pt x="1005974" y="649115"/>
                </a:lnTo>
                <a:lnTo>
                  <a:pt x="943208" y="643476"/>
                </a:lnTo>
                <a:lnTo>
                  <a:pt x="883950" y="635827"/>
                </a:lnTo>
                <a:lnTo>
                  <a:pt x="828721" y="626309"/>
                </a:lnTo>
                <a:lnTo>
                  <a:pt x="778041" y="615064"/>
                </a:lnTo>
                <a:lnTo>
                  <a:pt x="732431" y="602233"/>
                </a:lnTo>
                <a:lnTo>
                  <a:pt x="692410" y="587958"/>
                </a:lnTo>
                <a:lnTo>
                  <a:pt x="631219" y="555641"/>
                </a:lnTo>
                <a:lnTo>
                  <a:pt x="598628" y="519245"/>
                </a:lnTo>
                <a:lnTo>
                  <a:pt x="594360" y="499872"/>
                </a:lnTo>
                <a:lnTo>
                  <a:pt x="594360" y="0"/>
                </a:lnTo>
                <a:lnTo>
                  <a:pt x="0" y="0"/>
                </a:lnTo>
                <a:lnTo>
                  <a:pt x="0" y="499872"/>
                </a:lnTo>
                <a:lnTo>
                  <a:pt x="1805" y="527737"/>
                </a:lnTo>
                <a:lnTo>
                  <a:pt x="15957" y="582165"/>
                </a:lnTo>
                <a:lnTo>
                  <a:pt x="43522" y="634584"/>
                </a:lnTo>
                <a:lnTo>
                  <a:pt x="83729" y="684672"/>
                </a:lnTo>
                <a:lnTo>
                  <a:pt x="135809" y="732103"/>
                </a:lnTo>
                <a:lnTo>
                  <a:pt x="198989" y="776555"/>
                </a:lnTo>
                <a:lnTo>
                  <a:pt x="234500" y="797562"/>
                </a:lnTo>
                <a:lnTo>
                  <a:pt x="272498" y="817703"/>
                </a:lnTo>
                <a:lnTo>
                  <a:pt x="312886" y="836936"/>
                </a:lnTo>
                <a:lnTo>
                  <a:pt x="355567" y="855223"/>
                </a:lnTo>
                <a:lnTo>
                  <a:pt x="400445" y="872521"/>
                </a:lnTo>
                <a:lnTo>
                  <a:pt x="447424" y="888791"/>
                </a:lnTo>
                <a:lnTo>
                  <a:pt x="496407" y="903992"/>
                </a:lnTo>
                <a:lnTo>
                  <a:pt x="547299" y="918084"/>
                </a:lnTo>
                <a:lnTo>
                  <a:pt x="600001" y="931026"/>
                </a:lnTo>
                <a:lnTo>
                  <a:pt x="654420" y="942777"/>
                </a:lnTo>
                <a:lnTo>
                  <a:pt x="710457" y="953298"/>
                </a:lnTo>
                <a:lnTo>
                  <a:pt x="768016" y="962547"/>
                </a:lnTo>
                <a:lnTo>
                  <a:pt x="827002" y="970484"/>
                </a:lnTo>
                <a:lnTo>
                  <a:pt x="887318" y="977069"/>
                </a:lnTo>
                <a:lnTo>
                  <a:pt x="948867" y="982261"/>
                </a:lnTo>
                <a:lnTo>
                  <a:pt x="1011553" y="986020"/>
                </a:lnTo>
                <a:lnTo>
                  <a:pt x="1075280" y="988305"/>
                </a:lnTo>
                <a:lnTo>
                  <a:pt x="1139952" y="989076"/>
                </a:lnTo>
                <a:lnTo>
                  <a:pt x="1388364" y="989076"/>
                </a:lnTo>
                <a:close/>
              </a:path>
              <a:path w="1981200" h="1143000">
                <a:moveTo>
                  <a:pt x="1981200" y="821436"/>
                </a:moveTo>
                <a:lnTo>
                  <a:pt x="1388364" y="499872"/>
                </a:lnTo>
                <a:lnTo>
                  <a:pt x="1388364" y="1143000"/>
                </a:lnTo>
                <a:lnTo>
                  <a:pt x="1981200" y="821436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1098" y="1868424"/>
            <a:ext cx="1996439" cy="1156970"/>
          </a:xfrm>
          <a:custGeom>
            <a:avLst/>
            <a:gdLst/>
            <a:ahLst/>
            <a:cxnLst/>
            <a:rect l="l" t="t" r="r" b="b"/>
            <a:pathLst>
              <a:path w="1996439" h="1156970">
                <a:moveTo>
                  <a:pt x="710184" y="592836"/>
                </a:moveTo>
                <a:lnTo>
                  <a:pt x="679704" y="580644"/>
                </a:lnTo>
                <a:lnTo>
                  <a:pt x="667512" y="574548"/>
                </a:lnTo>
                <a:lnTo>
                  <a:pt x="655320" y="566928"/>
                </a:lnTo>
                <a:lnTo>
                  <a:pt x="644652" y="560832"/>
                </a:lnTo>
                <a:lnTo>
                  <a:pt x="635508" y="554736"/>
                </a:lnTo>
                <a:lnTo>
                  <a:pt x="626364" y="547116"/>
                </a:lnTo>
                <a:lnTo>
                  <a:pt x="620268" y="539496"/>
                </a:lnTo>
                <a:lnTo>
                  <a:pt x="620268" y="541020"/>
                </a:lnTo>
                <a:lnTo>
                  <a:pt x="614172" y="533400"/>
                </a:lnTo>
                <a:lnTo>
                  <a:pt x="609600" y="525780"/>
                </a:lnTo>
                <a:lnTo>
                  <a:pt x="606552" y="518160"/>
                </a:lnTo>
                <a:lnTo>
                  <a:pt x="606552" y="519684"/>
                </a:lnTo>
                <a:lnTo>
                  <a:pt x="603504" y="504444"/>
                </a:lnTo>
                <a:lnTo>
                  <a:pt x="603504" y="0"/>
                </a:lnTo>
                <a:lnTo>
                  <a:pt x="0" y="0"/>
                </a:lnTo>
                <a:lnTo>
                  <a:pt x="0" y="504444"/>
                </a:lnTo>
                <a:lnTo>
                  <a:pt x="1524" y="518160"/>
                </a:lnTo>
                <a:lnTo>
                  <a:pt x="1524" y="530352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594360" y="10668"/>
                </a:lnTo>
                <a:lnTo>
                  <a:pt x="594360" y="4572"/>
                </a:lnTo>
                <a:lnTo>
                  <a:pt x="598932" y="10668"/>
                </a:lnTo>
                <a:lnTo>
                  <a:pt x="598932" y="525272"/>
                </a:lnTo>
                <a:lnTo>
                  <a:pt x="601980" y="530352"/>
                </a:lnTo>
                <a:lnTo>
                  <a:pt x="606552" y="539496"/>
                </a:lnTo>
                <a:lnTo>
                  <a:pt x="612648" y="547116"/>
                </a:lnTo>
                <a:lnTo>
                  <a:pt x="620268" y="554736"/>
                </a:lnTo>
                <a:lnTo>
                  <a:pt x="629412" y="562356"/>
                </a:lnTo>
                <a:lnTo>
                  <a:pt x="640080" y="568452"/>
                </a:lnTo>
                <a:lnTo>
                  <a:pt x="650748" y="576072"/>
                </a:lnTo>
                <a:lnTo>
                  <a:pt x="662940" y="582168"/>
                </a:lnTo>
                <a:lnTo>
                  <a:pt x="676656" y="589788"/>
                </a:lnTo>
                <a:lnTo>
                  <a:pt x="690372" y="595884"/>
                </a:lnTo>
                <a:lnTo>
                  <a:pt x="705612" y="601980"/>
                </a:lnTo>
                <a:lnTo>
                  <a:pt x="708660" y="603088"/>
                </a:lnTo>
                <a:lnTo>
                  <a:pt x="708660" y="592836"/>
                </a:lnTo>
                <a:lnTo>
                  <a:pt x="710184" y="592836"/>
                </a:lnTo>
                <a:close/>
              </a:path>
              <a:path w="1996439" h="115697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996439" h="1156970">
                <a:moveTo>
                  <a:pt x="33528" y="601980"/>
                </a:moveTo>
                <a:lnTo>
                  <a:pt x="27432" y="589788"/>
                </a:lnTo>
                <a:lnTo>
                  <a:pt x="18288" y="565404"/>
                </a:lnTo>
                <a:lnTo>
                  <a:pt x="15240" y="553212"/>
                </a:lnTo>
                <a:lnTo>
                  <a:pt x="15240" y="554736"/>
                </a:lnTo>
                <a:lnTo>
                  <a:pt x="13716" y="541020"/>
                </a:lnTo>
                <a:lnTo>
                  <a:pt x="13716" y="542544"/>
                </a:lnTo>
                <a:lnTo>
                  <a:pt x="10668" y="528828"/>
                </a:lnTo>
                <a:lnTo>
                  <a:pt x="10668" y="10668"/>
                </a:lnTo>
                <a:lnTo>
                  <a:pt x="4572" y="10668"/>
                </a:lnTo>
                <a:lnTo>
                  <a:pt x="4572" y="544068"/>
                </a:lnTo>
                <a:lnTo>
                  <a:pt x="6096" y="556260"/>
                </a:lnTo>
                <a:lnTo>
                  <a:pt x="9144" y="568452"/>
                </a:lnTo>
                <a:lnTo>
                  <a:pt x="18288" y="592836"/>
                </a:lnTo>
                <a:lnTo>
                  <a:pt x="32004" y="620268"/>
                </a:lnTo>
                <a:lnTo>
                  <a:pt x="32004" y="601980"/>
                </a:lnTo>
                <a:lnTo>
                  <a:pt x="33528" y="601980"/>
                </a:lnTo>
                <a:close/>
              </a:path>
              <a:path w="1996439" h="1156970">
                <a:moveTo>
                  <a:pt x="12192" y="530352"/>
                </a:moveTo>
                <a:lnTo>
                  <a:pt x="10668" y="516636"/>
                </a:lnTo>
                <a:lnTo>
                  <a:pt x="10668" y="528828"/>
                </a:lnTo>
                <a:lnTo>
                  <a:pt x="12192" y="530352"/>
                </a:lnTo>
                <a:close/>
              </a:path>
              <a:path w="1996439" h="1156970">
                <a:moveTo>
                  <a:pt x="173736" y="754380"/>
                </a:moveTo>
                <a:lnTo>
                  <a:pt x="146304" y="734568"/>
                </a:lnTo>
                <a:lnTo>
                  <a:pt x="132588" y="723900"/>
                </a:lnTo>
                <a:lnTo>
                  <a:pt x="120396" y="713232"/>
                </a:lnTo>
                <a:lnTo>
                  <a:pt x="109728" y="702564"/>
                </a:lnTo>
                <a:lnTo>
                  <a:pt x="97536" y="691896"/>
                </a:lnTo>
                <a:lnTo>
                  <a:pt x="88392" y="681228"/>
                </a:lnTo>
                <a:lnTo>
                  <a:pt x="77724" y="670560"/>
                </a:lnTo>
                <a:lnTo>
                  <a:pt x="68580" y="658368"/>
                </a:lnTo>
                <a:lnTo>
                  <a:pt x="60960" y="647700"/>
                </a:lnTo>
                <a:lnTo>
                  <a:pt x="51816" y="635508"/>
                </a:lnTo>
                <a:lnTo>
                  <a:pt x="51816" y="637032"/>
                </a:lnTo>
                <a:lnTo>
                  <a:pt x="45720" y="624840"/>
                </a:lnTo>
                <a:lnTo>
                  <a:pt x="38100" y="612648"/>
                </a:lnTo>
                <a:lnTo>
                  <a:pt x="32004" y="601980"/>
                </a:lnTo>
                <a:lnTo>
                  <a:pt x="32004" y="620268"/>
                </a:lnTo>
                <a:lnTo>
                  <a:pt x="36576" y="629412"/>
                </a:lnTo>
                <a:lnTo>
                  <a:pt x="44196" y="641604"/>
                </a:lnTo>
                <a:lnTo>
                  <a:pt x="53340" y="653796"/>
                </a:lnTo>
                <a:lnTo>
                  <a:pt x="60960" y="664464"/>
                </a:lnTo>
                <a:lnTo>
                  <a:pt x="70104" y="676656"/>
                </a:lnTo>
                <a:lnTo>
                  <a:pt x="91440" y="697992"/>
                </a:lnTo>
                <a:lnTo>
                  <a:pt x="102108" y="710184"/>
                </a:lnTo>
                <a:lnTo>
                  <a:pt x="126492" y="731520"/>
                </a:lnTo>
                <a:lnTo>
                  <a:pt x="140208" y="742188"/>
                </a:lnTo>
                <a:lnTo>
                  <a:pt x="167640" y="762000"/>
                </a:lnTo>
                <a:lnTo>
                  <a:pt x="172212" y="764971"/>
                </a:lnTo>
                <a:lnTo>
                  <a:pt x="172212" y="754380"/>
                </a:lnTo>
                <a:lnTo>
                  <a:pt x="173736" y="754380"/>
                </a:lnTo>
                <a:close/>
              </a:path>
              <a:path w="1996439" h="1156970">
                <a:moveTo>
                  <a:pt x="1397508" y="1140401"/>
                </a:moveTo>
                <a:lnTo>
                  <a:pt x="1397508" y="989076"/>
                </a:lnTo>
                <a:lnTo>
                  <a:pt x="1086612" y="989076"/>
                </a:lnTo>
                <a:lnTo>
                  <a:pt x="1028700" y="987552"/>
                </a:lnTo>
                <a:lnTo>
                  <a:pt x="972312" y="984504"/>
                </a:lnTo>
                <a:lnTo>
                  <a:pt x="915924" y="979932"/>
                </a:lnTo>
                <a:lnTo>
                  <a:pt x="806196" y="967740"/>
                </a:lnTo>
                <a:lnTo>
                  <a:pt x="754380" y="960120"/>
                </a:lnTo>
                <a:lnTo>
                  <a:pt x="702564" y="950976"/>
                </a:lnTo>
                <a:lnTo>
                  <a:pt x="652272" y="941832"/>
                </a:lnTo>
                <a:lnTo>
                  <a:pt x="603504" y="931164"/>
                </a:lnTo>
                <a:lnTo>
                  <a:pt x="554736" y="918972"/>
                </a:lnTo>
                <a:lnTo>
                  <a:pt x="509016" y="906780"/>
                </a:lnTo>
                <a:lnTo>
                  <a:pt x="464820" y="893064"/>
                </a:lnTo>
                <a:lnTo>
                  <a:pt x="422148" y="877824"/>
                </a:lnTo>
                <a:lnTo>
                  <a:pt x="381000" y="862584"/>
                </a:lnTo>
                <a:lnTo>
                  <a:pt x="341376" y="845820"/>
                </a:lnTo>
                <a:lnTo>
                  <a:pt x="303276" y="829056"/>
                </a:lnTo>
                <a:lnTo>
                  <a:pt x="268224" y="812292"/>
                </a:lnTo>
                <a:lnTo>
                  <a:pt x="234696" y="794004"/>
                </a:lnTo>
                <a:lnTo>
                  <a:pt x="172212" y="754380"/>
                </a:lnTo>
                <a:lnTo>
                  <a:pt x="172212" y="764971"/>
                </a:lnTo>
                <a:lnTo>
                  <a:pt x="228600" y="801624"/>
                </a:lnTo>
                <a:lnTo>
                  <a:pt x="298704" y="838200"/>
                </a:lnTo>
                <a:lnTo>
                  <a:pt x="336804" y="854964"/>
                </a:lnTo>
                <a:lnTo>
                  <a:pt x="376428" y="871728"/>
                </a:lnTo>
                <a:lnTo>
                  <a:pt x="461772" y="902208"/>
                </a:lnTo>
                <a:lnTo>
                  <a:pt x="505968" y="915924"/>
                </a:lnTo>
                <a:lnTo>
                  <a:pt x="600456" y="940308"/>
                </a:lnTo>
                <a:lnTo>
                  <a:pt x="650748" y="950976"/>
                </a:lnTo>
                <a:lnTo>
                  <a:pt x="701040" y="960120"/>
                </a:lnTo>
                <a:lnTo>
                  <a:pt x="752856" y="969264"/>
                </a:lnTo>
                <a:lnTo>
                  <a:pt x="806196" y="976884"/>
                </a:lnTo>
                <a:lnTo>
                  <a:pt x="859536" y="982980"/>
                </a:lnTo>
                <a:lnTo>
                  <a:pt x="914400" y="989076"/>
                </a:lnTo>
                <a:lnTo>
                  <a:pt x="970788" y="993648"/>
                </a:lnTo>
                <a:lnTo>
                  <a:pt x="1028700" y="996696"/>
                </a:lnTo>
                <a:lnTo>
                  <a:pt x="1144524" y="999744"/>
                </a:lnTo>
                <a:lnTo>
                  <a:pt x="1388364" y="999744"/>
                </a:lnTo>
                <a:lnTo>
                  <a:pt x="1388364" y="993648"/>
                </a:lnTo>
                <a:lnTo>
                  <a:pt x="1392936" y="999744"/>
                </a:lnTo>
                <a:lnTo>
                  <a:pt x="1392936" y="1142874"/>
                </a:lnTo>
                <a:lnTo>
                  <a:pt x="1397508" y="1140401"/>
                </a:lnTo>
                <a:close/>
              </a:path>
              <a:path w="1996439" h="1156970">
                <a:moveTo>
                  <a:pt x="598932" y="10668"/>
                </a:moveTo>
                <a:lnTo>
                  <a:pt x="594360" y="4572"/>
                </a:lnTo>
                <a:lnTo>
                  <a:pt x="594360" y="10668"/>
                </a:lnTo>
                <a:lnTo>
                  <a:pt x="598932" y="10668"/>
                </a:lnTo>
                <a:close/>
              </a:path>
              <a:path w="1996439" h="1156970">
                <a:moveTo>
                  <a:pt x="598932" y="525272"/>
                </a:moveTo>
                <a:lnTo>
                  <a:pt x="598932" y="10668"/>
                </a:lnTo>
                <a:lnTo>
                  <a:pt x="594360" y="10668"/>
                </a:lnTo>
                <a:lnTo>
                  <a:pt x="594360" y="504444"/>
                </a:lnTo>
                <a:lnTo>
                  <a:pt x="597408" y="522732"/>
                </a:lnTo>
                <a:lnTo>
                  <a:pt x="598932" y="525272"/>
                </a:lnTo>
                <a:close/>
              </a:path>
              <a:path w="1996439" h="1156970">
                <a:moveTo>
                  <a:pt x="909828" y="638556"/>
                </a:moveTo>
                <a:lnTo>
                  <a:pt x="862584" y="632460"/>
                </a:lnTo>
                <a:lnTo>
                  <a:pt x="798576" y="618744"/>
                </a:lnTo>
                <a:lnTo>
                  <a:pt x="760476" y="609600"/>
                </a:lnTo>
                <a:lnTo>
                  <a:pt x="742188" y="603504"/>
                </a:lnTo>
                <a:lnTo>
                  <a:pt x="725424" y="598932"/>
                </a:lnTo>
                <a:lnTo>
                  <a:pt x="708660" y="592836"/>
                </a:lnTo>
                <a:lnTo>
                  <a:pt x="708660" y="603088"/>
                </a:lnTo>
                <a:lnTo>
                  <a:pt x="722376" y="608076"/>
                </a:lnTo>
                <a:lnTo>
                  <a:pt x="739140" y="612648"/>
                </a:lnTo>
                <a:lnTo>
                  <a:pt x="757428" y="618744"/>
                </a:lnTo>
                <a:lnTo>
                  <a:pt x="816864" y="632460"/>
                </a:lnTo>
                <a:lnTo>
                  <a:pt x="839724" y="637032"/>
                </a:lnTo>
                <a:lnTo>
                  <a:pt x="861060" y="641604"/>
                </a:lnTo>
                <a:lnTo>
                  <a:pt x="883920" y="644652"/>
                </a:lnTo>
                <a:lnTo>
                  <a:pt x="908304" y="649224"/>
                </a:lnTo>
                <a:lnTo>
                  <a:pt x="908304" y="638556"/>
                </a:lnTo>
                <a:lnTo>
                  <a:pt x="909828" y="638556"/>
                </a:lnTo>
                <a:close/>
              </a:path>
              <a:path w="1996439" h="1156970">
                <a:moveTo>
                  <a:pt x="1392936" y="653796"/>
                </a:moveTo>
                <a:lnTo>
                  <a:pt x="1089660" y="653796"/>
                </a:lnTo>
                <a:lnTo>
                  <a:pt x="1034796" y="650748"/>
                </a:lnTo>
                <a:lnTo>
                  <a:pt x="982980" y="647700"/>
                </a:lnTo>
                <a:lnTo>
                  <a:pt x="958596" y="644652"/>
                </a:lnTo>
                <a:lnTo>
                  <a:pt x="932688" y="641604"/>
                </a:lnTo>
                <a:lnTo>
                  <a:pt x="908304" y="638556"/>
                </a:lnTo>
                <a:lnTo>
                  <a:pt x="908304" y="649224"/>
                </a:lnTo>
                <a:lnTo>
                  <a:pt x="932688" y="652272"/>
                </a:lnTo>
                <a:lnTo>
                  <a:pt x="957072" y="653796"/>
                </a:lnTo>
                <a:lnTo>
                  <a:pt x="982980" y="656844"/>
                </a:lnTo>
                <a:lnTo>
                  <a:pt x="1034796" y="661416"/>
                </a:lnTo>
                <a:lnTo>
                  <a:pt x="1144524" y="664464"/>
                </a:lnTo>
                <a:lnTo>
                  <a:pt x="1388364" y="664464"/>
                </a:lnTo>
                <a:lnTo>
                  <a:pt x="1388364" y="658368"/>
                </a:lnTo>
                <a:lnTo>
                  <a:pt x="1392936" y="653796"/>
                </a:lnTo>
                <a:close/>
              </a:path>
              <a:path w="1996439" h="1156970">
                <a:moveTo>
                  <a:pt x="1996440" y="826008"/>
                </a:moveTo>
                <a:lnTo>
                  <a:pt x="1388364" y="496824"/>
                </a:lnTo>
                <a:lnTo>
                  <a:pt x="1388364" y="653796"/>
                </a:lnTo>
                <a:lnTo>
                  <a:pt x="1389888" y="653796"/>
                </a:lnTo>
                <a:lnTo>
                  <a:pt x="1389888" y="509016"/>
                </a:lnTo>
                <a:lnTo>
                  <a:pt x="1397508" y="504444"/>
                </a:lnTo>
                <a:lnTo>
                  <a:pt x="1397508" y="513138"/>
                </a:lnTo>
                <a:lnTo>
                  <a:pt x="1977205" y="826770"/>
                </a:lnTo>
                <a:lnTo>
                  <a:pt x="1984248" y="822960"/>
                </a:lnTo>
                <a:lnTo>
                  <a:pt x="1984248" y="832638"/>
                </a:lnTo>
                <a:lnTo>
                  <a:pt x="1996440" y="826008"/>
                </a:lnTo>
                <a:close/>
              </a:path>
              <a:path w="1996439" h="1156970">
                <a:moveTo>
                  <a:pt x="1392936" y="664464"/>
                </a:moveTo>
                <a:lnTo>
                  <a:pt x="1392936" y="653796"/>
                </a:lnTo>
                <a:lnTo>
                  <a:pt x="1388364" y="658368"/>
                </a:lnTo>
                <a:lnTo>
                  <a:pt x="1388364" y="664464"/>
                </a:lnTo>
                <a:lnTo>
                  <a:pt x="1392936" y="664464"/>
                </a:lnTo>
                <a:close/>
              </a:path>
              <a:path w="1996439" h="1156970">
                <a:moveTo>
                  <a:pt x="1392936" y="999744"/>
                </a:moveTo>
                <a:lnTo>
                  <a:pt x="1388364" y="993648"/>
                </a:lnTo>
                <a:lnTo>
                  <a:pt x="1388364" y="999744"/>
                </a:lnTo>
                <a:lnTo>
                  <a:pt x="1392936" y="999744"/>
                </a:lnTo>
                <a:close/>
              </a:path>
              <a:path w="1996439" h="1156970">
                <a:moveTo>
                  <a:pt x="1392936" y="1142874"/>
                </a:moveTo>
                <a:lnTo>
                  <a:pt x="1392936" y="999744"/>
                </a:lnTo>
                <a:lnTo>
                  <a:pt x="1388364" y="999744"/>
                </a:lnTo>
                <a:lnTo>
                  <a:pt x="1388364" y="1156716"/>
                </a:lnTo>
                <a:lnTo>
                  <a:pt x="1389888" y="1155887"/>
                </a:lnTo>
                <a:lnTo>
                  <a:pt x="1389888" y="1144524"/>
                </a:lnTo>
                <a:lnTo>
                  <a:pt x="1392936" y="1142874"/>
                </a:lnTo>
                <a:close/>
              </a:path>
              <a:path w="1996439" h="1156970">
                <a:moveTo>
                  <a:pt x="1397508" y="513138"/>
                </a:moveTo>
                <a:lnTo>
                  <a:pt x="1397508" y="504444"/>
                </a:lnTo>
                <a:lnTo>
                  <a:pt x="1389888" y="509016"/>
                </a:lnTo>
                <a:lnTo>
                  <a:pt x="1397508" y="513138"/>
                </a:lnTo>
                <a:close/>
              </a:path>
              <a:path w="1996439" h="1156970">
                <a:moveTo>
                  <a:pt x="1397508" y="664464"/>
                </a:moveTo>
                <a:lnTo>
                  <a:pt x="1397508" y="513138"/>
                </a:lnTo>
                <a:lnTo>
                  <a:pt x="1389888" y="509016"/>
                </a:lnTo>
                <a:lnTo>
                  <a:pt x="1389888" y="653796"/>
                </a:lnTo>
                <a:lnTo>
                  <a:pt x="1392936" y="653796"/>
                </a:lnTo>
                <a:lnTo>
                  <a:pt x="1392936" y="664464"/>
                </a:lnTo>
                <a:lnTo>
                  <a:pt x="1397508" y="664464"/>
                </a:lnTo>
                <a:close/>
              </a:path>
              <a:path w="1996439" h="1156970">
                <a:moveTo>
                  <a:pt x="1984248" y="832638"/>
                </a:moveTo>
                <a:lnTo>
                  <a:pt x="1984248" y="830580"/>
                </a:lnTo>
                <a:lnTo>
                  <a:pt x="1977205" y="826770"/>
                </a:lnTo>
                <a:lnTo>
                  <a:pt x="1389888" y="1144524"/>
                </a:lnTo>
                <a:lnTo>
                  <a:pt x="1397508" y="1147572"/>
                </a:lnTo>
                <a:lnTo>
                  <a:pt x="1397508" y="1151742"/>
                </a:lnTo>
                <a:lnTo>
                  <a:pt x="1984248" y="832638"/>
                </a:lnTo>
                <a:close/>
              </a:path>
              <a:path w="1996439" h="1156970">
                <a:moveTo>
                  <a:pt x="1397508" y="1151742"/>
                </a:moveTo>
                <a:lnTo>
                  <a:pt x="1397508" y="1147572"/>
                </a:lnTo>
                <a:lnTo>
                  <a:pt x="1389888" y="1144524"/>
                </a:lnTo>
                <a:lnTo>
                  <a:pt x="1389888" y="1155887"/>
                </a:lnTo>
                <a:lnTo>
                  <a:pt x="1397508" y="1151742"/>
                </a:lnTo>
                <a:close/>
              </a:path>
              <a:path w="1996439" h="1156970">
                <a:moveTo>
                  <a:pt x="1984248" y="830580"/>
                </a:moveTo>
                <a:lnTo>
                  <a:pt x="1984248" y="822960"/>
                </a:lnTo>
                <a:lnTo>
                  <a:pt x="1977205" y="826770"/>
                </a:lnTo>
                <a:lnTo>
                  <a:pt x="1984248" y="830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7473" y="1872996"/>
            <a:ext cx="574675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FT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7473" y="2482596"/>
            <a:ext cx="643255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VII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0584" y="1173987"/>
            <a:ext cx="125412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b="1" spc="-45" dirty="0">
                <a:latin typeface="Times New Roman"/>
                <a:cs typeface="Times New Roman"/>
              </a:rPr>
              <a:t>Voie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exogène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8470" y="1110996"/>
            <a:ext cx="1461770" cy="36766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8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0"/>
              </a:spcBef>
            </a:pPr>
            <a:r>
              <a:rPr sz="1800" b="1" spc="-45" dirty="0">
                <a:latin typeface="Times New Roman"/>
                <a:cs typeface="Times New Roman"/>
              </a:rPr>
              <a:t>Voie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exogène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8070" y="1796796"/>
            <a:ext cx="1676400" cy="1054735"/>
          </a:xfrm>
          <a:custGeom>
            <a:avLst/>
            <a:gdLst/>
            <a:ahLst/>
            <a:cxnLst/>
            <a:rect l="l" t="t" r="r" b="b"/>
            <a:pathLst>
              <a:path w="1676400" h="1054735">
                <a:moveTo>
                  <a:pt x="502920" y="546100"/>
                </a:moveTo>
                <a:lnTo>
                  <a:pt x="502920" y="533400"/>
                </a:lnTo>
                <a:lnTo>
                  <a:pt x="0" y="876300"/>
                </a:lnTo>
                <a:lnTo>
                  <a:pt x="3928" y="878978"/>
                </a:lnTo>
                <a:lnTo>
                  <a:pt x="4571" y="876300"/>
                </a:lnTo>
                <a:lnTo>
                  <a:pt x="16763" y="876300"/>
                </a:lnTo>
                <a:lnTo>
                  <a:pt x="19811" y="863600"/>
                </a:lnTo>
                <a:lnTo>
                  <a:pt x="36575" y="863600"/>
                </a:lnTo>
                <a:lnTo>
                  <a:pt x="38099" y="850900"/>
                </a:lnTo>
                <a:lnTo>
                  <a:pt x="56387" y="850900"/>
                </a:lnTo>
                <a:lnTo>
                  <a:pt x="57911" y="838200"/>
                </a:lnTo>
                <a:lnTo>
                  <a:pt x="74675" y="838200"/>
                </a:lnTo>
                <a:lnTo>
                  <a:pt x="76199" y="825500"/>
                </a:lnTo>
                <a:lnTo>
                  <a:pt x="91439" y="825500"/>
                </a:lnTo>
                <a:lnTo>
                  <a:pt x="94487" y="812800"/>
                </a:lnTo>
                <a:lnTo>
                  <a:pt x="112775" y="812800"/>
                </a:lnTo>
                <a:lnTo>
                  <a:pt x="115823" y="800100"/>
                </a:lnTo>
                <a:lnTo>
                  <a:pt x="129539" y="800100"/>
                </a:lnTo>
                <a:lnTo>
                  <a:pt x="132587" y="787400"/>
                </a:lnTo>
                <a:lnTo>
                  <a:pt x="146303" y="787400"/>
                </a:lnTo>
                <a:lnTo>
                  <a:pt x="149351" y="774700"/>
                </a:lnTo>
                <a:lnTo>
                  <a:pt x="167639" y="774700"/>
                </a:lnTo>
                <a:lnTo>
                  <a:pt x="170687" y="762000"/>
                </a:lnTo>
                <a:lnTo>
                  <a:pt x="185927" y="762000"/>
                </a:lnTo>
                <a:lnTo>
                  <a:pt x="187451" y="749300"/>
                </a:lnTo>
                <a:lnTo>
                  <a:pt x="204215" y="749300"/>
                </a:lnTo>
                <a:lnTo>
                  <a:pt x="205739" y="736600"/>
                </a:lnTo>
                <a:lnTo>
                  <a:pt x="224027" y="736600"/>
                </a:lnTo>
                <a:lnTo>
                  <a:pt x="225551" y="723900"/>
                </a:lnTo>
                <a:lnTo>
                  <a:pt x="242315" y="723900"/>
                </a:lnTo>
                <a:lnTo>
                  <a:pt x="245363" y="711200"/>
                </a:lnTo>
                <a:lnTo>
                  <a:pt x="259079" y="711200"/>
                </a:lnTo>
                <a:lnTo>
                  <a:pt x="262127" y="698500"/>
                </a:lnTo>
                <a:lnTo>
                  <a:pt x="278891" y="698500"/>
                </a:lnTo>
                <a:lnTo>
                  <a:pt x="281939" y="685800"/>
                </a:lnTo>
                <a:lnTo>
                  <a:pt x="297179" y="685800"/>
                </a:lnTo>
                <a:lnTo>
                  <a:pt x="300227" y="673100"/>
                </a:lnTo>
                <a:lnTo>
                  <a:pt x="315467" y="673100"/>
                </a:lnTo>
                <a:lnTo>
                  <a:pt x="316991" y="660400"/>
                </a:lnTo>
                <a:lnTo>
                  <a:pt x="333755" y="660400"/>
                </a:lnTo>
                <a:lnTo>
                  <a:pt x="336803" y="647700"/>
                </a:lnTo>
                <a:lnTo>
                  <a:pt x="353567" y="647700"/>
                </a:lnTo>
                <a:lnTo>
                  <a:pt x="355091" y="635000"/>
                </a:lnTo>
                <a:lnTo>
                  <a:pt x="370331" y="635000"/>
                </a:lnTo>
                <a:lnTo>
                  <a:pt x="373379" y="622300"/>
                </a:lnTo>
                <a:lnTo>
                  <a:pt x="391667" y="622300"/>
                </a:lnTo>
                <a:lnTo>
                  <a:pt x="393191" y="609600"/>
                </a:lnTo>
                <a:lnTo>
                  <a:pt x="408431" y="609600"/>
                </a:lnTo>
                <a:lnTo>
                  <a:pt x="411479" y="596900"/>
                </a:lnTo>
                <a:lnTo>
                  <a:pt x="426719" y="596900"/>
                </a:lnTo>
                <a:lnTo>
                  <a:pt x="429767" y="584200"/>
                </a:lnTo>
                <a:lnTo>
                  <a:pt x="446531" y="584200"/>
                </a:lnTo>
                <a:lnTo>
                  <a:pt x="449579" y="571500"/>
                </a:lnTo>
                <a:lnTo>
                  <a:pt x="463295" y="571500"/>
                </a:lnTo>
                <a:lnTo>
                  <a:pt x="466343" y="558800"/>
                </a:lnTo>
                <a:lnTo>
                  <a:pt x="483107" y="558800"/>
                </a:lnTo>
                <a:lnTo>
                  <a:pt x="484631" y="546100"/>
                </a:lnTo>
                <a:lnTo>
                  <a:pt x="502920" y="546100"/>
                </a:lnTo>
                <a:close/>
              </a:path>
              <a:path w="1676400" h="1054735">
                <a:moveTo>
                  <a:pt x="1005792" y="660531"/>
                </a:moveTo>
                <a:lnTo>
                  <a:pt x="964441" y="671611"/>
                </a:lnTo>
                <a:lnTo>
                  <a:pt x="907677" y="682781"/>
                </a:lnTo>
                <a:lnTo>
                  <a:pt x="846407" y="691067"/>
                </a:lnTo>
                <a:lnTo>
                  <a:pt x="781351" y="696219"/>
                </a:lnTo>
                <a:lnTo>
                  <a:pt x="713232" y="697992"/>
                </a:lnTo>
                <a:lnTo>
                  <a:pt x="502920" y="697992"/>
                </a:lnTo>
                <a:lnTo>
                  <a:pt x="502920" y="546100"/>
                </a:lnTo>
                <a:lnTo>
                  <a:pt x="502919" y="698500"/>
                </a:lnTo>
                <a:lnTo>
                  <a:pt x="880871" y="698500"/>
                </a:lnTo>
                <a:lnTo>
                  <a:pt x="893063" y="685800"/>
                </a:lnTo>
                <a:lnTo>
                  <a:pt x="952499" y="685800"/>
                </a:lnTo>
                <a:lnTo>
                  <a:pt x="964691" y="673100"/>
                </a:lnTo>
                <a:lnTo>
                  <a:pt x="1001267" y="673100"/>
                </a:lnTo>
                <a:lnTo>
                  <a:pt x="1005792" y="660531"/>
                </a:lnTo>
                <a:close/>
              </a:path>
              <a:path w="1676400" h="1054735">
                <a:moveTo>
                  <a:pt x="1676400" y="12700"/>
                </a:moveTo>
                <a:lnTo>
                  <a:pt x="1676400" y="0"/>
                </a:lnTo>
                <a:lnTo>
                  <a:pt x="1175004" y="0"/>
                </a:lnTo>
                <a:lnTo>
                  <a:pt x="1175004" y="12700"/>
                </a:lnTo>
                <a:lnTo>
                  <a:pt x="1676400" y="12700"/>
                </a:lnTo>
                <a:close/>
              </a:path>
              <a:path w="1676400" h="1054735">
                <a:moveTo>
                  <a:pt x="1676400" y="533400"/>
                </a:moveTo>
                <a:lnTo>
                  <a:pt x="1676400" y="12700"/>
                </a:lnTo>
                <a:lnTo>
                  <a:pt x="1674908" y="559358"/>
                </a:lnTo>
                <a:lnTo>
                  <a:pt x="1676400" y="533400"/>
                </a:lnTo>
                <a:close/>
              </a:path>
              <a:path w="1676400" h="1054735">
                <a:moveTo>
                  <a:pt x="1173479" y="546100"/>
                </a:moveTo>
                <a:lnTo>
                  <a:pt x="1172396" y="546100"/>
                </a:lnTo>
                <a:lnTo>
                  <a:pt x="1169985" y="557843"/>
                </a:lnTo>
                <a:lnTo>
                  <a:pt x="1169386" y="558800"/>
                </a:lnTo>
                <a:lnTo>
                  <a:pt x="1171955" y="558800"/>
                </a:lnTo>
                <a:lnTo>
                  <a:pt x="1173479" y="546100"/>
                </a:lnTo>
                <a:close/>
              </a:path>
              <a:path w="1676400" h="1054735">
                <a:moveTo>
                  <a:pt x="1173494" y="540750"/>
                </a:moveTo>
                <a:lnTo>
                  <a:pt x="1172396" y="546100"/>
                </a:lnTo>
                <a:lnTo>
                  <a:pt x="1173479" y="546100"/>
                </a:lnTo>
                <a:lnTo>
                  <a:pt x="1173494" y="540750"/>
                </a:lnTo>
                <a:close/>
              </a:path>
              <a:path w="1676400" h="1054735">
                <a:moveTo>
                  <a:pt x="793768" y="1054100"/>
                </a:moveTo>
                <a:lnTo>
                  <a:pt x="790955" y="1054100"/>
                </a:lnTo>
                <a:lnTo>
                  <a:pt x="790133" y="1054285"/>
                </a:lnTo>
                <a:lnTo>
                  <a:pt x="793768" y="1054100"/>
                </a:lnTo>
                <a:close/>
              </a:path>
              <a:path w="1676400" h="1054735">
                <a:moveTo>
                  <a:pt x="1134290" y="1003300"/>
                </a:moveTo>
                <a:lnTo>
                  <a:pt x="1133855" y="1003300"/>
                </a:lnTo>
                <a:lnTo>
                  <a:pt x="1133579" y="1003492"/>
                </a:lnTo>
                <a:lnTo>
                  <a:pt x="1134290" y="1003300"/>
                </a:lnTo>
                <a:close/>
              </a:path>
              <a:path w="1676400" h="1054735">
                <a:moveTo>
                  <a:pt x="1219595" y="977900"/>
                </a:moveTo>
                <a:lnTo>
                  <a:pt x="1219199" y="977900"/>
                </a:lnTo>
                <a:lnTo>
                  <a:pt x="1219162" y="978054"/>
                </a:lnTo>
                <a:lnTo>
                  <a:pt x="1219595" y="977900"/>
                </a:lnTo>
                <a:close/>
              </a:path>
              <a:path w="1676400" h="1054735">
                <a:moveTo>
                  <a:pt x="1255311" y="965200"/>
                </a:moveTo>
                <a:lnTo>
                  <a:pt x="1254251" y="965200"/>
                </a:lnTo>
                <a:lnTo>
                  <a:pt x="1254152" y="965612"/>
                </a:lnTo>
                <a:lnTo>
                  <a:pt x="1255311" y="965200"/>
                </a:lnTo>
                <a:close/>
              </a:path>
              <a:path w="1676400" h="1054735">
                <a:moveTo>
                  <a:pt x="1167330" y="562085"/>
                </a:moveTo>
                <a:lnTo>
                  <a:pt x="1132001" y="603020"/>
                </a:lnTo>
                <a:lnTo>
                  <a:pt x="1061562" y="641602"/>
                </a:lnTo>
                <a:lnTo>
                  <a:pt x="1015976" y="657802"/>
                </a:lnTo>
                <a:lnTo>
                  <a:pt x="1006280" y="660400"/>
                </a:lnTo>
                <a:lnTo>
                  <a:pt x="1043939" y="660400"/>
                </a:lnTo>
                <a:lnTo>
                  <a:pt x="1046987" y="647700"/>
                </a:lnTo>
                <a:lnTo>
                  <a:pt x="1074419" y="647700"/>
                </a:lnTo>
                <a:lnTo>
                  <a:pt x="1104899" y="622300"/>
                </a:lnTo>
                <a:lnTo>
                  <a:pt x="1121663" y="622300"/>
                </a:lnTo>
                <a:lnTo>
                  <a:pt x="1123187" y="609600"/>
                </a:lnTo>
                <a:lnTo>
                  <a:pt x="1138427" y="609600"/>
                </a:lnTo>
                <a:lnTo>
                  <a:pt x="1155191" y="584200"/>
                </a:lnTo>
                <a:lnTo>
                  <a:pt x="1161287" y="584200"/>
                </a:lnTo>
                <a:lnTo>
                  <a:pt x="1162811" y="571500"/>
                </a:lnTo>
                <a:lnTo>
                  <a:pt x="1167330" y="562085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0450" y="1792224"/>
            <a:ext cx="1689100" cy="1233170"/>
          </a:xfrm>
          <a:custGeom>
            <a:avLst/>
            <a:gdLst/>
            <a:ahLst/>
            <a:cxnLst/>
            <a:rect l="l" t="t" r="r" b="b"/>
            <a:pathLst>
              <a:path w="1689100" h="1233170">
                <a:moveTo>
                  <a:pt x="3266" y="878608"/>
                </a:moveTo>
                <a:lnTo>
                  <a:pt x="0" y="877824"/>
                </a:lnTo>
                <a:lnTo>
                  <a:pt x="0" y="880872"/>
                </a:lnTo>
                <a:lnTo>
                  <a:pt x="3266" y="878608"/>
                </a:lnTo>
                <a:close/>
              </a:path>
              <a:path w="1689100" h="1233170">
                <a:moveTo>
                  <a:pt x="12700" y="880872"/>
                </a:moveTo>
                <a:lnTo>
                  <a:pt x="3266" y="878608"/>
                </a:lnTo>
                <a:lnTo>
                  <a:pt x="0" y="880872"/>
                </a:lnTo>
                <a:lnTo>
                  <a:pt x="12700" y="880872"/>
                </a:lnTo>
                <a:close/>
              </a:path>
              <a:path w="1689100" h="1233170">
                <a:moveTo>
                  <a:pt x="508000" y="542544"/>
                </a:moveTo>
                <a:lnTo>
                  <a:pt x="508000" y="528828"/>
                </a:lnTo>
                <a:lnTo>
                  <a:pt x="3266" y="878608"/>
                </a:lnTo>
                <a:lnTo>
                  <a:pt x="12700" y="880872"/>
                </a:lnTo>
                <a:lnTo>
                  <a:pt x="25400" y="868172"/>
                </a:lnTo>
                <a:lnTo>
                  <a:pt x="38100" y="862086"/>
                </a:lnTo>
                <a:lnTo>
                  <a:pt x="38100" y="855472"/>
                </a:lnTo>
                <a:lnTo>
                  <a:pt x="50800" y="855472"/>
                </a:lnTo>
                <a:lnTo>
                  <a:pt x="63500" y="848506"/>
                </a:lnTo>
                <a:lnTo>
                  <a:pt x="63500" y="842772"/>
                </a:lnTo>
                <a:lnTo>
                  <a:pt x="76200" y="836057"/>
                </a:lnTo>
                <a:lnTo>
                  <a:pt x="76200" y="830072"/>
                </a:lnTo>
                <a:lnTo>
                  <a:pt x="88900" y="830072"/>
                </a:lnTo>
                <a:lnTo>
                  <a:pt x="101600" y="817372"/>
                </a:lnTo>
                <a:lnTo>
                  <a:pt x="114300" y="809310"/>
                </a:lnTo>
                <a:lnTo>
                  <a:pt x="114300" y="804672"/>
                </a:lnTo>
                <a:lnTo>
                  <a:pt x="127000" y="804672"/>
                </a:lnTo>
                <a:lnTo>
                  <a:pt x="139700" y="791972"/>
                </a:lnTo>
                <a:lnTo>
                  <a:pt x="152400" y="786947"/>
                </a:lnTo>
                <a:lnTo>
                  <a:pt x="152400" y="779272"/>
                </a:lnTo>
                <a:lnTo>
                  <a:pt x="165100" y="779272"/>
                </a:lnTo>
                <a:lnTo>
                  <a:pt x="177800" y="766572"/>
                </a:lnTo>
                <a:lnTo>
                  <a:pt x="190500" y="760234"/>
                </a:lnTo>
                <a:lnTo>
                  <a:pt x="190500" y="753872"/>
                </a:lnTo>
                <a:lnTo>
                  <a:pt x="203200" y="753872"/>
                </a:lnTo>
                <a:lnTo>
                  <a:pt x="203200" y="741172"/>
                </a:lnTo>
                <a:lnTo>
                  <a:pt x="215900" y="741172"/>
                </a:lnTo>
                <a:lnTo>
                  <a:pt x="228600" y="734206"/>
                </a:lnTo>
                <a:lnTo>
                  <a:pt x="228600" y="728472"/>
                </a:lnTo>
                <a:lnTo>
                  <a:pt x="241300" y="721100"/>
                </a:lnTo>
                <a:lnTo>
                  <a:pt x="241300" y="715772"/>
                </a:lnTo>
                <a:lnTo>
                  <a:pt x="254000" y="715772"/>
                </a:lnTo>
                <a:lnTo>
                  <a:pt x="266700" y="703072"/>
                </a:lnTo>
                <a:lnTo>
                  <a:pt x="279400" y="696252"/>
                </a:lnTo>
                <a:lnTo>
                  <a:pt x="279400" y="690372"/>
                </a:lnTo>
                <a:lnTo>
                  <a:pt x="292100" y="690372"/>
                </a:lnTo>
                <a:lnTo>
                  <a:pt x="304800" y="677672"/>
                </a:lnTo>
                <a:lnTo>
                  <a:pt x="317500" y="671963"/>
                </a:lnTo>
                <a:lnTo>
                  <a:pt x="317500" y="664972"/>
                </a:lnTo>
                <a:lnTo>
                  <a:pt x="330200" y="664972"/>
                </a:lnTo>
                <a:lnTo>
                  <a:pt x="342900" y="652272"/>
                </a:lnTo>
                <a:lnTo>
                  <a:pt x="355600" y="645934"/>
                </a:lnTo>
                <a:lnTo>
                  <a:pt x="355600" y="639572"/>
                </a:lnTo>
                <a:lnTo>
                  <a:pt x="368300" y="639572"/>
                </a:lnTo>
                <a:lnTo>
                  <a:pt x="368300" y="626872"/>
                </a:lnTo>
                <a:lnTo>
                  <a:pt x="381000" y="626872"/>
                </a:lnTo>
                <a:lnTo>
                  <a:pt x="393700" y="619906"/>
                </a:lnTo>
                <a:lnTo>
                  <a:pt x="393700" y="614172"/>
                </a:lnTo>
                <a:lnTo>
                  <a:pt x="406400" y="614172"/>
                </a:lnTo>
                <a:lnTo>
                  <a:pt x="406400" y="601472"/>
                </a:lnTo>
                <a:lnTo>
                  <a:pt x="419100" y="601472"/>
                </a:lnTo>
                <a:lnTo>
                  <a:pt x="431800" y="595619"/>
                </a:lnTo>
                <a:lnTo>
                  <a:pt x="431800" y="588772"/>
                </a:lnTo>
                <a:lnTo>
                  <a:pt x="444500" y="588772"/>
                </a:lnTo>
                <a:lnTo>
                  <a:pt x="444500" y="576072"/>
                </a:lnTo>
                <a:lnTo>
                  <a:pt x="457200" y="576072"/>
                </a:lnTo>
                <a:lnTo>
                  <a:pt x="469900" y="570771"/>
                </a:lnTo>
                <a:lnTo>
                  <a:pt x="469900" y="563372"/>
                </a:lnTo>
                <a:lnTo>
                  <a:pt x="482600" y="563372"/>
                </a:lnTo>
                <a:lnTo>
                  <a:pt x="482600" y="550672"/>
                </a:lnTo>
                <a:lnTo>
                  <a:pt x="495300" y="550672"/>
                </a:lnTo>
                <a:lnTo>
                  <a:pt x="495300" y="537972"/>
                </a:lnTo>
                <a:lnTo>
                  <a:pt x="508000" y="542544"/>
                </a:lnTo>
                <a:close/>
              </a:path>
              <a:path w="1689100" h="1233170">
                <a:moveTo>
                  <a:pt x="508000" y="542544"/>
                </a:moveTo>
                <a:lnTo>
                  <a:pt x="495300" y="537972"/>
                </a:lnTo>
                <a:lnTo>
                  <a:pt x="495300" y="550672"/>
                </a:lnTo>
                <a:lnTo>
                  <a:pt x="508000" y="542544"/>
                </a:lnTo>
                <a:close/>
              </a:path>
              <a:path w="1689100" h="1233170">
                <a:moveTo>
                  <a:pt x="508000" y="550672"/>
                </a:moveTo>
                <a:lnTo>
                  <a:pt x="508000" y="542544"/>
                </a:lnTo>
                <a:lnTo>
                  <a:pt x="495300" y="550672"/>
                </a:lnTo>
                <a:lnTo>
                  <a:pt x="508000" y="550672"/>
                </a:lnTo>
                <a:close/>
              </a:path>
              <a:path w="1689100" h="1233170">
                <a:moveTo>
                  <a:pt x="812800" y="703072"/>
                </a:moveTo>
                <a:lnTo>
                  <a:pt x="812800" y="694944"/>
                </a:lnTo>
                <a:lnTo>
                  <a:pt x="711200" y="697992"/>
                </a:lnTo>
                <a:lnTo>
                  <a:pt x="508000" y="697992"/>
                </a:lnTo>
                <a:lnTo>
                  <a:pt x="508000" y="703072"/>
                </a:lnTo>
                <a:lnTo>
                  <a:pt x="812800" y="703072"/>
                </a:lnTo>
                <a:close/>
              </a:path>
              <a:path w="1689100" h="1233170">
                <a:moveTo>
                  <a:pt x="1028700" y="664972"/>
                </a:moveTo>
                <a:lnTo>
                  <a:pt x="1028700" y="655320"/>
                </a:lnTo>
                <a:lnTo>
                  <a:pt x="1003300" y="659892"/>
                </a:lnTo>
                <a:lnTo>
                  <a:pt x="990600" y="665988"/>
                </a:lnTo>
                <a:lnTo>
                  <a:pt x="965200" y="670560"/>
                </a:lnTo>
                <a:lnTo>
                  <a:pt x="952500" y="673608"/>
                </a:lnTo>
                <a:lnTo>
                  <a:pt x="939800" y="678180"/>
                </a:lnTo>
                <a:lnTo>
                  <a:pt x="914400" y="681228"/>
                </a:lnTo>
                <a:lnTo>
                  <a:pt x="850900" y="690372"/>
                </a:lnTo>
                <a:lnTo>
                  <a:pt x="800100" y="694944"/>
                </a:lnTo>
                <a:lnTo>
                  <a:pt x="812800" y="694944"/>
                </a:lnTo>
                <a:lnTo>
                  <a:pt x="812800" y="703072"/>
                </a:lnTo>
                <a:lnTo>
                  <a:pt x="850900" y="699516"/>
                </a:lnTo>
                <a:lnTo>
                  <a:pt x="883298" y="696073"/>
                </a:lnTo>
                <a:lnTo>
                  <a:pt x="889000" y="690372"/>
                </a:lnTo>
                <a:lnTo>
                  <a:pt x="914400" y="690372"/>
                </a:lnTo>
                <a:lnTo>
                  <a:pt x="939800" y="687324"/>
                </a:lnTo>
                <a:lnTo>
                  <a:pt x="952500" y="682752"/>
                </a:lnTo>
                <a:lnTo>
                  <a:pt x="960878" y="681993"/>
                </a:lnTo>
                <a:lnTo>
                  <a:pt x="965200" y="677672"/>
                </a:lnTo>
                <a:lnTo>
                  <a:pt x="977900" y="677672"/>
                </a:lnTo>
                <a:lnTo>
                  <a:pt x="990600" y="675132"/>
                </a:lnTo>
                <a:lnTo>
                  <a:pt x="1003300" y="670285"/>
                </a:lnTo>
                <a:lnTo>
                  <a:pt x="1003300" y="664972"/>
                </a:lnTo>
                <a:lnTo>
                  <a:pt x="1028700" y="664972"/>
                </a:lnTo>
                <a:close/>
              </a:path>
              <a:path w="1689100" h="1233170">
                <a:moveTo>
                  <a:pt x="889000" y="695468"/>
                </a:moveTo>
                <a:lnTo>
                  <a:pt x="883298" y="696073"/>
                </a:lnTo>
                <a:lnTo>
                  <a:pt x="876300" y="703072"/>
                </a:lnTo>
                <a:lnTo>
                  <a:pt x="889000" y="695468"/>
                </a:lnTo>
                <a:close/>
              </a:path>
              <a:path w="1689100" h="1233170">
                <a:moveTo>
                  <a:pt x="965200" y="681602"/>
                </a:moveTo>
                <a:lnTo>
                  <a:pt x="960878" y="681993"/>
                </a:lnTo>
                <a:lnTo>
                  <a:pt x="952500" y="690372"/>
                </a:lnTo>
                <a:lnTo>
                  <a:pt x="965200" y="681602"/>
                </a:lnTo>
                <a:close/>
              </a:path>
              <a:path w="1689100" h="1233170">
                <a:moveTo>
                  <a:pt x="1130300" y="614172"/>
                </a:moveTo>
                <a:lnTo>
                  <a:pt x="1130300" y="605028"/>
                </a:lnTo>
                <a:lnTo>
                  <a:pt x="1104900" y="620268"/>
                </a:lnTo>
                <a:lnTo>
                  <a:pt x="1104900" y="618744"/>
                </a:lnTo>
                <a:lnTo>
                  <a:pt x="1092200" y="626364"/>
                </a:lnTo>
                <a:lnTo>
                  <a:pt x="1041400" y="650748"/>
                </a:lnTo>
                <a:lnTo>
                  <a:pt x="1016000" y="655320"/>
                </a:lnTo>
                <a:lnTo>
                  <a:pt x="1028700" y="655320"/>
                </a:lnTo>
                <a:lnTo>
                  <a:pt x="1028700" y="664464"/>
                </a:lnTo>
                <a:lnTo>
                  <a:pt x="1041400" y="658368"/>
                </a:lnTo>
                <a:lnTo>
                  <a:pt x="1041400" y="664972"/>
                </a:lnTo>
                <a:lnTo>
                  <a:pt x="1054100" y="652272"/>
                </a:lnTo>
                <a:lnTo>
                  <a:pt x="1066800" y="652272"/>
                </a:lnTo>
                <a:lnTo>
                  <a:pt x="1066800" y="647700"/>
                </a:lnTo>
                <a:lnTo>
                  <a:pt x="1086970" y="642859"/>
                </a:lnTo>
                <a:lnTo>
                  <a:pt x="1092200" y="636269"/>
                </a:lnTo>
                <a:lnTo>
                  <a:pt x="1092200" y="639572"/>
                </a:lnTo>
                <a:lnTo>
                  <a:pt x="1104900" y="626872"/>
                </a:lnTo>
                <a:lnTo>
                  <a:pt x="1117600" y="626872"/>
                </a:lnTo>
                <a:lnTo>
                  <a:pt x="1130300" y="614172"/>
                </a:lnTo>
                <a:close/>
              </a:path>
              <a:path w="1689100" h="1233170">
                <a:moveTo>
                  <a:pt x="1089526" y="642245"/>
                </a:moveTo>
                <a:lnTo>
                  <a:pt x="1086970" y="642859"/>
                </a:lnTo>
                <a:lnTo>
                  <a:pt x="1079500" y="652272"/>
                </a:lnTo>
                <a:lnTo>
                  <a:pt x="1089526" y="642245"/>
                </a:lnTo>
                <a:close/>
              </a:path>
              <a:path w="1689100" h="1233170">
                <a:moveTo>
                  <a:pt x="1092200" y="639572"/>
                </a:moveTo>
                <a:lnTo>
                  <a:pt x="1092200" y="636269"/>
                </a:lnTo>
                <a:lnTo>
                  <a:pt x="1086970" y="642859"/>
                </a:lnTo>
                <a:lnTo>
                  <a:pt x="1089526" y="642245"/>
                </a:lnTo>
                <a:lnTo>
                  <a:pt x="1092200" y="639572"/>
                </a:lnTo>
                <a:close/>
              </a:path>
              <a:path w="1689100" h="1233170">
                <a:moveTo>
                  <a:pt x="1092200" y="641604"/>
                </a:moveTo>
                <a:lnTo>
                  <a:pt x="1092200" y="639572"/>
                </a:lnTo>
                <a:lnTo>
                  <a:pt x="1089526" y="642245"/>
                </a:lnTo>
                <a:lnTo>
                  <a:pt x="1092200" y="641604"/>
                </a:lnTo>
                <a:close/>
              </a:path>
              <a:path w="1689100" h="1233170">
                <a:moveTo>
                  <a:pt x="1168400" y="585485"/>
                </a:moveTo>
                <a:lnTo>
                  <a:pt x="1168400" y="568452"/>
                </a:lnTo>
                <a:lnTo>
                  <a:pt x="1155700" y="576072"/>
                </a:lnTo>
                <a:lnTo>
                  <a:pt x="1155700" y="583692"/>
                </a:lnTo>
                <a:lnTo>
                  <a:pt x="1130300" y="598932"/>
                </a:lnTo>
                <a:lnTo>
                  <a:pt x="1130300" y="612648"/>
                </a:lnTo>
                <a:lnTo>
                  <a:pt x="1143000" y="606552"/>
                </a:lnTo>
                <a:lnTo>
                  <a:pt x="1143000" y="614172"/>
                </a:lnTo>
                <a:lnTo>
                  <a:pt x="1155700" y="588772"/>
                </a:lnTo>
                <a:lnTo>
                  <a:pt x="1168400" y="585485"/>
                </a:lnTo>
                <a:close/>
              </a:path>
              <a:path w="1689100" h="1233170">
                <a:moveTo>
                  <a:pt x="1689100" y="17272"/>
                </a:moveTo>
                <a:lnTo>
                  <a:pt x="1689100" y="0"/>
                </a:lnTo>
                <a:lnTo>
                  <a:pt x="1168400" y="0"/>
                </a:lnTo>
                <a:lnTo>
                  <a:pt x="1168400" y="550672"/>
                </a:lnTo>
                <a:lnTo>
                  <a:pt x="1181100" y="17272"/>
                </a:lnTo>
                <a:lnTo>
                  <a:pt x="1181100" y="10668"/>
                </a:lnTo>
                <a:lnTo>
                  <a:pt x="1676400" y="10668"/>
                </a:lnTo>
                <a:lnTo>
                  <a:pt x="1676400" y="17272"/>
                </a:lnTo>
                <a:lnTo>
                  <a:pt x="1689100" y="17272"/>
                </a:lnTo>
                <a:close/>
              </a:path>
              <a:path w="1689100" h="1233170">
                <a:moveTo>
                  <a:pt x="1473200" y="868172"/>
                </a:moveTo>
                <a:lnTo>
                  <a:pt x="1460500" y="868172"/>
                </a:lnTo>
                <a:lnTo>
                  <a:pt x="1460500" y="874776"/>
                </a:lnTo>
                <a:lnTo>
                  <a:pt x="1473200" y="868172"/>
                </a:lnTo>
                <a:close/>
              </a:path>
              <a:path w="1689100" h="1233170">
                <a:moveTo>
                  <a:pt x="1485900" y="855472"/>
                </a:moveTo>
                <a:lnTo>
                  <a:pt x="1473200" y="855472"/>
                </a:lnTo>
                <a:lnTo>
                  <a:pt x="1473200" y="863597"/>
                </a:lnTo>
                <a:lnTo>
                  <a:pt x="1485900" y="855472"/>
                </a:lnTo>
                <a:close/>
              </a:path>
              <a:path w="1689100" h="1233170">
                <a:moveTo>
                  <a:pt x="1511300" y="842772"/>
                </a:moveTo>
                <a:lnTo>
                  <a:pt x="1498600" y="842772"/>
                </a:lnTo>
                <a:lnTo>
                  <a:pt x="1498600" y="850146"/>
                </a:lnTo>
                <a:lnTo>
                  <a:pt x="1511300" y="842772"/>
                </a:lnTo>
                <a:close/>
              </a:path>
              <a:path w="1689100" h="1233170">
                <a:moveTo>
                  <a:pt x="1524000" y="830072"/>
                </a:moveTo>
                <a:lnTo>
                  <a:pt x="1511300" y="830072"/>
                </a:lnTo>
                <a:lnTo>
                  <a:pt x="1511300" y="836068"/>
                </a:lnTo>
                <a:lnTo>
                  <a:pt x="1524000" y="830072"/>
                </a:lnTo>
                <a:close/>
              </a:path>
              <a:path w="1689100" h="1233170">
                <a:moveTo>
                  <a:pt x="1531842" y="817372"/>
                </a:moveTo>
                <a:lnTo>
                  <a:pt x="1524000" y="817372"/>
                </a:lnTo>
                <a:lnTo>
                  <a:pt x="1524000" y="825575"/>
                </a:lnTo>
                <a:lnTo>
                  <a:pt x="1531842" y="817372"/>
                </a:lnTo>
                <a:close/>
              </a:path>
              <a:path w="1689100" h="1233170">
                <a:moveTo>
                  <a:pt x="1574800" y="785499"/>
                </a:moveTo>
                <a:lnTo>
                  <a:pt x="1562100" y="790956"/>
                </a:lnTo>
                <a:lnTo>
                  <a:pt x="1536700" y="812292"/>
                </a:lnTo>
                <a:lnTo>
                  <a:pt x="1531842" y="817372"/>
                </a:lnTo>
                <a:lnTo>
                  <a:pt x="1536700" y="817372"/>
                </a:lnTo>
                <a:lnTo>
                  <a:pt x="1549400" y="804672"/>
                </a:lnTo>
                <a:lnTo>
                  <a:pt x="1574800" y="785499"/>
                </a:lnTo>
                <a:close/>
              </a:path>
              <a:path w="1689100" h="1233170">
                <a:moveTo>
                  <a:pt x="1600200" y="753872"/>
                </a:moveTo>
                <a:lnTo>
                  <a:pt x="1600200" y="743712"/>
                </a:lnTo>
                <a:lnTo>
                  <a:pt x="1587500" y="761129"/>
                </a:lnTo>
                <a:lnTo>
                  <a:pt x="1600200" y="753872"/>
                </a:lnTo>
                <a:close/>
              </a:path>
              <a:path w="1689100" h="1233170">
                <a:moveTo>
                  <a:pt x="1612900" y="741172"/>
                </a:moveTo>
                <a:lnTo>
                  <a:pt x="1600200" y="741172"/>
                </a:lnTo>
                <a:lnTo>
                  <a:pt x="1600200" y="743712"/>
                </a:lnTo>
                <a:lnTo>
                  <a:pt x="1612900" y="741172"/>
                </a:lnTo>
                <a:close/>
              </a:path>
              <a:path w="1689100" h="1233170">
                <a:moveTo>
                  <a:pt x="1651000" y="670560"/>
                </a:moveTo>
                <a:lnTo>
                  <a:pt x="1651000" y="664972"/>
                </a:lnTo>
                <a:lnTo>
                  <a:pt x="1638300" y="690372"/>
                </a:lnTo>
                <a:lnTo>
                  <a:pt x="1625600" y="703072"/>
                </a:lnTo>
                <a:lnTo>
                  <a:pt x="1625600" y="720852"/>
                </a:lnTo>
                <a:lnTo>
                  <a:pt x="1638300" y="696468"/>
                </a:lnTo>
                <a:lnTo>
                  <a:pt x="1651000" y="670560"/>
                </a:lnTo>
                <a:close/>
              </a:path>
              <a:path w="1689100" h="1233170">
                <a:moveTo>
                  <a:pt x="1663700" y="658368"/>
                </a:moveTo>
                <a:lnTo>
                  <a:pt x="1663700" y="652272"/>
                </a:lnTo>
                <a:lnTo>
                  <a:pt x="1651000" y="652272"/>
                </a:lnTo>
                <a:lnTo>
                  <a:pt x="1651000" y="664304"/>
                </a:lnTo>
                <a:lnTo>
                  <a:pt x="1663700" y="658368"/>
                </a:lnTo>
                <a:close/>
              </a:path>
              <a:path w="1689100" h="1233170">
                <a:moveTo>
                  <a:pt x="1676400" y="618744"/>
                </a:moveTo>
                <a:lnTo>
                  <a:pt x="1676400" y="601472"/>
                </a:lnTo>
                <a:lnTo>
                  <a:pt x="1663700" y="614172"/>
                </a:lnTo>
                <a:lnTo>
                  <a:pt x="1663700" y="632460"/>
                </a:lnTo>
                <a:lnTo>
                  <a:pt x="1676400" y="618744"/>
                </a:lnTo>
                <a:close/>
              </a:path>
              <a:path w="1689100" h="1233170">
                <a:moveTo>
                  <a:pt x="1689100" y="537972"/>
                </a:moveTo>
                <a:lnTo>
                  <a:pt x="1689100" y="17272"/>
                </a:lnTo>
                <a:lnTo>
                  <a:pt x="1676400" y="17272"/>
                </a:lnTo>
                <a:lnTo>
                  <a:pt x="1676400" y="551688"/>
                </a:lnTo>
                <a:lnTo>
                  <a:pt x="1689100" y="537972"/>
                </a:lnTo>
                <a:close/>
              </a:path>
              <a:path w="1689100" h="1233170">
                <a:moveTo>
                  <a:pt x="515112" y="1232916"/>
                </a:moveTo>
                <a:lnTo>
                  <a:pt x="515112" y="1071372"/>
                </a:lnTo>
                <a:lnTo>
                  <a:pt x="510539" y="1071372"/>
                </a:lnTo>
                <a:lnTo>
                  <a:pt x="510539" y="1218645"/>
                </a:lnTo>
                <a:lnTo>
                  <a:pt x="513588" y="1220724"/>
                </a:lnTo>
                <a:lnTo>
                  <a:pt x="513588" y="1231874"/>
                </a:lnTo>
                <a:lnTo>
                  <a:pt x="515112" y="1232916"/>
                </a:lnTo>
                <a:close/>
              </a:path>
              <a:path w="1689100" h="1233170">
                <a:moveTo>
                  <a:pt x="513588" y="1220724"/>
                </a:moveTo>
                <a:lnTo>
                  <a:pt x="510539" y="1218645"/>
                </a:lnTo>
                <a:lnTo>
                  <a:pt x="510539" y="1221943"/>
                </a:lnTo>
                <a:lnTo>
                  <a:pt x="513588" y="1220724"/>
                </a:lnTo>
                <a:close/>
              </a:path>
              <a:path w="1689100" h="1233170">
                <a:moveTo>
                  <a:pt x="513588" y="1231874"/>
                </a:moveTo>
                <a:lnTo>
                  <a:pt x="513588" y="1220724"/>
                </a:lnTo>
                <a:lnTo>
                  <a:pt x="510539" y="1221943"/>
                </a:lnTo>
                <a:lnTo>
                  <a:pt x="510539" y="1229791"/>
                </a:lnTo>
                <a:lnTo>
                  <a:pt x="513588" y="1231874"/>
                </a:lnTo>
                <a:close/>
              </a:path>
              <a:path w="1689100" h="1233170">
                <a:moveTo>
                  <a:pt x="1436242" y="893572"/>
                </a:moveTo>
                <a:lnTo>
                  <a:pt x="1429511" y="893572"/>
                </a:lnTo>
                <a:lnTo>
                  <a:pt x="1424806" y="900107"/>
                </a:lnTo>
                <a:lnTo>
                  <a:pt x="1436242" y="893572"/>
                </a:lnTo>
                <a:close/>
              </a:path>
              <a:path w="1689100" h="1233170">
                <a:moveTo>
                  <a:pt x="1414017" y="906272"/>
                </a:moveTo>
                <a:lnTo>
                  <a:pt x="1405127" y="906272"/>
                </a:lnTo>
                <a:lnTo>
                  <a:pt x="1391776" y="918634"/>
                </a:lnTo>
                <a:lnTo>
                  <a:pt x="1405128" y="911352"/>
                </a:lnTo>
                <a:lnTo>
                  <a:pt x="1414017" y="906272"/>
                </a:lnTo>
                <a:close/>
              </a:path>
              <a:path w="1689100" h="1233170">
                <a:moveTo>
                  <a:pt x="1366722" y="931672"/>
                </a:moveTo>
                <a:lnTo>
                  <a:pt x="1362455" y="931672"/>
                </a:lnTo>
                <a:lnTo>
                  <a:pt x="1356055" y="936116"/>
                </a:lnTo>
                <a:lnTo>
                  <a:pt x="1366722" y="931672"/>
                </a:lnTo>
                <a:close/>
              </a:path>
              <a:path w="1689100" h="1233170">
                <a:moveTo>
                  <a:pt x="1336242" y="944372"/>
                </a:moveTo>
                <a:lnTo>
                  <a:pt x="1327403" y="944372"/>
                </a:lnTo>
                <a:lnTo>
                  <a:pt x="1325678" y="949163"/>
                </a:lnTo>
                <a:lnTo>
                  <a:pt x="1335024" y="944880"/>
                </a:lnTo>
                <a:lnTo>
                  <a:pt x="1336242" y="944372"/>
                </a:lnTo>
                <a:close/>
              </a:path>
              <a:path w="1689100" h="1233170">
                <a:moveTo>
                  <a:pt x="1308422" y="957072"/>
                </a:moveTo>
                <a:lnTo>
                  <a:pt x="1298447" y="957072"/>
                </a:lnTo>
                <a:lnTo>
                  <a:pt x="1296544" y="962357"/>
                </a:lnTo>
                <a:lnTo>
                  <a:pt x="1298448" y="961644"/>
                </a:lnTo>
                <a:lnTo>
                  <a:pt x="1308422" y="957072"/>
                </a:lnTo>
                <a:close/>
              </a:path>
              <a:path w="1689100" h="1233170">
                <a:moveTo>
                  <a:pt x="1276772" y="969772"/>
                </a:moveTo>
                <a:lnTo>
                  <a:pt x="1261871" y="969772"/>
                </a:lnTo>
                <a:lnTo>
                  <a:pt x="1260409" y="975866"/>
                </a:lnTo>
                <a:lnTo>
                  <a:pt x="1261872" y="975360"/>
                </a:lnTo>
                <a:lnTo>
                  <a:pt x="1276772" y="969772"/>
                </a:lnTo>
                <a:close/>
              </a:path>
              <a:path w="1689100" h="1233170">
                <a:moveTo>
                  <a:pt x="1241325" y="982472"/>
                </a:moveTo>
                <a:lnTo>
                  <a:pt x="1226819" y="982472"/>
                </a:lnTo>
                <a:lnTo>
                  <a:pt x="1225505" y="987948"/>
                </a:lnTo>
                <a:lnTo>
                  <a:pt x="1241325" y="982472"/>
                </a:lnTo>
                <a:close/>
              </a:path>
              <a:path w="1689100" h="1233170">
                <a:moveTo>
                  <a:pt x="1201672" y="995172"/>
                </a:moveTo>
                <a:lnTo>
                  <a:pt x="1188719" y="995172"/>
                </a:lnTo>
                <a:lnTo>
                  <a:pt x="1185206" y="1000051"/>
                </a:lnTo>
                <a:lnTo>
                  <a:pt x="1201672" y="995172"/>
                </a:lnTo>
                <a:close/>
              </a:path>
              <a:path w="1689100" h="1233170">
                <a:moveTo>
                  <a:pt x="1158810" y="1007872"/>
                </a:moveTo>
                <a:lnTo>
                  <a:pt x="1141475" y="1007872"/>
                </a:lnTo>
                <a:lnTo>
                  <a:pt x="1129760" y="1016007"/>
                </a:lnTo>
                <a:lnTo>
                  <a:pt x="1139952" y="1013460"/>
                </a:lnTo>
                <a:lnTo>
                  <a:pt x="1158810" y="1007872"/>
                </a:lnTo>
                <a:close/>
              </a:path>
              <a:path w="1689100" h="1233170">
                <a:moveTo>
                  <a:pt x="1111502" y="1020572"/>
                </a:moveTo>
                <a:lnTo>
                  <a:pt x="1091183" y="1020572"/>
                </a:lnTo>
                <a:lnTo>
                  <a:pt x="1083494" y="1026980"/>
                </a:lnTo>
                <a:lnTo>
                  <a:pt x="1097280" y="1024128"/>
                </a:lnTo>
                <a:lnTo>
                  <a:pt x="1111502" y="1020572"/>
                </a:lnTo>
                <a:close/>
              </a:path>
              <a:path w="1689100" h="1233170">
                <a:moveTo>
                  <a:pt x="1053081" y="1033272"/>
                </a:moveTo>
                <a:lnTo>
                  <a:pt x="1030223" y="1033272"/>
                </a:lnTo>
                <a:lnTo>
                  <a:pt x="1027683" y="1037505"/>
                </a:lnTo>
                <a:lnTo>
                  <a:pt x="1053081" y="1033272"/>
                </a:lnTo>
                <a:close/>
              </a:path>
              <a:path w="1689100" h="1233170">
                <a:moveTo>
                  <a:pt x="976881" y="1045972"/>
                </a:moveTo>
                <a:lnTo>
                  <a:pt x="966215" y="1045972"/>
                </a:lnTo>
                <a:lnTo>
                  <a:pt x="951028" y="1049927"/>
                </a:lnTo>
                <a:lnTo>
                  <a:pt x="961644" y="1048512"/>
                </a:lnTo>
                <a:lnTo>
                  <a:pt x="976881" y="1045972"/>
                </a:lnTo>
                <a:close/>
              </a:path>
              <a:path w="1689100" h="1233170">
                <a:moveTo>
                  <a:pt x="872570" y="1058672"/>
                </a:moveTo>
                <a:lnTo>
                  <a:pt x="798575" y="1058672"/>
                </a:lnTo>
                <a:lnTo>
                  <a:pt x="777017" y="1063527"/>
                </a:lnTo>
                <a:lnTo>
                  <a:pt x="819912" y="1062228"/>
                </a:lnTo>
                <a:lnTo>
                  <a:pt x="867156" y="1059180"/>
                </a:lnTo>
                <a:lnTo>
                  <a:pt x="872570" y="1058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8070" y="1796796"/>
            <a:ext cx="1676400" cy="1219200"/>
          </a:xfrm>
          <a:custGeom>
            <a:avLst/>
            <a:gdLst/>
            <a:ahLst/>
            <a:cxnLst/>
            <a:rect l="l" t="t" r="r" b="b"/>
            <a:pathLst>
              <a:path w="1676400" h="1219200">
                <a:moveTo>
                  <a:pt x="502920" y="1219200"/>
                </a:moveTo>
                <a:lnTo>
                  <a:pt x="502920" y="533400"/>
                </a:lnTo>
                <a:lnTo>
                  <a:pt x="0" y="876300"/>
                </a:lnTo>
                <a:lnTo>
                  <a:pt x="502920" y="1219200"/>
                </a:lnTo>
                <a:close/>
              </a:path>
              <a:path w="1676400" h="1219200">
                <a:moveTo>
                  <a:pt x="1676400" y="533400"/>
                </a:moveTo>
                <a:lnTo>
                  <a:pt x="1676400" y="0"/>
                </a:lnTo>
                <a:lnTo>
                  <a:pt x="1175004" y="0"/>
                </a:lnTo>
                <a:lnTo>
                  <a:pt x="1175004" y="533400"/>
                </a:lnTo>
                <a:lnTo>
                  <a:pt x="1169985" y="557843"/>
                </a:lnTo>
                <a:lnTo>
                  <a:pt x="1132001" y="603020"/>
                </a:lnTo>
                <a:lnTo>
                  <a:pt x="1061562" y="641602"/>
                </a:lnTo>
                <a:lnTo>
                  <a:pt x="1015976" y="657802"/>
                </a:lnTo>
                <a:lnTo>
                  <a:pt x="964441" y="671611"/>
                </a:lnTo>
                <a:lnTo>
                  <a:pt x="907677" y="682781"/>
                </a:lnTo>
                <a:lnTo>
                  <a:pt x="846407" y="691067"/>
                </a:lnTo>
                <a:lnTo>
                  <a:pt x="781351" y="696219"/>
                </a:lnTo>
                <a:lnTo>
                  <a:pt x="713232" y="697992"/>
                </a:lnTo>
                <a:lnTo>
                  <a:pt x="502920" y="697992"/>
                </a:lnTo>
                <a:lnTo>
                  <a:pt x="502920" y="1056132"/>
                </a:lnTo>
                <a:lnTo>
                  <a:pt x="713232" y="1056132"/>
                </a:lnTo>
                <a:lnTo>
                  <a:pt x="774137" y="1055100"/>
                </a:lnTo>
                <a:lnTo>
                  <a:pt x="834036" y="1052048"/>
                </a:lnTo>
                <a:lnTo>
                  <a:pt x="892817" y="1047036"/>
                </a:lnTo>
                <a:lnTo>
                  <a:pt x="950366" y="1040127"/>
                </a:lnTo>
                <a:lnTo>
                  <a:pt x="1006572" y="1031383"/>
                </a:lnTo>
                <a:lnTo>
                  <a:pt x="1061562" y="1020809"/>
                </a:lnTo>
                <a:lnTo>
                  <a:pt x="1114497" y="1008635"/>
                </a:lnTo>
                <a:lnTo>
                  <a:pt x="1165992" y="994755"/>
                </a:lnTo>
                <a:lnTo>
                  <a:pt x="1215691" y="979288"/>
                </a:lnTo>
                <a:lnTo>
                  <a:pt x="1263481" y="962295"/>
                </a:lnTo>
                <a:lnTo>
                  <a:pt x="1309249" y="943838"/>
                </a:lnTo>
                <a:lnTo>
                  <a:pt x="1352883" y="923978"/>
                </a:lnTo>
                <a:lnTo>
                  <a:pt x="1394269" y="902779"/>
                </a:lnTo>
                <a:lnTo>
                  <a:pt x="1433295" y="880301"/>
                </a:lnTo>
                <a:lnTo>
                  <a:pt x="1469847" y="856607"/>
                </a:lnTo>
                <a:lnTo>
                  <a:pt x="1503814" y="831759"/>
                </a:lnTo>
                <a:lnTo>
                  <a:pt x="1535081" y="805818"/>
                </a:lnTo>
                <a:lnTo>
                  <a:pt x="1563536" y="778846"/>
                </a:lnTo>
                <a:lnTo>
                  <a:pt x="1611559" y="722059"/>
                </a:lnTo>
                <a:lnTo>
                  <a:pt x="1646979" y="661891"/>
                </a:lnTo>
                <a:lnTo>
                  <a:pt x="1668894" y="598840"/>
                </a:lnTo>
                <a:lnTo>
                  <a:pt x="1674504" y="566387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0450" y="1792224"/>
            <a:ext cx="1690370" cy="1233170"/>
          </a:xfrm>
          <a:custGeom>
            <a:avLst/>
            <a:gdLst/>
            <a:ahLst/>
            <a:cxnLst/>
            <a:rect l="l" t="t" r="r" b="b"/>
            <a:pathLst>
              <a:path w="1690370" h="1233170">
                <a:moveTo>
                  <a:pt x="515112" y="697992"/>
                </a:moveTo>
                <a:lnTo>
                  <a:pt x="515112" y="528828"/>
                </a:lnTo>
                <a:lnTo>
                  <a:pt x="0" y="880872"/>
                </a:lnTo>
                <a:lnTo>
                  <a:pt x="10668" y="888162"/>
                </a:lnTo>
                <a:lnTo>
                  <a:pt x="10668" y="877824"/>
                </a:lnTo>
                <a:lnTo>
                  <a:pt x="16256" y="881634"/>
                </a:lnTo>
                <a:lnTo>
                  <a:pt x="505968" y="547739"/>
                </a:lnTo>
                <a:lnTo>
                  <a:pt x="505968" y="537972"/>
                </a:lnTo>
                <a:lnTo>
                  <a:pt x="513588" y="542544"/>
                </a:lnTo>
                <a:lnTo>
                  <a:pt x="513588" y="697992"/>
                </a:lnTo>
                <a:lnTo>
                  <a:pt x="515112" y="697992"/>
                </a:lnTo>
                <a:close/>
              </a:path>
              <a:path w="1690370" h="1233170">
                <a:moveTo>
                  <a:pt x="16256" y="881634"/>
                </a:moveTo>
                <a:lnTo>
                  <a:pt x="10668" y="877824"/>
                </a:lnTo>
                <a:lnTo>
                  <a:pt x="10668" y="885444"/>
                </a:lnTo>
                <a:lnTo>
                  <a:pt x="16256" y="881634"/>
                </a:lnTo>
                <a:close/>
              </a:path>
              <a:path w="1690370" h="1233170">
                <a:moveTo>
                  <a:pt x="513588" y="1220724"/>
                </a:moveTo>
                <a:lnTo>
                  <a:pt x="16256" y="881634"/>
                </a:lnTo>
                <a:lnTo>
                  <a:pt x="10668" y="885444"/>
                </a:lnTo>
                <a:lnTo>
                  <a:pt x="10668" y="888162"/>
                </a:lnTo>
                <a:lnTo>
                  <a:pt x="505968" y="1226666"/>
                </a:lnTo>
                <a:lnTo>
                  <a:pt x="505968" y="1223772"/>
                </a:lnTo>
                <a:lnTo>
                  <a:pt x="513588" y="1220724"/>
                </a:lnTo>
                <a:close/>
              </a:path>
              <a:path w="1690370" h="1233170">
                <a:moveTo>
                  <a:pt x="513588" y="542544"/>
                </a:moveTo>
                <a:lnTo>
                  <a:pt x="505968" y="537972"/>
                </a:lnTo>
                <a:lnTo>
                  <a:pt x="505968" y="547739"/>
                </a:lnTo>
                <a:lnTo>
                  <a:pt x="513588" y="542544"/>
                </a:lnTo>
                <a:close/>
              </a:path>
              <a:path w="1690370" h="1233170">
                <a:moveTo>
                  <a:pt x="513588" y="697992"/>
                </a:moveTo>
                <a:lnTo>
                  <a:pt x="513588" y="542544"/>
                </a:lnTo>
                <a:lnTo>
                  <a:pt x="505968" y="547739"/>
                </a:lnTo>
                <a:lnTo>
                  <a:pt x="505968" y="707136"/>
                </a:lnTo>
                <a:lnTo>
                  <a:pt x="510540" y="707136"/>
                </a:lnTo>
                <a:lnTo>
                  <a:pt x="510540" y="697992"/>
                </a:lnTo>
                <a:lnTo>
                  <a:pt x="513588" y="697992"/>
                </a:lnTo>
                <a:close/>
              </a:path>
              <a:path w="1690370" h="1233170">
                <a:moveTo>
                  <a:pt x="1432560" y="895676"/>
                </a:moveTo>
                <a:lnTo>
                  <a:pt x="1432560" y="885444"/>
                </a:lnTo>
                <a:lnTo>
                  <a:pt x="1400556" y="903732"/>
                </a:lnTo>
                <a:lnTo>
                  <a:pt x="1367028" y="920496"/>
                </a:lnTo>
                <a:lnTo>
                  <a:pt x="1331976" y="937260"/>
                </a:lnTo>
                <a:lnTo>
                  <a:pt x="1295400" y="952500"/>
                </a:lnTo>
                <a:lnTo>
                  <a:pt x="1219200" y="979932"/>
                </a:lnTo>
                <a:lnTo>
                  <a:pt x="1136904" y="1004316"/>
                </a:lnTo>
                <a:lnTo>
                  <a:pt x="1094232" y="1014984"/>
                </a:lnTo>
                <a:lnTo>
                  <a:pt x="1051560" y="1024128"/>
                </a:lnTo>
                <a:lnTo>
                  <a:pt x="960120" y="1039368"/>
                </a:lnTo>
                <a:lnTo>
                  <a:pt x="914400" y="1045464"/>
                </a:lnTo>
                <a:lnTo>
                  <a:pt x="867156" y="1050036"/>
                </a:lnTo>
                <a:lnTo>
                  <a:pt x="818388" y="1053084"/>
                </a:lnTo>
                <a:lnTo>
                  <a:pt x="720852" y="1056132"/>
                </a:lnTo>
                <a:lnTo>
                  <a:pt x="505968" y="1056132"/>
                </a:lnTo>
                <a:lnTo>
                  <a:pt x="505968" y="1215528"/>
                </a:lnTo>
                <a:lnTo>
                  <a:pt x="510540" y="1218645"/>
                </a:lnTo>
                <a:lnTo>
                  <a:pt x="510540" y="1065276"/>
                </a:lnTo>
                <a:lnTo>
                  <a:pt x="515112" y="1060704"/>
                </a:lnTo>
                <a:lnTo>
                  <a:pt x="515112" y="1065276"/>
                </a:lnTo>
                <a:lnTo>
                  <a:pt x="720852" y="1065276"/>
                </a:lnTo>
                <a:lnTo>
                  <a:pt x="769620" y="1063752"/>
                </a:lnTo>
                <a:lnTo>
                  <a:pt x="819912" y="1062228"/>
                </a:lnTo>
                <a:lnTo>
                  <a:pt x="867156" y="1059180"/>
                </a:lnTo>
                <a:lnTo>
                  <a:pt x="915924" y="1054608"/>
                </a:lnTo>
                <a:lnTo>
                  <a:pt x="961644" y="1048512"/>
                </a:lnTo>
                <a:lnTo>
                  <a:pt x="1053084" y="1033272"/>
                </a:lnTo>
                <a:lnTo>
                  <a:pt x="1097280" y="1024128"/>
                </a:lnTo>
                <a:lnTo>
                  <a:pt x="1139952" y="1013460"/>
                </a:lnTo>
                <a:lnTo>
                  <a:pt x="1222248" y="989076"/>
                </a:lnTo>
                <a:lnTo>
                  <a:pt x="1261872" y="975360"/>
                </a:lnTo>
                <a:lnTo>
                  <a:pt x="1298448" y="961644"/>
                </a:lnTo>
                <a:lnTo>
                  <a:pt x="1335024" y="944880"/>
                </a:lnTo>
                <a:lnTo>
                  <a:pt x="1371600" y="929640"/>
                </a:lnTo>
                <a:lnTo>
                  <a:pt x="1405128" y="911352"/>
                </a:lnTo>
                <a:lnTo>
                  <a:pt x="1432560" y="895676"/>
                </a:lnTo>
                <a:close/>
              </a:path>
              <a:path w="1690370" h="1233170">
                <a:moveTo>
                  <a:pt x="513588" y="1231874"/>
                </a:moveTo>
                <a:lnTo>
                  <a:pt x="513588" y="1220724"/>
                </a:lnTo>
                <a:lnTo>
                  <a:pt x="505968" y="1223772"/>
                </a:lnTo>
                <a:lnTo>
                  <a:pt x="505968" y="1226666"/>
                </a:lnTo>
                <a:lnTo>
                  <a:pt x="513588" y="1231874"/>
                </a:lnTo>
                <a:close/>
              </a:path>
              <a:path w="1690370" h="1233170">
                <a:moveTo>
                  <a:pt x="768096" y="707136"/>
                </a:moveTo>
                <a:lnTo>
                  <a:pt x="768096" y="696468"/>
                </a:lnTo>
                <a:lnTo>
                  <a:pt x="720852" y="697992"/>
                </a:lnTo>
                <a:lnTo>
                  <a:pt x="510540" y="697992"/>
                </a:lnTo>
                <a:lnTo>
                  <a:pt x="515112" y="702564"/>
                </a:lnTo>
                <a:lnTo>
                  <a:pt x="515112" y="707136"/>
                </a:lnTo>
                <a:lnTo>
                  <a:pt x="768096" y="707136"/>
                </a:lnTo>
                <a:close/>
              </a:path>
              <a:path w="1690370" h="1233170">
                <a:moveTo>
                  <a:pt x="515112" y="707136"/>
                </a:moveTo>
                <a:lnTo>
                  <a:pt x="515112" y="702564"/>
                </a:lnTo>
                <a:lnTo>
                  <a:pt x="510540" y="697992"/>
                </a:lnTo>
                <a:lnTo>
                  <a:pt x="510540" y="707136"/>
                </a:lnTo>
                <a:lnTo>
                  <a:pt x="515112" y="707136"/>
                </a:lnTo>
                <a:close/>
              </a:path>
              <a:path w="1690370" h="1233170">
                <a:moveTo>
                  <a:pt x="515112" y="1065276"/>
                </a:moveTo>
                <a:lnTo>
                  <a:pt x="515112" y="1060704"/>
                </a:lnTo>
                <a:lnTo>
                  <a:pt x="510540" y="1065276"/>
                </a:lnTo>
                <a:lnTo>
                  <a:pt x="515112" y="1065276"/>
                </a:lnTo>
                <a:close/>
              </a:path>
              <a:path w="1690370" h="1233170">
                <a:moveTo>
                  <a:pt x="515112" y="1232916"/>
                </a:moveTo>
                <a:lnTo>
                  <a:pt x="515112" y="1065276"/>
                </a:lnTo>
                <a:lnTo>
                  <a:pt x="510540" y="1065276"/>
                </a:lnTo>
                <a:lnTo>
                  <a:pt x="510540" y="1218645"/>
                </a:lnTo>
                <a:lnTo>
                  <a:pt x="513588" y="1220724"/>
                </a:lnTo>
                <a:lnTo>
                  <a:pt x="513588" y="1231874"/>
                </a:lnTo>
                <a:lnTo>
                  <a:pt x="515112" y="1232916"/>
                </a:lnTo>
                <a:close/>
              </a:path>
              <a:path w="1690370" h="1233170">
                <a:moveTo>
                  <a:pt x="813816" y="704088"/>
                </a:moveTo>
                <a:lnTo>
                  <a:pt x="813816" y="694944"/>
                </a:lnTo>
                <a:lnTo>
                  <a:pt x="766572" y="696468"/>
                </a:lnTo>
                <a:lnTo>
                  <a:pt x="768096" y="696468"/>
                </a:lnTo>
                <a:lnTo>
                  <a:pt x="768096" y="707136"/>
                </a:lnTo>
                <a:lnTo>
                  <a:pt x="813816" y="704088"/>
                </a:lnTo>
                <a:close/>
              </a:path>
              <a:path w="1690370" h="1233170">
                <a:moveTo>
                  <a:pt x="1030224" y="664879"/>
                </a:moveTo>
                <a:lnTo>
                  <a:pt x="1030224" y="655320"/>
                </a:lnTo>
                <a:lnTo>
                  <a:pt x="1013460" y="659892"/>
                </a:lnTo>
                <a:lnTo>
                  <a:pt x="995172" y="665988"/>
                </a:lnTo>
                <a:lnTo>
                  <a:pt x="976884" y="670560"/>
                </a:lnTo>
                <a:lnTo>
                  <a:pt x="958596" y="673608"/>
                </a:lnTo>
                <a:lnTo>
                  <a:pt x="940308" y="678180"/>
                </a:lnTo>
                <a:lnTo>
                  <a:pt x="920496" y="681228"/>
                </a:lnTo>
                <a:lnTo>
                  <a:pt x="856488" y="690372"/>
                </a:lnTo>
                <a:lnTo>
                  <a:pt x="812292" y="694944"/>
                </a:lnTo>
                <a:lnTo>
                  <a:pt x="813816" y="694944"/>
                </a:lnTo>
                <a:lnTo>
                  <a:pt x="813816" y="704088"/>
                </a:lnTo>
                <a:lnTo>
                  <a:pt x="858012" y="699516"/>
                </a:lnTo>
                <a:lnTo>
                  <a:pt x="900684" y="694944"/>
                </a:lnTo>
                <a:lnTo>
                  <a:pt x="922020" y="690372"/>
                </a:lnTo>
                <a:lnTo>
                  <a:pt x="941832" y="687324"/>
                </a:lnTo>
                <a:lnTo>
                  <a:pt x="961644" y="682752"/>
                </a:lnTo>
                <a:lnTo>
                  <a:pt x="979932" y="679704"/>
                </a:lnTo>
                <a:lnTo>
                  <a:pt x="998220" y="675132"/>
                </a:lnTo>
                <a:lnTo>
                  <a:pt x="1014984" y="669036"/>
                </a:lnTo>
                <a:lnTo>
                  <a:pt x="1030224" y="664879"/>
                </a:lnTo>
                <a:close/>
              </a:path>
              <a:path w="1690370" h="1233170">
                <a:moveTo>
                  <a:pt x="1124712" y="623125"/>
                </a:moveTo>
                <a:lnTo>
                  <a:pt x="1124712" y="612648"/>
                </a:lnTo>
                <a:lnTo>
                  <a:pt x="1112520" y="620268"/>
                </a:lnTo>
                <a:lnTo>
                  <a:pt x="1112520" y="618744"/>
                </a:lnTo>
                <a:lnTo>
                  <a:pt x="1101852" y="626364"/>
                </a:lnTo>
                <a:lnTo>
                  <a:pt x="1060704" y="644652"/>
                </a:lnTo>
                <a:lnTo>
                  <a:pt x="1045464" y="650748"/>
                </a:lnTo>
                <a:lnTo>
                  <a:pt x="1028700" y="655320"/>
                </a:lnTo>
                <a:lnTo>
                  <a:pt x="1030224" y="655320"/>
                </a:lnTo>
                <a:lnTo>
                  <a:pt x="1030224" y="664879"/>
                </a:lnTo>
                <a:lnTo>
                  <a:pt x="1031748" y="664464"/>
                </a:lnTo>
                <a:lnTo>
                  <a:pt x="1048512" y="658368"/>
                </a:lnTo>
                <a:lnTo>
                  <a:pt x="1063752" y="653796"/>
                </a:lnTo>
                <a:lnTo>
                  <a:pt x="1078992" y="647700"/>
                </a:lnTo>
                <a:lnTo>
                  <a:pt x="1092708" y="641604"/>
                </a:lnTo>
                <a:lnTo>
                  <a:pt x="1104900" y="633984"/>
                </a:lnTo>
                <a:lnTo>
                  <a:pt x="1117092" y="627888"/>
                </a:lnTo>
                <a:lnTo>
                  <a:pt x="1124712" y="623125"/>
                </a:lnTo>
                <a:close/>
              </a:path>
              <a:path w="1690370" h="1233170">
                <a:moveTo>
                  <a:pt x="1690116" y="537972"/>
                </a:moveTo>
                <a:lnTo>
                  <a:pt x="1690116" y="0"/>
                </a:lnTo>
                <a:lnTo>
                  <a:pt x="1178052" y="0"/>
                </a:lnTo>
                <a:lnTo>
                  <a:pt x="1178052" y="537972"/>
                </a:lnTo>
                <a:lnTo>
                  <a:pt x="1176528" y="547116"/>
                </a:lnTo>
                <a:lnTo>
                  <a:pt x="1176528" y="545592"/>
                </a:lnTo>
                <a:lnTo>
                  <a:pt x="1175004" y="554736"/>
                </a:lnTo>
                <a:lnTo>
                  <a:pt x="1175004" y="553212"/>
                </a:lnTo>
                <a:lnTo>
                  <a:pt x="1171956" y="562356"/>
                </a:lnTo>
                <a:lnTo>
                  <a:pt x="1171956" y="560832"/>
                </a:lnTo>
                <a:lnTo>
                  <a:pt x="1168908" y="569976"/>
                </a:lnTo>
                <a:lnTo>
                  <a:pt x="1168908" y="568452"/>
                </a:lnTo>
                <a:lnTo>
                  <a:pt x="1164336" y="576072"/>
                </a:lnTo>
                <a:lnTo>
                  <a:pt x="1158240" y="583692"/>
                </a:lnTo>
                <a:lnTo>
                  <a:pt x="1143000" y="598932"/>
                </a:lnTo>
                <a:lnTo>
                  <a:pt x="1133856" y="606552"/>
                </a:lnTo>
                <a:lnTo>
                  <a:pt x="1133856" y="605028"/>
                </a:lnTo>
                <a:lnTo>
                  <a:pt x="1123188" y="612648"/>
                </a:lnTo>
                <a:lnTo>
                  <a:pt x="1124712" y="612648"/>
                </a:lnTo>
                <a:lnTo>
                  <a:pt x="1124712" y="623125"/>
                </a:lnTo>
                <a:lnTo>
                  <a:pt x="1129284" y="620268"/>
                </a:lnTo>
                <a:lnTo>
                  <a:pt x="1139952" y="612648"/>
                </a:lnTo>
                <a:lnTo>
                  <a:pt x="1149096" y="606552"/>
                </a:lnTo>
                <a:lnTo>
                  <a:pt x="1158240" y="598932"/>
                </a:lnTo>
                <a:lnTo>
                  <a:pt x="1181100" y="565404"/>
                </a:lnTo>
                <a:lnTo>
                  <a:pt x="1182624" y="560832"/>
                </a:lnTo>
                <a:lnTo>
                  <a:pt x="1182624" y="10668"/>
                </a:lnTo>
                <a:lnTo>
                  <a:pt x="1187196" y="4572"/>
                </a:lnTo>
                <a:lnTo>
                  <a:pt x="1187196" y="10668"/>
                </a:lnTo>
                <a:lnTo>
                  <a:pt x="1679448" y="10668"/>
                </a:lnTo>
                <a:lnTo>
                  <a:pt x="1679448" y="4572"/>
                </a:lnTo>
                <a:lnTo>
                  <a:pt x="1684020" y="10668"/>
                </a:lnTo>
                <a:lnTo>
                  <a:pt x="1684020" y="592836"/>
                </a:lnTo>
                <a:lnTo>
                  <a:pt x="1687068" y="579120"/>
                </a:lnTo>
                <a:lnTo>
                  <a:pt x="1688592" y="565404"/>
                </a:lnTo>
                <a:lnTo>
                  <a:pt x="1688592" y="551688"/>
                </a:lnTo>
                <a:lnTo>
                  <a:pt x="1690116" y="537972"/>
                </a:lnTo>
                <a:close/>
              </a:path>
              <a:path w="1690370" h="1233170">
                <a:moveTo>
                  <a:pt x="1187196" y="10668"/>
                </a:moveTo>
                <a:lnTo>
                  <a:pt x="1187196" y="4572"/>
                </a:lnTo>
                <a:lnTo>
                  <a:pt x="1182624" y="10668"/>
                </a:lnTo>
                <a:lnTo>
                  <a:pt x="1187196" y="10668"/>
                </a:lnTo>
                <a:close/>
              </a:path>
              <a:path w="1690370" h="1233170">
                <a:moveTo>
                  <a:pt x="1187196" y="547116"/>
                </a:moveTo>
                <a:lnTo>
                  <a:pt x="1187196" y="10668"/>
                </a:lnTo>
                <a:lnTo>
                  <a:pt x="1182624" y="10668"/>
                </a:lnTo>
                <a:lnTo>
                  <a:pt x="1182624" y="560832"/>
                </a:lnTo>
                <a:lnTo>
                  <a:pt x="1187196" y="547116"/>
                </a:lnTo>
                <a:close/>
              </a:path>
              <a:path w="1690370" h="1233170">
                <a:moveTo>
                  <a:pt x="1517904" y="837393"/>
                </a:moveTo>
                <a:lnTo>
                  <a:pt x="1517904" y="826008"/>
                </a:lnTo>
                <a:lnTo>
                  <a:pt x="1490472" y="847344"/>
                </a:lnTo>
                <a:lnTo>
                  <a:pt x="1461516" y="865632"/>
                </a:lnTo>
                <a:lnTo>
                  <a:pt x="1431036" y="885444"/>
                </a:lnTo>
                <a:lnTo>
                  <a:pt x="1432560" y="885444"/>
                </a:lnTo>
                <a:lnTo>
                  <a:pt x="1432560" y="895676"/>
                </a:lnTo>
                <a:lnTo>
                  <a:pt x="1437132" y="893064"/>
                </a:lnTo>
                <a:lnTo>
                  <a:pt x="1467612" y="874776"/>
                </a:lnTo>
                <a:lnTo>
                  <a:pt x="1496568" y="854964"/>
                </a:lnTo>
                <a:lnTo>
                  <a:pt x="1517904" y="837393"/>
                </a:lnTo>
                <a:close/>
              </a:path>
              <a:path w="1690370" h="1233170">
                <a:moveTo>
                  <a:pt x="1623060" y="730377"/>
                </a:moveTo>
                <a:lnTo>
                  <a:pt x="1623060" y="714756"/>
                </a:lnTo>
                <a:lnTo>
                  <a:pt x="1604772" y="739140"/>
                </a:lnTo>
                <a:lnTo>
                  <a:pt x="1586484" y="762000"/>
                </a:lnTo>
                <a:lnTo>
                  <a:pt x="1542288" y="806196"/>
                </a:lnTo>
                <a:lnTo>
                  <a:pt x="1542288" y="804672"/>
                </a:lnTo>
                <a:lnTo>
                  <a:pt x="1516380" y="826008"/>
                </a:lnTo>
                <a:lnTo>
                  <a:pt x="1517904" y="826008"/>
                </a:lnTo>
                <a:lnTo>
                  <a:pt x="1517904" y="837393"/>
                </a:lnTo>
                <a:lnTo>
                  <a:pt x="1548384" y="812292"/>
                </a:lnTo>
                <a:lnTo>
                  <a:pt x="1571244" y="790956"/>
                </a:lnTo>
                <a:lnTo>
                  <a:pt x="1592580" y="768096"/>
                </a:lnTo>
                <a:lnTo>
                  <a:pt x="1612392" y="743712"/>
                </a:lnTo>
                <a:lnTo>
                  <a:pt x="1623060" y="730377"/>
                </a:lnTo>
                <a:close/>
              </a:path>
              <a:path w="1690370" h="1233170">
                <a:moveTo>
                  <a:pt x="1677924" y="618744"/>
                </a:moveTo>
                <a:lnTo>
                  <a:pt x="1677924" y="577596"/>
                </a:lnTo>
                <a:lnTo>
                  <a:pt x="1674876" y="591312"/>
                </a:lnTo>
                <a:lnTo>
                  <a:pt x="1671828" y="603504"/>
                </a:lnTo>
                <a:lnTo>
                  <a:pt x="1668780" y="617220"/>
                </a:lnTo>
                <a:lnTo>
                  <a:pt x="1668780" y="615696"/>
                </a:lnTo>
                <a:lnTo>
                  <a:pt x="1665732" y="629412"/>
                </a:lnTo>
                <a:lnTo>
                  <a:pt x="1661160" y="641604"/>
                </a:lnTo>
                <a:lnTo>
                  <a:pt x="1655064" y="653796"/>
                </a:lnTo>
                <a:lnTo>
                  <a:pt x="1650492" y="665988"/>
                </a:lnTo>
                <a:lnTo>
                  <a:pt x="1636776" y="691896"/>
                </a:lnTo>
                <a:lnTo>
                  <a:pt x="1636776" y="690372"/>
                </a:lnTo>
                <a:lnTo>
                  <a:pt x="1621536" y="714756"/>
                </a:lnTo>
                <a:lnTo>
                  <a:pt x="1623060" y="714756"/>
                </a:lnTo>
                <a:lnTo>
                  <a:pt x="1623060" y="730377"/>
                </a:lnTo>
                <a:lnTo>
                  <a:pt x="1630680" y="720852"/>
                </a:lnTo>
                <a:lnTo>
                  <a:pt x="1645920" y="696468"/>
                </a:lnTo>
                <a:lnTo>
                  <a:pt x="1658112" y="670560"/>
                </a:lnTo>
                <a:lnTo>
                  <a:pt x="1664208" y="658368"/>
                </a:lnTo>
                <a:lnTo>
                  <a:pt x="1670304" y="644652"/>
                </a:lnTo>
                <a:lnTo>
                  <a:pt x="1674876" y="632460"/>
                </a:lnTo>
                <a:lnTo>
                  <a:pt x="1677924" y="618744"/>
                </a:lnTo>
                <a:close/>
              </a:path>
              <a:path w="1690370" h="1233170">
                <a:moveTo>
                  <a:pt x="1684020" y="592836"/>
                </a:moveTo>
                <a:lnTo>
                  <a:pt x="1684020" y="10668"/>
                </a:lnTo>
                <a:lnTo>
                  <a:pt x="1679448" y="10668"/>
                </a:lnTo>
                <a:lnTo>
                  <a:pt x="1679448" y="563880"/>
                </a:lnTo>
                <a:lnTo>
                  <a:pt x="1676400" y="577596"/>
                </a:lnTo>
                <a:lnTo>
                  <a:pt x="1677924" y="577596"/>
                </a:lnTo>
                <a:lnTo>
                  <a:pt x="1677924" y="618744"/>
                </a:lnTo>
                <a:lnTo>
                  <a:pt x="1680972" y="606552"/>
                </a:lnTo>
                <a:lnTo>
                  <a:pt x="1684020" y="592836"/>
                </a:lnTo>
                <a:close/>
              </a:path>
              <a:path w="1690370" h="1233170">
                <a:moveTo>
                  <a:pt x="1684020" y="10668"/>
                </a:moveTo>
                <a:lnTo>
                  <a:pt x="1679448" y="4572"/>
                </a:lnTo>
                <a:lnTo>
                  <a:pt x="1679448" y="10668"/>
                </a:lnTo>
                <a:lnTo>
                  <a:pt x="168402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89270" y="1720596"/>
            <a:ext cx="643255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XII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6138" y="2330196"/>
            <a:ext cx="523240" cy="457200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latin typeface="Times New Roman"/>
                <a:cs typeface="Times New Roman"/>
              </a:rPr>
              <a:t>IX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3582" y="1173987"/>
            <a:ext cx="139255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b="1" spc="-45" dirty="0">
                <a:latin typeface="Times New Roman"/>
                <a:cs typeface="Times New Roman"/>
              </a:rPr>
              <a:t>Voie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endogène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1470" y="1110996"/>
            <a:ext cx="1600200" cy="36766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8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0"/>
              </a:spcBef>
            </a:pPr>
            <a:r>
              <a:rPr sz="1800" b="1" spc="-45" dirty="0">
                <a:latin typeface="Times New Roman"/>
                <a:cs typeface="Times New Roman"/>
              </a:rPr>
              <a:t>Voie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endogène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4648" y="517651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Lésion</a:t>
            </a:r>
            <a:r>
              <a:rPr sz="12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cellules  endothéliales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45961" y="589279"/>
            <a:ext cx="95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Contact</a:t>
            </a:r>
            <a:r>
              <a:rPr sz="1200" b="1" spc="-11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sous  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endothélium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2670" y="3777996"/>
            <a:ext cx="620395" cy="52006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Times New Roman"/>
                <a:cs typeface="Times New Roman"/>
              </a:rPr>
              <a:t>Xa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2673" y="6391656"/>
            <a:ext cx="123634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Fibrinogène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4368" y="6366761"/>
            <a:ext cx="830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Fibrine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21870" y="6502908"/>
            <a:ext cx="1143000" cy="114300"/>
          </a:xfrm>
          <a:custGeom>
            <a:avLst/>
            <a:gdLst/>
            <a:ahLst/>
            <a:cxnLst/>
            <a:rect l="l" t="t" r="r" b="b"/>
            <a:pathLst>
              <a:path w="1143000" h="114300">
                <a:moveTo>
                  <a:pt x="1048512" y="76200"/>
                </a:moveTo>
                <a:lnTo>
                  <a:pt x="10485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1048512" y="76200"/>
                </a:lnTo>
                <a:close/>
              </a:path>
              <a:path w="1143000" h="114300">
                <a:moveTo>
                  <a:pt x="1143000" y="56388"/>
                </a:moveTo>
                <a:lnTo>
                  <a:pt x="1028700" y="0"/>
                </a:lnTo>
                <a:lnTo>
                  <a:pt x="1028700" y="38100"/>
                </a:lnTo>
                <a:lnTo>
                  <a:pt x="1048512" y="38100"/>
                </a:lnTo>
                <a:lnTo>
                  <a:pt x="1048512" y="104261"/>
                </a:lnTo>
                <a:lnTo>
                  <a:pt x="1143000" y="56388"/>
                </a:lnTo>
                <a:close/>
              </a:path>
              <a:path w="1143000" h="114300">
                <a:moveTo>
                  <a:pt x="1048512" y="104261"/>
                </a:moveTo>
                <a:lnTo>
                  <a:pt x="1048512" y="76200"/>
                </a:lnTo>
                <a:lnTo>
                  <a:pt x="1028700" y="76200"/>
                </a:lnTo>
                <a:lnTo>
                  <a:pt x="1028700" y="114300"/>
                </a:lnTo>
                <a:lnTo>
                  <a:pt x="1048512" y="104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5082" y="6063996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114300" y="266700"/>
                </a:moveTo>
                <a:lnTo>
                  <a:pt x="0" y="266700"/>
                </a:lnTo>
                <a:lnTo>
                  <a:pt x="38100" y="343929"/>
                </a:lnTo>
                <a:lnTo>
                  <a:pt x="38100" y="286512"/>
                </a:lnTo>
                <a:lnTo>
                  <a:pt x="76200" y="286512"/>
                </a:lnTo>
                <a:lnTo>
                  <a:pt x="76200" y="341897"/>
                </a:lnTo>
                <a:lnTo>
                  <a:pt x="114300" y="266700"/>
                </a:lnTo>
                <a:close/>
              </a:path>
              <a:path w="114300" h="381000">
                <a:moveTo>
                  <a:pt x="76200" y="2667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66700"/>
                </a:lnTo>
                <a:lnTo>
                  <a:pt x="76200" y="266700"/>
                </a:lnTo>
                <a:close/>
              </a:path>
              <a:path w="114300" h="381000">
                <a:moveTo>
                  <a:pt x="76200" y="341897"/>
                </a:moveTo>
                <a:lnTo>
                  <a:pt x="76200" y="286512"/>
                </a:lnTo>
                <a:lnTo>
                  <a:pt x="38100" y="286512"/>
                </a:lnTo>
                <a:lnTo>
                  <a:pt x="38100" y="343929"/>
                </a:lnTo>
                <a:lnTo>
                  <a:pt x="56388" y="381000"/>
                </a:lnTo>
                <a:lnTo>
                  <a:pt x="76200" y="3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3070" y="6502908"/>
            <a:ext cx="1143000" cy="114300"/>
          </a:xfrm>
          <a:custGeom>
            <a:avLst/>
            <a:gdLst/>
            <a:ahLst/>
            <a:cxnLst/>
            <a:rect l="l" t="t" r="r" b="b"/>
            <a:pathLst>
              <a:path w="1143000" h="114300">
                <a:moveTo>
                  <a:pt x="1048512" y="76200"/>
                </a:moveTo>
                <a:lnTo>
                  <a:pt x="10485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1048512" y="76200"/>
                </a:lnTo>
                <a:close/>
              </a:path>
              <a:path w="1143000" h="114300">
                <a:moveTo>
                  <a:pt x="1143000" y="56388"/>
                </a:moveTo>
                <a:lnTo>
                  <a:pt x="1028700" y="0"/>
                </a:lnTo>
                <a:lnTo>
                  <a:pt x="1028700" y="38100"/>
                </a:lnTo>
                <a:lnTo>
                  <a:pt x="1048512" y="38100"/>
                </a:lnTo>
                <a:lnTo>
                  <a:pt x="1048512" y="104261"/>
                </a:lnTo>
                <a:lnTo>
                  <a:pt x="1143000" y="56388"/>
                </a:lnTo>
                <a:close/>
              </a:path>
              <a:path w="1143000" h="114300">
                <a:moveTo>
                  <a:pt x="1048512" y="104261"/>
                </a:moveTo>
                <a:lnTo>
                  <a:pt x="1048512" y="76200"/>
                </a:lnTo>
                <a:lnTo>
                  <a:pt x="1028700" y="76200"/>
                </a:lnTo>
                <a:lnTo>
                  <a:pt x="1028700" y="114300"/>
                </a:lnTo>
                <a:lnTo>
                  <a:pt x="1048512" y="104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01955" y="6366761"/>
            <a:ext cx="1866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Fibrine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insoluble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36520" y="4616196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93370" y="4768596"/>
            <a:ext cx="114300" cy="838200"/>
          </a:xfrm>
          <a:custGeom>
            <a:avLst/>
            <a:gdLst/>
            <a:ahLst/>
            <a:cxnLst/>
            <a:rect l="l" t="t" r="r" b="b"/>
            <a:pathLst>
              <a:path w="114300" h="838200">
                <a:moveTo>
                  <a:pt x="114300" y="723900"/>
                </a:moveTo>
                <a:lnTo>
                  <a:pt x="0" y="723900"/>
                </a:lnTo>
                <a:lnTo>
                  <a:pt x="38100" y="799097"/>
                </a:lnTo>
                <a:lnTo>
                  <a:pt x="38100" y="743712"/>
                </a:lnTo>
                <a:lnTo>
                  <a:pt x="76200" y="743712"/>
                </a:lnTo>
                <a:lnTo>
                  <a:pt x="76200" y="801129"/>
                </a:lnTo>
                <a:lnTo>
                  <a:pt x="114300" y="723900"/>
                </a:lnTo>
                <a:close/>
              </a:path>
              <a:path w="114300" h="838200">
                <a:moveTo>
                  <a:pt x="76200" y="7239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723900"/>
                </a:lnTo>
                <a:lnTo>
                  <a:pt x="76200" y="723900"/>
                </a:lnTo>
                <a:close/>
              </a:path>
              <a:path w="114300" h="838200">
                <a:moveTo>
                  <a:pt x="76200" y="801129"/>
                </a:moveTo>
                <a:lnTo>
                  <a:pt x="76200" y="743712"/>
                </a:lnTo>
                <a:lnTo>
                  <a:pt x="38100" y="743712"/>
                </a:lnTo>
                <a:lnTo>
                  <a:pt x="38100" y="799097"/>
                </a:lnTo>
                <a:lnTo>
                  <a:pt x="57912" y="838200"/>
                </a:lnTo>
                <a:lnTo>
                  <a:pt x="76200" y="80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93270" y="4311396"/>
            <a:ext cx="1763395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Times New Roman"/>
                <a:cs typeface="Times New Roman"/>
              </a:rPr>
              <a:t>Prothrombine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(II)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23750" y="5682996"/>
            <a:ext cx="1615440" cy="337185"/>
          </a:xfrm>
          <a:prstGeom prst="rect">
            <a:avLst/>
          </a:prstGeom>
          <a:solidFill>
            <a:srgbClr val="32CC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Times New Roman"/>
                <a:cs typeface="Times New Roman"/>
              </a:rPr>
              <a:t>Thrombine</a:t>
            </a:r>
            <a:r>
              <a:rPr sz="1600" b="1" spc="-5" dirty="0">
                <a:latin typeface="Times New Roman"/>
                <a:cs typeface="Times New Roman"/>
              </a:rPr>
              <a:t> (IIa)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9882" y="5398008"/>
            <a:ext cx="2057400" cy="114300"/>
          </a:xfrm>
          <a:custGeom>
            <a:avLst/>
            <a:gdLst/>
            <a:ahLst/>
            <a:cxnLst/>
            <a:rect l="l" t="t" r="r" b="b"/>
            <a:pathLst>
              <a:path w="2057400" h="114300">
                <a:moveTo>
                  <a:pt x="114300" y="38100"/>
                </a:moveTo>
                <a:lnTo>
                  <a:pt x="114300" y="0"/>
                </a:lnTo>
                <a:lnTo>
                  <a:pt x="0" y="56388"/>
                </a:lnTo>
                <a:lnTo>
                  <a:pt x="94488" y="104261"/>
                </a:lnTo>
                <a:lnTo>
                  <a:pt x="94488" y="38100"/>
                </a:lnTo>
                <a:lnTo>
                  <a:pt x="114300" y="38100"/>
                </a:lnTo>
                <a:close/>
              </a:path>
              <a:path w="2057400" h="114300">
                <a:moveTo>
                  <a:pt x="2057400" y="76200"/>
                </a:moveTo>
                <a:lnTo>
                  <a:pt x="2057400" y="38100"/>
                </a:lnTo>
                <a:lnTo>
                  <a:pt x="94488" y="38100"/>
                </a:lnTo>
                <a:lnTo>
                  <a:pt x="94488" y="76200"/>
                </a:lnTo>
                <a:lnTo>
                  <a:pt x="2057400" y="76200"/>
                </a:lnTo>
                <a:close/>
              </a:path>
              <a:path w="2057400" h="114300">
                <a:moveTo>
                  <a:pt x="114300" y="114300"/>
                </a:moveTo>
                <a:lnTo>
                  <a:pt x="114300" y="76200"/>
                </a:lnTo>
                <a:lnTo>
                  <a:pt x="94488" y="76200"/>
                </a:lnTo>
                <a:lnTo>
                  <a:pt x="94488" y="104261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02814" y="4858511"/>
            <a:ext cx="1496695" cy="51689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81280" indent="222250">
              <a:lnSpc>
                <a:spcPct val="100000"/>
              </a:lnSpc>
              <a:spcBef>
                <a:spcPts val="280"/>
              </a:spcBef>
            </a:pPr>
            <a:r>
              <a:rPr sz="1400" b="1" dirty="0">
                <a:latin typeface="Comic Sans MS"/>
                <a:cs typeface="Comic Sans MS"/>
              </a:rPr>
              <a:t>Complexe  </a:t>
            </a:r>
            <a:r>
              <a:rPr sz="1400" b="1" spc="5" dirty="0">
                <a:latin typeface="Comic Sans MS"/>
                <a:cs typeface="Comic Sans MS"/>
              </a:rPr>
              <a:t>p</a:t>
            </a:r>
            <a:r>
              <a:rPr sz="1400" b="1" spc="-5" dirty="0">
                <a:latin typeface="Comic Sans MS"/>
                <a:cs typeface="Comic Sans MS"/>
              </a:rPr>
              <a:t>r</a:t>
            </a:r>
            <a:r>
              <a:rPr sz="1400" b="1" spc="5" dirty="0">
                <a:latin typeface="Comic Sans MS"/>
                <a:cs typeface="Comic Sans MS"/>
              </a:rPr>
              <a:t>o</a:t>
            </a:r>
            <a:r>
              <a:rPr sz="1400" b="1" spc="-5" dirty="0">
                <a:latin typeface="Comic Sans MS"/>
                <a:cs typeface="Comic Sans MS"/>
              </a:rPr>
              <a:t>t</a:t>
            </a:r>
            <a:r>
              <a:rPr sz="1400" b="1" spc="5" dirty="0">
                <a:latin typeface="Comic Sans MS"/>
                <a:cs typeface="Comic Sans MS"/>
              </a:rPr>
              <a:t>h</a:t>
            </a:r>
            <a:r>
              <a:rPr sz="1400" b="1" spc="-5" dirty="0">
                <a:latin typeface="Comic Sans MS"/>
                <a:cs typeface="Comic Sans MS"/>
              </a:rPr>
              <a:t>r</a:t>
            </a:r>
            <a:r>
              <a:rPr sz="1400" b="1" spc="5" dirty="0">
                <a:latin typeface="Comic Sans MS"/>
                <a:cs typeface="Comic Sans MS"/>
              </a:rPr>
              <a:t>o</a:t>
            </a:r>
            <a:r>
              <a:rPr sz="1400" b="1" dirty="0">
                <a:latin typeface="Comic Sans MS"/>
                <a:cs typeface="Comic Sans MS"/>
              </a:rPr>
              <a:t>m</a:t>
            </a:r>
            <a:r>
              <a:rPr sz="1400" b="1" spc="-5" dirty="0">
                <a:latin typeface="Comic Sans MS"/>
                <a:cs typeface="Comic Sans MS"/>
              </a:rPr>
              <a:t>b</a:t>
            </a:r>
            <a:r>
              <a:rPr sz="1400" b="1" dirty="0">
                <a:latin typeface="Comic Sans MS"/>
                <a:cs typeface="Comic Sans MS"/>
              </a:rPr>
              <a:t>i</a:t>
            </a:r>
            <a:r>
              <a:rPr sz="1400" b="1" spc="-5" dirty="0">
                <a:latin typeface="Comic Sans MS"/>
                <a:cs typeface="Comic Sans MS"/>
              </a:rPr>
              <a:t>na</a:t>
            </a:r>
            <a:r>
              <a:rPr sz="1400" b="1" dirty="0">
                <a:latin typeface="Comic Sans MS"/>
                <a:cs typeface="Comic Sans MS"/>
              </a:rPr>
              <a:t>se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162" y="1475232"/>
            <a:ext cx="7019543" cy="230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8948" y="706627"/>
            <a:ext cx="176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Réseau de</a:t>
            </a:r>
            <a:r>
              <a:rPr sz="1600" b="1" spc="-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8610" y="947927"/>
            <a:ext cx="1385570" cy="1030605"/>
          </a:xfrm>
          <a:custGeom>
            <a:avLst/>
            <a:gdLst/>
            <a:ahLst/>
            <a:cxnLst/>
            <a:rect l="l" t="t" r="r" b="b"/>
            <a:pathLst>
              <a:path w="1385570" h="1030605">
                <a:moveTo>
                  <a:pt x="1264138" y="906135"/>
                </a:moveTo>
                <a:lnTo>
                  <a:pt x="33528" y="0"/>
                </a:lnTo>
                <a:lnTo>
                  <a:pt x="0" y="45720"/>
                </a:lnTo>
                <a:lnTo>
                  <a:pt x="1230523" y="951791"/>
                </a:lnTo>
                <a:lnTo>
                  <a:pt x="1264138" y="906135"/>
                </a:lnTo>
                <a:close/>
              </a:path>
              <a:path w="1385570" h="1030605">
                <a:moveTo>
                  <a:pt x="1287780" y="1013705"/>
                </a:moveTo>
                <a:lnTo>
                  <a:pt x="1287780" y="923544"/>
                </a:lnTo>
                <a:lnTo>
                  <a:pt x="1254252" y="969264"/>
                </a:lnTo>
                <a:lnTo>
                  <a:pt x="1230523" y="951791"/>
                </a:lnTo>
                <a:lnTo>
                  <a:pt x="1196340" y="998220"/>
                </a:lnTo>
                <a:lnTo>
                  <a:pt x="1287780" y="1013705"/>
                </a:lnTo>
                <a:close/>
              </a:path>
              <a:path w="1385570" h="1030605">
                <a:moveTo>
                  <a:pt x="1287780" y="923544"/>
                </a:moveTo>
                <a:lnTo>
                  <a:pt x="1264138" y="906135"/>
                </a:lnTo>
                <a:lnTo>
                  <a:pt x="1230523" y="951791"/>
                </a:lnTo>
                <a:lnTo>
                  <a:pt x="1254252" y="969264"/>
                </a:lnTo>
                <a:lnTo>
                  <a:pt x="1287780" y="923544"/>
                </a:lnTo>
                <a:close/>
              </a:path>
              <a:path w="1385570" h="1030605">
                <a:moveTo>
                  <a:pt x="1385316" y="1030224"/>
                </a:moveTo>
                <a:lnTo>
                  <a:pt x="1298448" y="859536"/>
                </a:lnTo>
                <a:lnTo>
                  <a:pt x="1264138" y="906135"/>
                </a:lnTo>
                <a:lnTo>
                  <a:pt x="1287780" y="923544"/>
                </a:lnTo>
                <a:lnTo>
                  <a:pt x="1287780" y="1013705"/>
                </a:lnTo>
                <a:lnTo>
                  <a:pt x="1385316" y="1030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162" y="3777995"/>
            <a:ext cx="7019543" cy="224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2298" y="6300216"/>
            <a:ext cx="2464435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5"/>
              </a:spcBef>
              <a:tabLst>
                <a:tab pos="113792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Caillot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insoluble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609600"/>
            <a:ext cx="7170078" cy="5544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272" y="6683753"/>
            <a:ext cx="173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232CC"/>
                </a:solidFill>
                <a:latin typeface="Comic Sans MS"/>
                <a:cs typeface="Comic Sans MS"/>
                <a:hlinkClick r:id="rId3"/>
              </a:rPr>
              <a:t>http://fr.medipedia.be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7648" y="430106"/>
            <a:ext cx="180848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Rem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que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4678" y="440436"/>
            <a:ext cx="1993900" cy="518159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254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0"/>
              </a:spcBef>
            </a:pPr>
            <a:r>
              <a:rPr sz="2800" spc="-10" dirty="0"/>
              <a:t>Remarques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081412" y="1204975"/>
            <a:ext cx="454469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95262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1)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Complexe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prothrombinase</a:t>
            </a:r>
            <a:endParaRPr sz="2400">
              <a:latin typeface="Comic Sans MS"/>
              <a:cs typeface="Comic Sans MS"/>
            </a:endParaRPr>
          </a:p>
          <a:p>
            <a:pPr marL="108585" marR="5080">
              <a:lnSpc>
                <a:spcPct val="100000"/>
              </a:lnSpc>
              <a:spcBef>
                <a:spcPts val="223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complexe enzymatique formé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à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la  surface des plaquettes,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et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composé de: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112" y="2634369"/>
            <a:ext cx="395986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618490" algn="l"/>
                <a:tab pos="1950720" algn="l"/>
                <a:tab pos="2336165" algn="l"/>
                <a:tab pos="356870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une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enz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y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e,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Xa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2673" y="2634996"/>
            <a:ext cx="4145279" cy="45720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  <a:tabLst>
                <a:tab pos="709930" algn="l"/>
                <a:tab pos="2042160" algn="l"/>
                <a:tab pos="2427605" algn="l"/>
                <a:tab pos="366014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une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enzyme,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facteur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Xa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1441" y="3320169"/>
            <a:ext cx="289179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449580" algn="l"/>
                <a:tab pos="2130425" algn="l"/>
                <a:tab pos="251587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eur,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Va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8470" y="3320796"/>
            <a:ext cx="3078480" cy="45720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  <a:tabLst>
                <a:tab pos="542290" algn="l"/>
                <a:tab pos="2223135" algn="l"/>
                <a:tab pos="260858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cofacteur,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Va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1533" y="1185672"/>
            <a:ext cx="3023615" cy="2305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6754" y="1042416"/>
            <a:ext cx="792480" cy="360045"/>
          </a:xfrm>
          <a:custGeom>
            <a:avLst/>
            <a:gdLst/>
            <a:ahLst/>
            <a:cxnLst/>
            <a:rect l="l" t="t" r="r" b="b"/>
            <a:pathLst>
              <a:path w="792479" h="360044">
                <a:moveTo>
                  <a:pt x="0" y="0"/>
                </a:moveTo>
                <a:lnTo>
                  <a:pt x="0" y="359664"/>
                </a:lnTo>
                <a:lnTo>
                  <a:pt x="792480" y="359664"/>
                </a:lnTo>
                <a:lnTo>
                  <a:pt x="792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67450" y="970788"/>
            <a:ext cx="791210" cy="360045"/>
          </a:xfrm>
          <a:custGeom>
            <a:avLst/>
            <a:gdLst/>
            <a:ahLst/>
            <a:cxnLst/>
            <a:rect l="l" t="t" r="r" b="b"/>
            <a:pathLst>
              <a:path w="791209" h="360044">
                <a:moveTo>
                  <a:pt x="0" y="0"/>
                </a:moveTo>
                <a:lnTo>
                  <a:pt x="0" y="359664"/>
                </a:lnTo>
                <a:lnTo>
                  <a:pt x="790956" y="359664"/>
                </a:lnTo>
                <a:lnTo>
                  <a:pt x="7909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0346" y="1691639"/>
            <a:ext cx="792480" cy="647700"/>
          </a:xfrm>
          <a:custGeom>
            <a:avLst/>
            <a:gdLst/>
            <a:ahLst/>
            <a:cxnLst/>
            <a:rect l="l" t="t" r="r" b="b"/>
            <a:pathLst>
              <a:path w="792479" h="647700">
                <a:moveTo>
                  <a:pt x="792480" y="323088"/>
                </a:moveTo>
                <a:lnTo>
                  <a:pt x="788874" y="279273"/>
                </a:lnTo>
                <a:lnTo>
                  <a:pt x="778368" y="237243"/>
                </a:lnTo>
                <a:lnTo>
                  <a:pt x="761428" y="197381"/>
                </a:lnTo>
                <a:lnTo>
                  <a:pt x="738519" y="160076"/>
                </a:lnTo>
                <a:lnTo>
                  <a:pt x="710106" y="125713"/>
                </a:lnTo>
                <a:lnTo>
                  <a:pt x="676656" y="94678"/>
                </a:lnTo>
                <a:lnTo>
                  <a:pt x="638633" y="67358"/>
                </a:lnTo>
                <a:lnTo>
                  <a:pt x="596504" y="44139"/>
                </a:lnTo>
                <a:lnTo>
                  <a:pt x="550735" y="25407"/>
                </a:lnTo>
                <a:lnTo>
                  <a:pt x="501791" y="11549"/>
                </a:lnTo>
                <a:lnTo>
                  <a:pt x="450137" y="2951"/>
                </a:lnTo>
                <a:lnTo>
                  <a:pt x="396240" y="0"/>
                </a:lnTo>
                <a:lnTo>
                  <a:pt x="342662" y="2951"/>
                </a:lnTo>
                <a:lnTo>
                  <a:pt x="291218" y="11549"/>
                </a:lnTo>
                <a:lnTo>
                  <a:pt x="242387" y="25407"/>
                </a:lnTo>
                <a:lnTo>
                  <a:pt x="196652" y="44139"/>
                </a:lnTo>
                <a:lnTo>
                  <a:pt x="154494" y="67358"/>
                </a:lnTo>
                <a:lnTo>
                  <a:pt x="116395" y="94678"/>
                </a:lnTo>
                <a:lnTo>
                  <a:pt x="82836" y="125713"/>
                </a:lnTo>
                <a:lnTo>
                  <a:pt x="54299" y="160076"/>
                </a:lnTo>
                <a:lnTo>
                  <a:pt x="31265" y="197381"/>
                </a:lnTo>
                <a:lnTo>
                  <a:pt x="14216" y="237243"/>
                </a:lnTo>
                <a:lnTo>
                  <a:pt x="3634" y="279273"/>
                </a:lnTo>
                <a:lnTo>
                  <a:pt x="0" y="323088"/>
                </a:lnTo>
                <a:lnTo>
                  <a:pt x="3634" y="367252"/>
                </a:lnTo>
                <a:lnTo>
                  <a:pt x="14216" y="409575"/>
                </a:lnTo>
                <a:lnTo>
                  <a:pt x="31265" y="449675"/>
                </a:lnTo>
                <a:lnTo>
                  <a:pt x="54299" y="487172"/>
                </a:lnTo>
                <a:lnTo>
                  <a:pt x="82836" y="521684"/>
                </a:lnTo>
                <a:lnTo>
                  <a:pt x="116395" y="552831"/>
                </a:lnTo>
                <a:lnTo>
                  <a:pt x="154494" y="580231"/>
                </a:lnTo>
                <a:lnTo>
                  <a:pt x="196652" y="603504"/>
                </a:lnTo>
                <a:lnTo>
                  <a:pt x="242387" y="622268"/>
                </a:lnTo>
                <a:lnTo>
                  <a:pt x="291218" y="636143"/>
                </a:lnTo>
                <a:lnTo>
                  <a:pt x="342662" y="644747"/>
                </a:lnTo>
                <a:lnTo>
                  <a:pt x="396240" y="647700"/>
                </a:lnTo>
                <a:lnTo>
                  <a:pt x="450137" y="644747"/>
                </a:lnTo>
                <a:lnTo>
                  <a:pt x="501791" y="636143"/>
                </a:lnTo>
                <a:lnTo>
                  <a:pt x="550735" y="622268"/>
                </a:lnTo>
                <a:lnTo>
                  <a:pt x="596504" y="603504"/>
                </a:lnTo>
                <a:lnTo>
                  <a:pt x="638633" y="580231"/>
                </a:lnTo>
                <a:lnTo>
                  <a:pt x="676656" y="552831"/>
                </a:lnTo>
                <a:lnTo>
                  <a:pt x="710106" y="521684"/>
                </a:lnTo>
                <a:lnTo>
                  <a:pt x="738519" y="487172"/>
                </a:lnTo>
                <a:lnTo>
                  <a:pt x="761428" y="449675"/>
                </a:lnTo>
                <a:lnTo>
                  <a:pt x="778368" y="409575"/>
                </a:lnTo>
                <a:lnTo>
                  <a:pt x="788874" y="367252"/>
                </a:lnTo>
                <a:lnTo>
                  <a:pt x="792480" y="323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27114" y="1833372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09" h="433069">
                <a:moveTo>
                  <a:pt x="790956" y="216408"/>
                </a:moveTo>
                <a:lnTo>
                  <a:pt x="774238" y="154142"/>
                </a:lnTo>
                <a:lnTo>
                  <a:pt x="727348" y="98857"/>
                </a:lnTo>
                <a:lnTo>
                  <a:pt x="694117" y="74690"/>
                </a:lnTo>
                <a:lnTo>
                  <a:pt x="655176" y="53299"/>
                </a:lnTo>
                <a:lnTo>
                  <a:pt x="611138" y="35027"/>
                </a:lnTo>
                <a:lnTo>
                  <a:pt x="562614" y="20218"/>
                </a:lnTo>
                <a:lnTo>
                  <a:pt x="510215" y="9214"/>
                </a:lnTo>
                <a:lnTo>
                  <a:pt x="454553" y="2360"/>
                </a:lnTo>
                <a:lnTo>
                  <a:pt x="396240" y="0"/>
                </a:lnTo>
                <a:lnTo>
                  <a:pt x="337547" y="2360"/>
                </a:lnTo>
                <a:lnTo>
                  <a:pt x="281574" y="9214"/>
                </a:lnTo>
                <a:lnTo>
                  <a:pt x="228927" y="20218"/>
                </a:lnTo>
                <a:lnTo>
                  <a:pt x="180209" y="35027"/>
                </a:lnTo>
                <a:lnTo>
                  <a:pt x="136026" y="53299"/>
                </a:lnTo>
                <a:lnTo>
                  <a:pt x="96981" y="74690"/>
                </a:lnTo>
                <a:lnTo>
                  <a:pt x="63680" y="98857"/>
                </a:lnTo>
                <a:lnTo>
                  <a:pt x="16726" y="154142"/>
                </a:lnTo>
                <a:lnTo>
                  <a:pt x="0" y="216408"/>
                </a:lnTo>
                <a:lnTo>
                  <a:pt x="4282" y="248241"/>
                </a:lnTo>
                <a:lnTo>
                  <a:pt x="36727" y="307360"/>
                </a:lnTo>
                <a:lnTo>
                  <a:pt x="96981" y="358125"/>
                </a:lnTo>
                <a:lnTo>
                  <a:pt x="136026" y="379516"/>
                </a:lnTo>
                <a:lnTo>
                  <a:pt x="180209" y="397788"/>
                </a:lnTo>
                <a:lnTo>
                  <a:pt x="228927" y="412597"/>
                </a:lnTo>
                <a:lnTo>
                  <a:pt x="281574" y="423601"/>
                </a:lnTo>
                <a:lnTo>
                  <a:pt x="337547" y="430455"/>
                </a:lnTo>
                <a:lnTo>
                  <a:pt x="396240" y="432816"/>
                </a:lnTo>
                <a:lnTo>
                  <a:pt x="454553" y="430455"/>
                </a:lnTo>
                <a:lnTo>
                  <a:pt x="510215" y="423601"/>
                </a:lnTo>
                <a:lnTo>
                  <a:pt x="562614" y="412597"/>
                </a:lnTo>
                <a:lnTo>
                  <a:pt x="611138" y="397788"/>
                </a:lnTo>
                <a:lnTo>
                  <a:pt x="655176" y="379516"/>
                </a:lnTo>
                <a:lnTo>
                  <a:pt x="694117" y="358125"/>
                </a:lnTo>
                <a:lnTo>
                  <a:pt x="727348" y="333958"/>
                </a:lnTo>
                <a:lnTo>
                  <a:pt x="774238" y="278673"/>
                </a:lnTo>
                <a:lnTo>
                  <a:pt x="790956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16346" y="2267712"/>
            <a:ext cx="55054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Ca++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9912" y="4005969"/>
            <a:ext cx="6258560" cy="9734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2195830" algn="l"/>
                <a:tab pos="4347210" algn="l"/>
              </a:tabLst>
            </a:pP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p</a:t>
            </a:r>
            <a:r>
              <a:rPr sz="2400" b="1" spc="5" dirty="0">
                <a:solidFill>
                  <a:srgbClr val="CC0000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os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p</a:t>
            </a:r>
            <a:r>
              <a:rPr sz="2400" b="1" spc="5" dirty="0">
                <a:solidFill>
                  <a:srgbClr val="CC0000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l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ipi</a:t>
            </a:r>
            <a:r>
              <a:rPr sz="2400" b="1" spc="-10" dirty="0">
                <a:solidFill>
                  <a:srgbClr val="CC000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es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air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que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ttair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endParaRPr sz="2400">
              <a:latin typeface="Comic Sans MS"/>
              <a:cs typeface="Comic Sans MS"/>
            </a:endParaRPr>
          </a:p>
          <a:p>
            <a:pPr marL="398780">
              <a:lnSpc>
                <a:spcPct val="100000"/>
              </a:lnSpc>
              <a:spcBef>
                <a:spcPts val="1440"/>
              </a:spcBef>
              <a:tabLst>
                <a:tab pos="1128395" algn="l"/>
                <a:tab pos="1823720" algn="l"/>
                <a:tab pos="2783840" algn="l"/>
                <a:tab pos="442341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(flip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flop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quand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activées)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270" y="4006596"/>
            <a:ext cx="7162800" cy="10058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240"/>
              </a:spcBef>
              <a:tabLst>
                <a:tab pos="2712085" algn="l"/>
                <a:tab pos="4864100" algn="l"/>
              </a:tabLst>
            </a:pP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phospholipides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membranaires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plaquettaires</a:t>
            </a:r>
            <a:endParaRPr sz="2400">
              <a:latin typeface="Comic Sans MS"/>
              <a:cs typeface="Comic Sans MS"/>
            </a:endParaRPr>
          </a:p>
          <a:p>
            <a:pPr marL="915669">
              <a:lnSpc>
                <a:spcPct val="100000"/>
              </a:lnSpc>
              <a:spcBef>
                <a:spcPts val="1440"/>
              </a:spcBef>
              <a:tabLst>
                <a:tab pos="1645285" algn="l"/>
                <a:tab pos="2339975" algn="l"/>
                <a:tab pos="3300095" algn="l"/>
                <a:tab pos="494030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(flip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flop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quand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activées)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5152" y="5301368"/>
            <a:ext cx="722439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1377315" algn="l"/>
                <a:tab pos="2163445" algn="l"/>
                <a:tab pos="2548890" algn="l"/>
                <a:tab pos="3072130" algn="l"/>
                <a:tab pos="3516629" algn="l"/>
                <a:tab pos="3902710" algn="l"/>
                <a:tab pos="4410075" algn="l"/>
                <a:tab pos="5050155" algn="l"/>
              </a:tabLst>
            </a:pP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a++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(qu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Va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ipi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2642" y="5301996"/>
            <a:ext cx="7539355" cy="45720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240"/>
              </a:spcBef>
              <a:tabLst>
                <a:tab pos="1600200" algn="l"/>
                <a:tab pos="2386330" algn="l"/>
                <a:tab pos="2771775" algn="l"/>
                <a:tab pos="3294379" algn="l"/>
                <a:tab pos="3739515" algn="l"/>
                <a:tab pos="4124960" algn="l"/>
                <a:tab pos="4632325" algn="l"/>
                <a:tab pos="5272405" algn="l"/>
              </a:tabLst>
            </a:pP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Ca++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(qui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relie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Va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aux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phospholipides)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0742" y="6063996"/>
            <a:ext cx="7044055" cy="702945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32384" rIns="0" bIns="0" rtlCol="0">
            <a:spAutoFit/>
          </a:bodyPr>
          <a:lstStyle/>
          <a:p>
            <a:pPr marL="1038860" marR="171450" indent="-859790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Ce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complexe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est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100 000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fois plus actif que</a:t>
            </a:r>
            <a:r>
              <a:rPr sz="2000" b="1" spc="-17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l'enzyme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Xa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seule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pour activer la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prothrombine</a:t>
            </a:r>
            <a:r>
              <a:rPr sz="2000" b="1" spc="-13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!!!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83673" y="6292596"/>
            <a:ext cx="609600" cy="191770"/>
          </a:xfrm>
          <a:custGeom>
            <a:avLst/>
            <a:gdLst/>
            <a:ahLst/>
            <a:cxnLst/>
            <a:rect l="l" t="t" r="r" b="b"/>
            <a:pathLst>
              <a:path w="609600" h="191770">
                <a:moveTo>
                  <a:pt x="457196" y="96012"/>
                </a:moveTo>
                <a:lnTo>
                  <a:pt x="0" y="96012"/>
                </a:lnTo>
                <a:lnTo>
                  <a:pt x="457196" y="96012"/>
                </a:lnTo>
                <a:close/>
              </a:path>
              <a:path w="609600" h="191770">
                <a:moveTo>
                  <a:pt x="458416" y="1524"/>
                </a:moveTo>
                <a:lnTo>
                  <a:pt x="457196" y="0"/>
                </a:lnTo>
                <a:lnTo>
                  <a:pt x="457196" y="1524"/>
                </a:lnTo>
                <a:lnTo>
                  <a:pt x="458416" y="1524"/>
                </a:lnTo>
                <a:close/>
              </a:path>
              <a:path w="609600" h="191770">
                <a:moveTo>
                  <a:pt x="464512" y="9144"/>
                </a:moveTo>
                <a:lnTo>
                  <a:pt x="463292" y="7619"/>
                </a:lnTo>
                <a:lnTo>
                  <a:pt x="463292" y="9144"/>
                </a:lnTo>
                <a:lnTo>
                  <a:pt x="464512" y="9144"/>
                </a:lnTo>
                <a:close/>
              </a:path>
              <a:path w="609600" h="191770">
                <a:moveTo>
                  <a:pt x="470608" y="16764"/>
                </a:moveTo>
                <a:lnTo>
                  <a:pt x="469388" y="15239"/>
                </a:lnTo>
                <a:lnTo>
                  <a:pt x="469388" y="16764"/>
                </a:lnTo>
                <a:lnTo>
                  <a:pt x="470608" y="16764"/>
                </a:lnTo>
                <a:close/>
              </a:path>
              <a:path w="609600" h="191770">
                <a:moveTo>
                  <a:pt x="476704" y="24384"/>
                </a:moveTo>
                <a:lnTo>
                  <a:pt x="475484" y="22859"/>
                </a:lnTo>
                <a:lnTo>
                  <a:pt x="475484" y="24384"/>
                </a:lnTo>
                <a:lnTo>
                  <a:pt x="476704" y="24384"/>
                </a:lnTo>
                <a:close/>
              </a:path>
              <a:path w="609600" h="191770">
                <a:moveTo>
                  <a:pt x="482800" y="32004"/>
                </a:moveTo>
                <a:lnTo>
                  <a:pt x="481580" y="30479"/>
                </a:lnTo>
                <a:lnTo>
                  <a:pt x="481580" y="32004"/>
                </a:lnTo>
                <a:lnTo>
                  <a:pt x="482800" y="32004"/>
                </a:lnTo>
                <a:close/>
              </a:path>
              <a:path w="609600" h="191770">
                <a:moveTo>
                  <a:pt x="488896" y="39624"/>
                </a:moveTo>
                <a:lnTo>
                  <a:pt x="487676" y="38099"/>
                </a:lnTo>
                <a:lnTo>
                  <a:pt x="487676" y="39624"/>
                </a:lnTo>
                <a:lnTo>
                  <a:pt x="488896" y="39624"/>
                </a:lnTo>
                <a:close/>
              </a:path>
              <a:path w="609600" h="191770">
                <a:moveTo>
                  <a:pt x="494992" y="47244"/>
                </a:moveTo>
                <a:lnTo>
                  <a:pt x="493772" y="45719"/>
                </a:lnTo>
                <a:lnTo>
                  <a:pt x="493772" y="47244"/>
                </a:lnTo>
                <a:lnTo>
                  <a:pt x="494992" y="47244"/>
                </a:lnTo>
                <a:close/>
              </a:path>
              <a:path w="609600" h="191770">
                <a:moveTo>
                  <a:pt x="501088" y="54864"/>
                </a:moveTo>
                <a:lnTo>
                  <a:pt x="499868" y="53339"/>
                </a:lnTo>
                <a:lnTo>
                  <a:pt x="499868" y="54864"/>
                </a:lnTo>
                <a:lnTo>
                  <a:pt x="501088" y="54864"/>
                </a:lnTo>
                <a:close/>
              </a:path>
              <a:path w="609600" h="191770">
                <a:moveTo>
                  <a:pt x="507184" y="62484"/>
                </a:moveTo>
                <a:lnTo>
                  <a:pt x="505964" y="60959"/>
                </a:lnTo>
                <a:lnTo>
                  <a:pt x="505964" y="62484"/>
                </a:lnTo>
                <a:lnTo>
                  <a:pt x="507184" y="62484"/>
                </a:lnTo>
                <a:close/>
              </a:path>
              <a:path w="609600" h="191770">
                <a:moveTo>
                  <a:pt x="513280" y="70104"/>
                </a:moveTo>
                <a:lnTo>
                  <a:pt x="512060" y="68579"/>
                </a:lnTo>
                <a:lnTo>
                  <a:pt x="512060" y="70104"/>
                </a:lnTo>
                <a:lnTo>
                  <a:pt x="513280" y="70104"/>
                </a:lnTo>
                <a:close/>
              </a:path>
              <a:path w="609600" h="191770">
                <a:moveTo>
                  <a:pt x="519376" y="77724"/>
                </a:moveTo>
                <a:lnTo>
                  <a:pt x="518156" y="76199"/>
                </a:lnTo>
                <a:lnTo>
                  <a:pt x="518156" y="77724"/>
                </a:lnTo>
                <a:lnTo>
                  <a:pt x="519376" y="77724"/>
                </a:lnTo>
                <a:close/>
              </a:path>
              <a:path w="609600" h="191770">
                <a:moveTo>
                  <a:pt x="525472" y="85344"/>
                </a:moveTo>
                <a:lnTo>
                  <a:pt x="524252" y="83819"/>
                </a:lnTo>
                <a:lnTo>
                  <a:pt x="524252" y="85344"/>
                </a:lnTo>
                <a:lnTo>
                  <a:pt x="525472" y="85344"/>
                </a:lnTo>
                <a:close/>
              </a:path>
              <a:path w="609600" h="191770">
                <a:moveTo>
                  <a:pt x="531568" y="92964"/>
                </a:moveTo>
                <a:lnTo>
                  <a:pt x="530348" y="91439"/>
                </a:lnTo>
                <a:lnTo>
                  <a:pt x="530348" y="92964"/>
                </a:lnTo>
                <a:lnTo>
                  <a:pt x="531568" y="92964"/>
                </a:lnTo>
                <a:close/>
              </a:path>
              <a:path w="609600" h="191770">
                <a:moveTo>
                  <a:pt x="537664" y="100584"/>
                </a:moveTo>
                <a:lnTo>
                  <a:pt x="536444" y="99059"/>
                </a:lnTo>
                <a:lnTo>
                  <a:pt x="536444" y="100584"/>
                </a:lnTo>
                <a:lnTo>
                  <a:pt x="537664" y="100584"/>
                </a:lnTo>
                <a:close/>
              </a:path>
              <a:path w="609600" h="191770">
                <a:moveTo>
                  <a:pt x="543760" y="108204"/>
                </a:moveTo>
                <a:lnTo>
                  <a:pt x="542540" y="106679"/>
                </a:lnTo>
                <a:lnTo>
                  <a:pt x="542540" y="108204"/>
                </a:lnTo>
                <a:lnTo>
                  <a:pt x="543760" y="108204"/>
                </a:lnTo>
                <a:close/>
              </a:path>
              <a:path w="609600" h="191770">
                <a:moveTo>
                  <a:pt x="549856" y="115824"/>
                </a:moveTo>
                <a:lnTo>
                  <a:pt x="548636" y="114299"/>
                </a:lnTo>
                <a:lnTo>
                  <a:pt x="548636" y="115824"/>
                </a:lnTo>
                <a:lnTo>
                  <a:pt x="549856" y="115824"/>
                </a:lnTo>
                <a:close/>
              </a:path>
              <a:path w="609600" h="191770">
                <a:moveTo>
                  <a:pt x="555952" y="123444"/>
                </a:moveTo>
                <a:lnTo>
                  <a:pt x="554732" y="121919"/>
                </a:lnTo>
                <a:lnTo>
                  <a:pt x="554732" y="123444"/>
                </a:lnTo>
                <a:lnTo>
                  <a:pt x="555952" y="123444"/>
                </a:lnTo>
                <a:close/>
              </a:path>
              <a:path w="609600" h="191770">
                <a:moveTo>
                  <a:pt x="562048" y="131064"/>
                </a:moveTo>
                <a:lnTo>
                  <a:pt x="560828" y="129539"/>
                </a:lnTo>
                <a:lnTo>
                  <a:pt x="560828" y="131064"/>
                </a:lnTo>
                <a:lnTo>
                  <a:pt x="562048" y="131064"/>
                </a:lnTo>
                <a:close/>
              </a:path>
              <a:path w="609600" h="191770">
                <a:moveTo>
                  <a:pt x="568144" y="138684"/>
                </a:moveTo>
                <a:lnTo>
                  <a:pt x="566924" y="137159"/>
                </a:lnTo>
                <a:lnTo>
                  <a:pt x="566924" y="138684"/>
                </a:lnTo>
                <a:lnTo>
                  <a:pt x="568144" y="138684"/>
                </a:lnTo>
                <a:close/>
              </a:path>
              <a:path w="609600" h="191770">
                <a:moveTo>
                  <a:pt x="574240" y="146304"/>
                </a:moveTo>
                <a:lnTo>
                  <a:pt x="573020" y="144779"/>
                </a:lnTo>
                <a:lnTo>
                  <a:pt x="573020" y="146304"/>
                </a:lnTo>
                <a:lnTo>
                  <a:pt x="574240" y="146304"/>
                </a:lnTo>
                <a:close/>
              </a:path>
              <a:path w="609600" h="191770">
                <a:moveTo>
                  <a:pt x="580336" y="153924"/>
                </a:moveTo>
                <a:lnTo>
                  <a:pt x="579116" y="152399"/>
                </a:lnTo>
                <a:lnTo>
                  <a:pt x="579116" y="153924"/>
                </a:lnTo>
                <a:lnTo>
                  <a:pt x="580336" y="153924"/>
                </a:lnTo>
                <a:close/>
              </a:path>
              <a:path w="609600" h="191770">
                <a:moveTo>
                  <a:pt x="586432" y="161544"/>
                </a:moveTo>
                <a:lnTo>
                  <a:pt x="585212" y="160019"/>
                </a:lnTo>
                <a:lnTo>
                  <a:pt x="585212" y="161544"/>
                </a:lnTo>
                <a:lnTo>
                  <a:pt x="586432" y="161544"/>
                </a:lnTo>
                <a:close/>
              </a:path>
              <a:path w="609600" h="191770">
                <a:moveTo>
                  <a:pt x="592528" y="169164"/>
                </a:moveTo>
                <a:lnTo>
                  <a:pt x="591308" y="167639"/>
                </a:lnTo>
                <a:lnTo>
                  <a:pt x="591308" y="169164"/>
                </a:lnTo>
                <a:lnTo>
                  <a:pt x="592528" y="169164"/>
                </a:lnTo>
                <a:close/>
              </a:path>
              <a:path w="609600" h="191770">
                <a:moveTo>
                  <a:pt x="598624" y="176784"/>
                </a:moveTo>
                <a:lnTo>
                  <a:pt x="597404" y="175259"/>
                </a:lnTo>
                <a:lnTo>
                  <a:pt x="597404" y="176784"/>
                </a:lnTo>
                <a:lnTo>
                  <a:pt x="598624" y="176784"/>
                </a:lnTo>
                <a:close/>
              </a:path>
              <a:path w="609600" h="191770">
                <a:moveTo>
                  <a:pt x="604720" y="184404"/>
                </a:moveTo>
                <a:lnTo>
                  <a:pt x="603500" y="182879"/>
                </a:lnTo>
                <a:lnTo>
                  <a:pt x="603500" y="184404"/>
                </a:lnTo>
                <a:lnTo>
                  <a:pt x="604720" y="184404"/>
                </a:lnTo>
                <a:close/>
              </a:path>
              <a:path w="609600" h="191770">
                <a:moveTo>
                  <a:pt x="609596" y="190500"/>
                </a:moveTo>
                <a:lnTo>
                  <a:pt x="609238" y="190051"/>
                </a:lnTo>
                <a:lnTo>
                  <a:pt x="608726" y="191588"/>
                </a:lnTo>
                <a:lnTo>
                  <a:pt x="609596" y="1905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9101" y="6280404"/>
            <a:ext cx="620395" cy="393700"/>
          </a:xfrm>
          <a:custGeom>
            <a:avLst/>
            <a:gdLst/>
            <a:ahLst/>
            <a:cxnLst/>
            <a:rect l="l" t="t" r="r" b="b"/>
            <a:pathLst>
              <a:path w="620394" h="393700">
                <a:moveTo>
                  <a:pt x="457196" y="108204"/>
                </a:moveTo>
                <a:lnTo>
                  <a:pt x="457196" y="103632"/>
                </a:lnTo>
                <a:lnTo>
                  <a:pt x="0" y="103632"/>
                </a:lnTo>
                <a:lnTo>
                  <a:pt x="10668" y="108183"/>
                </a:lnTo>
                <a:lnTo>
                  <a:pt x="457196" y="108204"/>
                </a:lnTo>
                <a:close/>
              </a:path>
              <a:path w="620394" h="393700">
                <a:moveTo>
                  <a:pt x="457196" y="298704"/>
                </a:moveTo>
                <a:lnTo>
                  <a:pt x="10715" y="108204"/>
                </a:lnTo>
                <a:lnTo>
                  <a:pt x="4571" y="108204"/>
                </a:lnTo>
                <a:lnTo>
                  <a:pt x="4571" y="298704"/>
                </a:lnTo>
                <a:lnTo>
                  <a:pt x="457196" y="298704"/>
                </a:lnTo>
                <a:close/>
              </a:path>
              <a:path w="620394" h="393700">
                <a:moveTo>
                  <a:pt x="467187" y="12417"/>
                </a:moveTo>
                <a:lnTo>
                  <a:pt x="457196" y="0"/>
                </a:lnTo>
                <a:lnTo>
                  <a:pt x="457196" y="103632"/>
                </a:lnTo>
                <a:lnTo>
                  <a:pt x="458720" y="103632"/>
                </a:lnTo>
                <a:lnTo>
                  <a:pt x="458720" y="15240"/>
                </a:lnTo>
                <a:lnTo>
                  <a:pt x="461768" y="14224"/>
                </a:lnTo>
                <a:lnTo>
                  <a:pt x="461768" y="13716"/>
                </a:lnTo>
                <a:lnTo>
                  <a:pt x="463292" y="13716"/>
                </a:lnTo>
                <a:lnTo>
                  <a:pt x="467187" y="12417"/>
                </a:lnTo>
                <a:close/>
              </a:path>
              <a:path w="620394" h="393700">
                <a:moveTo>
                  <a:pt x="461768" y="108204"/>
                </a:moveTo>
                <a:lnTo>
                  <a:pt x="461768" y="103632"/>
                </a:lnTo>
                <a:lnTo>
                  <a:pt x="457196" y="108204"/>
                </a:lnTo>
                <a:lnTo>
                  <a:pt x="461768" y="108204"/>
                </a:lnTo>
                <a:close/>
              </a:path>
              <a:path w="620394" h="393700">
                <a:moveTo>
                  <a:pt x="461768" y="103632"/>
                </a:moveTo>
                <a:lnTo>
                  <a:pt x="461768" y="19049"/>
                </a:lnTo>
                <a:lnTo>
                  <a:pt x="458720" y="15240"/>
                </a:lnTo>
                <a:lnTo>
                  <a:pt x="458720" y="103632"/>
                </a:lnTo>
                <a:lnTo>
                  <a:pt x="461768" y="103632"/>
                </a:lnTo>
                <a:close/>
              </a:path>
              <a:path w="620394" h="393700">
                <a:moveTo>
                  <a:pt x="467864" y="393192"/>
                </a:moveTo>
                <a:lnTo>
                  <a:pt x="462639" y="392321"/>
                </a:lnTo>
                <a:lnTo>
                  <a:pt x="461768" y="393192"/>
                </a:lnTo>
                <a:lnTo>
                  <a:pt x="467864" y="393192"/>
                </a:lnTo>
                <a:close/>
              </a:path>
              <a:path w="620394" h="393700">
                <a:moveTo>
                  <a:pt x="467864" y="385572"/>
                </a:moveTo>
                <a:lnTo>
                  <a:pt x="462639" y="392321"/>
                </a:lnTo>
                <a:lnTo>
                  <a:pt x="466340" y="388620"/>
                </a:lnTo>
                <a:lnTo>
                  <a:pt x="467864" y="385572"/>
                </a:lnTo>
                <a:close/>
              </a:path>
              <a:path w="620394" h="393700">
                <a:moveTo>
                  <a:pt x="614168" y="210326"/>
                </a:moveTo>
                <a:lnTo>
                  <a:pt x="614168" y="201168"/>
                </a:lnTo>
                <a:lnTo>
                  <a:pt x="612644" y="205740"/>
                </a:lnTo>
                <a:lnTo>
                  <a:pt x="608072" y="210312"/>
                </a:lnTo>
                <a:lnTo>
                  <a:pt x="606548" y="213360"/>
                </a:lnTo>
                <a:lnTo>
                  <a:pt x="601976" y="217932"/>
                </a:lnTo>
                <a:lnTo>
                  <a:pt x="600452" y="220980"/>
                </a:lnTo>
                <a:lnTo>
                  <a:pt x="595880" y="225552"/>
                </a:lnTo>
                <a:lnTo>
                  <a:pt x="594356" y="228600"/>
                </a:lnTo>
                <a:lnTo>
                  <a:pt x="589784" y="233172"/>
                </a:lnTo>
                <a:lnTo>
                  <a:pt x="588260" y="236220"/>
                </a:lnTo>
                <a:lnTo>
                  <a:pt x="583688" y="240792"/>
                </a:lnTo>
                <a:lnTo>
                  <a:pt x="582164" y="243840"/>
                </a:lnTo>
                <a:lnTo>
                  <a:pt x="577592" y="248412"/>
                </a:lnTo>
                <a:lnTo>
                  <a:pt x="576068" y="251460"/>
                </a:lnTo>
                <a:lnTo>
                  <a:pt x="571496" y="256032"/>
                </a:lnTo>
                <a:lnTo>
                  <a:pt x="569972" y="259080"/>
                </a:lnTo>
                <a:lnTo>
                  <a:pt x="565400" y="263652"/>
                </a:lnTo>
                <a:lnTo>
                  <a:pt x="563876" y="266700"/>
                </a:lnTo>
                <a:lnTo>
                  <a:pt x="559304" y="271272"/>
                </a:lnTo>
                <a:lnTo>
                  <a:pt x="557780" y="274320"/>
                </a:lnTo>
                <a:lnTo>
                  <a:pt x="553208" y="278892"/>
                </a:lnTo>
                <a:lnTo>
                  <a:pt x="551684" y="281940"/>
                </a:lnTo>
                <a:lnTo>
                  <a:pt x="547112" y="286512"/>
                </a:lnTo>
                <a:lnTo>
                  <a:pt x="545588" y="289560"/>
                </a:lnTo>
                <a:lnTo>
                  <a:pt x="541016" y="294132"/>
                </a:lnTo>
                <a:lnTo>
                  <a:pt x="539492" y="297180"/>
                </a:lnTo>
                <a:lnTo>
                  <a:pt x="534920" y="301752"/>
                </a:lnTo>
                <a:lnTo>
                  <a:pt x="533396" y="304800"/>
                </a:lnTo>
                <a:lnTo>
                  <a:pt x="528824" y="309372"/>
                </a:lnTo>
                <a:lnTo>
                  <a:pt x="527300" y="312420"/>
                </a:lnTo>
                <a:lnTo>
                  <a:pt x="522728" y="316992"/>
                </a:lnTo>
                <a:lnTo>
                  <a:pt x="521204" y="320040"/>
                </a:lnTo>
                <a:lnTo>
                  <a:pt x="516632" y="324612"/>
                </a:lnTo>
                <a:lnTo>
                  <a:pt x="515108" y="327660"/>
                </a:lnTo>
                <a:lnTo>
                  <a:pt x="510536" y="332232"/>
                </a:lnTo>
                <a:lnTo>
                  <a:pt x="509012" y="335280"/>
                </a:lnTo>
                <a:lnTo>
                  <a:pt x="504440" y="339852"/>
                </a:lnTo>
                <a:lnTo>
                  <a:pt x="502916" y="342900"/>
                </a:lnTo>
                <a:lnTo>
                  <a:pt x="498344" y="347472"/>
                </a:lnTo>
                <a:lnTo>
                  <a:pt x="496820" y="350520"/>
                </a:lnTo>
                <a:lnTo>
                  <a:pt x="492248" y="355092"/>
                </a:lnTo>
                <a:lnTo>
                  <a:pt x="490724" y="358140"/>
                </a:lnTo>
                <a:lnTo>
                  <a:pt x="486152" y="362712"/>
                </a:lnTo>
                <a:lnTo>
                  <a:pt x="484628" y="365760"/>
                </a:lnTo>
                <a:lnTo>
                  <a:pt x="480056" y="370332"/>
                </a:lnTo>
                <a:lnTo>
                  <a:pt x="478532" y="373380"/>
                </a:lnTo>
                <a:lnTo>
                  <a:pt x="473960" y="377952"/>
                </a:lnTo>
                <a:lnTo>
                  <a:pt x="472436" y="381000"/>
                </a:lnTo>
                <a:lnTo>
                  <a:pt x="467864" y="385572"/>
                </a:lnTo>
                <a:lnTo>
                  <a:pt x="466340" y="388620"/>
                </a:lnTo>
                <a:lnTo>
                  <a:pt x="462639" y="392321"/>
                </a:lnTo>
                <a:lnTo>
                  <a:pt x="467864" y="393192"/>
                </a:lnTo>
                <a:lnTo>
                  <a:pt x="468231" y="393088"/>
                </a:lnTo>
                <a:lnTo>
                  <a:pt x="614168" y="210326"/>
                </a:lnTo>
                <a:close/>
              </a:path>
              <a:path w="620394" h="393700">
                <a:moveTo>
                  <a:pt x="620264" y="202692"/>
                </a:moveTo>
                <a:lnTo>
                  <a:pt x="468231" y="13716"/>
                </a:lnTo>
                <a:lnTo>
                  <a:pt x="463292" y="13716"/>
                </a:lnTo>
                <a:lnTo>
                  <a:pt x="467864" y="18288"/>
                </a:lnTo>
                <a:lnTo>
                  <a:pt x="467864" y="21336"/>
                </a:lnTo>
                <a:lnTo>
                  <a:pt x="469388" y="21336"/>
                </a:lnTo>
                <a:lnTo>
                  <a:pt x="473960" y="25908"/>
                </a:lnTo>
                <a:lnTo>
                  <a:pt x="473960" y="28956"/>
                </a:lnTo>
                <a:lnTo>
                  <a:pt x="475484" y="28956"/>
                </a:lnTo>
                <a:lnTo>
                  <a:pt x="480056" y="33528"/>
                </a:lnTo>
                <a:lnTo>
                  <a:pt x="480056" y="36576"/>
                </a:lnTo>
                <a:lnTo>
                  <a:pt x="481580" y="36576"/>
                </a:lnTo>
                <a:lnTo>
                  <a:pt x="486152" y="41148"/>
                </a:lnTo>
                <a:lnTo>
                  <a:pt x="486152" y="44196"/>
                </a:lnTo>
                <a:lnTo>
                  <a:pt x="487676" y="44196"/>
                </a:lnTo>
                <a:lnTo>
                  <a:pt x="492248" y="48768"/>
                </a:lnTo>
                <a:lnTo>
                  <a:pt x="492248" y="51816"/>
                </a:lnTo>
                <a:lnTo>
                  <a:pt x="493772" y="51816"/>
                </a:lnTo>
                <a:lnTo>
                  <a:pt x="498344" y="56388"/>
                </a:lnTo>
                <a:lnTo>
                  <a:pt x="498344" y="59436"/>
                </a:lnTo>
                <a:lnTo>
                  <a:pt x="499868" y="59436"/>
                </a:lnTo>
                <a:lnTo>
                  <a:pt x="504440" y="64008"/>
                </a:lnTo>
                <a:lnTo>
                  <a:pt x="504440" y="67056"/>
                </a:lnTo>
                <a:lnTo>
                  <a:pt x="505964" y="67056"/>
                </a:lnTo>
                <a:lnTo>
                  <a:pt x="510536" y="71628"/>
                </a:lnTo>
                <a:lnTo>
                  <a:pt x="510536" y="74676"/>
                </a:lnTo>
                <a:lnTo>
                  <a:pt x="512060" y="74676"/>
                </a:lnTo>
                <a:lnTo>
                  <a:pt x="516632" y="79248"/>
                </a:lnTo>
                <a:lnTo>
                  <a:pt x="516632" y="82296"/>
                </a:lnTo>
                <a:lnTo>
                  <a:pt x="518156" y="82296"/>
                </a:lnTo>
                <a:lnTo>
                  <a:pt x="522728" y="86868"/>
                </a:lnTo>
                <a:lnTo>
                  <a:pt x="522728" y="89916"/>
                </a:lnTo>
                <a:lnTo>
                  <a:pt x="524252" y="89916"/>
                </a:lnTo>
                <a:lnTo>
                  <a:pt x="528824" y="94488"/>
                </a:lnTo>
                <a:lnTo>
                  <a:pt x="528824" y="97536"/>
                </a:lnTo>
                <a:lnTo>
                  <a:pt x="530348" y="97536"/>
                </a:lnTo>
                <a:lnTo>
                  <a:pt x="534920" y="102108"/>
                </a:lnTo>
                <a:lnTo>
                  <a:pt x="534920" y="105156"/>
                </a:lnTo>
                <a:lnTo>
                  <a:pt x="536444" y="105156"/>
                </a:lnTo>
                <a:lnTo>
                  <a:pt x="541016" y="109728"/>
                </a:lnTo>
                <a:lnTo>
                  <a:pt x="541016" y="112776"/>
                </a:lnTo>
                <a:lnTo>
                  <a:pt x="542540" y="112776"/>
                </a:lnTo>
                <a:lnTo>
                  <a:pt x="547112" y="117348"/>
                </a:lnTo>
                <a:lnTo>
                  <a:pt x="547112" y="120396"/>
                </a:lnTo>
                <a:lnTo>
                  <a:pt x="548636" y="120396"/>
                </a:lnTo>
                <a:lnTo>
                  <a:pt x="553208" y="124968"/>
                </a:lnTo>
                <a:lnTo>
                  <a:pt x="553208" y="128016"/>
                </a:lnTo>
                <a:lnTo>
                  <a:pt x="554732" y="128016"/>
                </a:lnTo>
                <a:lnTo>
                  <a:pt x="559304" y="132588"/>
                </a:lnTo>
                <a:lnTo>
                  <a:pt x="559304" y="135636"/>
                </a:lnTo>
                <a:lnTo>
                  <a:pt x="560828" y="135636"/>
                </a:lnTo>
                <a:lnTo>
                  <a:pt x="565400" y="140208"/>
                </a:lnTo>
                <a:lnTo>
                  <a:pt x="565400" y="143256"/>
                </a:lnTo>
                <a:lnTo>
                  <a:pt x="566924" y="143256"/>
                </a:lnTo>
                <a:lnTo>
                  <a:pt x="571496" y="147828"/>
                </a:lnTo>
                <a:lnTo>
                  <a:pt x="571496" y="150876"/>
                </a:lnTo>
                <a:lnTo>
                  <a:pt x="573020" y="150876"/>
                </a:lnTo>
                <a:lnTo>
                  <a:pt x="577592" y="155448"/>
                </a:lnTo>
                <a:lnTo>
                  <a:pt x="577592" y="158496"/>
                </a:lnTo>
                <a:lnTo>
                  <a:pt x="579116" y="158496"/>
                </a:lnTo>
                <a:lnTo>
                  <a:pt x="583688" y="163068"/>
                </a:lnTo>
                <a:lnTo>
                  <a:pt x="583688" y="166116"/>
                </a:lnTo>
                <a:lnTo>
                  <a:pt x="585212" y="166116"/>
                </a:lnTo>
                <a:lnTo>
                  <a:pt x="589784" y="170688"/>
                </a:lnTo>
                <a:lnTo>
                  <a:pt x="589784" y="173736"/>
                </a:lnTo>
                <a:lnTo>
                  <a:pt x="591308" y="173736"/>
                </a:lnTo>
                <a:lnTo>
                  <a:pt x="595880" y="178308"/>
                </a:lnTo>
                <a:lnTo>
                  <a:pt x="595880" y="181356"/>
                </a:lnTo>
                <a:lnTo>
                  <a:pt x="597404" y="181356"/>
                </a:lnTo>
                <a:lnTo>
                  <a:pt x="601976" y="185928"/>
                </a:lnTo>
                <a:lnTo>
                  <a:pt x="601976" y="188976"/>
                </a:lnTo>
                <a:lnTo>
                  <a:pt x="603500" y="188976"/>
                </a:lnTo>
                <a:lnTo>
                  <a:pt x="608072" y="193548"/>
                </a:lnTo>
                <a:lnTo>
                  <a:pt x="608072" y="196596"/>
                </a:lnTo>
                <a:lnTo>
                  <a:pt x="609596" y="196596"/>
                </a:lnTo>
                <a:lnTo>
                  <a:pt x="614168" y="201168"/>
                </a:lnTo>
                <a:lnTo>
                  <a:pt x="614168" y="210326"/>
                </a:lnTo>
                <a:lnTo>
                  <a:pt x="620264" y="202692"/>
                </a:lnTo>
                <a:close/>
              </a:path>
              <a:path w="620394" h="393700">
                <a:moveTo>
                  <a:pt x="467864" y="13260"/>
                </a:moveTo>
                <a:lnTo>
                  <a:pt x="467864" y="12192"/>
                </a:lnTo>
                <a:lnTo>
                  <a:pt x="467187" y="12417"/>
                </a:lnTo>
                <a:lnTo>
                  <a:pt x="467864" y="13260"/>
                </a:lnTo>
                <a:close/>
              </a:path>
              <a:path w="620394" h="393700">
                <a:moveTo>
                  <a:pt x="468231" y="13716"/>
                </a:moveTo>
                <a:lnTo>
                  <a:pt x="467864" y="13260"/>
                </a:lnTo>
                <a:lnTo>
                  <a:pt x="467864" y="13716"/>
                </a:lnTo>
                <a:lnTo>
                  <a:pt x="468231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3673" y="6292596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457196" y="286512"/>
                </a:moveTo>
                <a:lnTo>
                  <a:pt x="457196" y="96012"/>
                </a:lnTo>
                <a:lnTo>
                  <a:pt x="0" y="96012"/>
                </a:lnTo>
                <a:lnTo>
                  <a:pt x="0" y="286512"/>
                </a:lnTo>
                <a:lnTo>
                  <a:pt x="457196" y="286512"/>
                </a:lnTo>
                <a:close/>
              </a:path>
              <a:path w="609600" h="381000">
                <a:moveTo>
                  <a:pt x="609596" y="190500"/>
                </a:moveTo>
                <a:lnTo>
                  <a:pt x="457196" y="0"/>
                </a:lnTo>
                <a:lnTo>
                  <a:pt x="457196" y="381000"/>
                </a:lnTo>
                <a:lnTo>
                  <a:pt x="609596" y="1905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9101" y="6280404"/>
            <a:ext cx="620395" cy="407034"/>
          </a:xfrm>
          <a:custGeom>
            <a:avLst/>
            <a:gdLst/>
            <a:ahLst/>
            <a:cxnLst/>
            <a:rect l="l" t="t" r="r" b="b"/>
            <a:pathLst>
              <a:path w="620394" h="407034">
                <a:moveTo>
                  <a:pt x="461768" y="103632"/>
                </a:moveTo>
                <a:lnTo>
                  <a:pt x="0" y="103632"/>
                </a:lnTo>
                <a:lnTo>
                  <a:pt x="0" y="303276"/>
                </a:lnTo>
                <a:lnTo>
                  <a:pt x="4572" y="303276"/>
                </a:lnTo>
                <a:lnTo>
                  <a:pt x="4572" y="112776"/>
                </a:lnTo>
                <a:lnTo>
                  <a:pt x="10668" y="108204"/>
                </a:lnTo>
                <a:lnTo>
                  <a:pt x="10668" y="112776"/>
                </a:lnTo>
                <a:lnTo>
                  <a:pt x="457196" y="112776"/>
                </a:lnTo>
                <a:lnTo>
                  <a:pt x="457196" y="108204"/>
                </a:lnTo>
                <a:lnTo>
                  <a:pt x="461768" y="103632"/>
                </a:lnTo>
                <a:close/>
              </a:path>
              <a:path w="620394" h="407034">
                <a:moveTo>
                  <a:pt x="10668" y="112776"/>
                </a:moveTo>
                <a:lnTo>
                  <a:pt x="10668" y="108204"/>
                </a:lnTo>
                <a:lnTo>
                  <a:pt x="4572" y="112776"/>
                </a:lnTo>
                <a:lnTo>
                  <a:pt x="10668" y="112776"/>
                </a:lnTo>
                <a:close/>
              </a:path>
              <a:path w="620394" h="407034">
                <a:moveTo>
                  <a:pt x="10668" y="294132"/>
                </a:moveTo>
                <a:lnTo>
                  <a:pt x="10668" y="112776"/>
                </a:lnTo>
                <a:lnTo>
                  <a:pt x="4572" y="112776"/>
                </a:lnTo>
                <a:lnTo>
                  <a:pt x="4572" y="294132"/>
                </a:lnTo>
                <a:lnTo>
                  <a:pt x="10668" y="294132"/>
                </a:lnTo>
                <a:close/>
              </a:path>
              <a:path w="620394" h="407034">
                <a:moveTo>
                  <a:pt x="467864" y="380238"/>
                </a:moveTo>
                <a:lnTo>
                  <a:pt x="467864" y="294132"/>
                </a:lnTo>
                <a:lnTo>
                  <a:pt x="4572" y="294132"/>
                </a:lnTo>
                <a:lnTo>
                  <a:pt x="10668" y="298704"/>
                </a:lnTo>
                <a:lnTo>
                  <a:pt x="10668" y="303276"/>
                </a:lnTo>
                <a:lnTo>
                  <a:pt x="457196" y="303276"/>
                </a:lnTo>
                <a:lnTo>
                  <a:pt x="457196" y="298704"/>
                </a:lnTo>
                <a:lnTo>
                  <a:pt x="461768" y="303276"/>
                </a:lnTo>
                <a:lnTo>
                  <a:pt x="461768" y="387858"/>
                </a:lnTo>
                <a:lnTo>
                  <a:pt x="467864" y="380238"/>
                </a:lnTo>
                <a:close/>
              </a:path>
              <a:path w="620394" h="407034">
                <a:moveTo>
                  <a:pt x="10668" y="303276"/>
                </a:moveTo>
                <a:lnTo>
                  <a:pt x="10668" y="298704"/>
                </a:lnTo>
                <a:lnTo>
                  <a:pt x="4572" y="294132"/>
                </a:lnTo>
                <a:lnTo>
                  <a:pt x="4572" y="303276"/>
                </a:lnTo>
                <a:lnTo>
                  <a:pt x="10668" y="303276"/>
                </a:lnTo>
                <a:close/>
              </a:path>
              <a:path w="620394" h="407034">
                <a:moveTo>
                  <a:pt x="467187" y="12417"/>
                </a:moveTo>
                <a:lnTo>
                  <a:pt x="457196" y="0"/>
                </a:lnTo>
                <a:lnTo>
                  <a:pt x="457196" y="103632"/>
                </a:lnTo>
                <a:lnTo>
                  <a:pt x="458720" y="103632"/>
                </a:lnTo>
                <a:lnTo>
                  <a:pt x="458720" y="15240"/>
                </a:lnTo>
                <a:lnTo>
                  <a:pt x="467187" y="12417"/>
                </a:lnTo>
                <a:close/>
              </a:path>
              <a:path w="620394" h="407034">
                <a:moveTo>
                  <a:pt x="461768" y="112776"/>
                </a:moveTo>
                <a:lnTo>
                  <a:pt x="461768" y="103632"/>
                </a:lnTo>
                <a:lnTo>
                  <a:pt x="457196" y="108204"/>
                </a:lnTo>
                <a:lnTo>
                  <a:pt x="457196" y="112776"/>
                </a:lnTo>
                <a:lnTo>
                  <a:pt x="461768" y="112776"/>
                </a:lnTo>
                <a:close/>
              </a:path>
              <a:path w="620394" h="407034">
                <a:moveTo>
                  <a:pt x="461768" y="303276"/>
                </a:moveTo>
                <a:lnTo>
                  <a:pt x="457196" y="298704"/>
                </a:lnTo>
                <a:lnTo>
                  <a:pt x="457196" y="303276"/>
                </a:lnTo>
                <a:lnTo>
                  <a:pt x="461768" y="303276"/>
                </a:lnTo>
                <a:close/>
              </a:path>
              <a:path w="620394" h="407034">
                <a:moveTo>
                  <a:pt x="461768" y="387858"/>
                </a:moveTo>
                <a:lnTo>
                  <a:pt x="461768" y="303276"/>
                </a:lnTo>
                <a:lnTo>
                  <a:pt x="457196" y="303276"/>
                </a:lnTo>
                <a:lnTo>
                  <a:pt x="457196" y="406908"/>
                </a:lnTo>
                <a:lnTo>
                  <a:pt x="458720" y="404999"/>
                </a:lnTo>
                <a:lnTo>
                  <a:pt x="458720" y="391668"/>
                </a:lnTo>
                <a:lnTo>
                  <a:pt x="461768" y="387858"/>
                </a:lnTo>
                <a:close/>
              </a:path>
              <a:path w="620394" h="407034">
                <a:moveTo>
                  <a:pt x="620264" y="202692"/>
                </a:moveTo>
                <a:lnTo>
                  <a:pt x="467187" y="12417"/>
                </a:lnTo>
                <a:lnTo>
                  <a:pt x="458720" y="15240"/>
                </a:lnTo>
                <a:lnTo>
                  <a:pt x="609292" y="203454"/>
                </a:lnTo>
                <a:lnTo>
                  <a:pt x="611120" y="201168"/>
                </a:lnTo>
                <a:lnTo>
                  <a:pt x="611120" y="214143"/>
                </a:lnTo>
                <a:lnTo>
                  <a:pt x="620264" y="202692"/>
                </a:lnTo>
                <a:close/>
              </a:path>
              <a:path w="620394" h="407034">
                <a:moveTo>
                  <a:pt x="467864" y="112776"/>
                </a:moveTo>
                <a:lnTo>
                  <a:pt x="467864" y="26670"/>
                </a:lnTo>
                <a:lnTo>
                  <a:pt x="458720" y="15240"/>
                </a:lnTo>
                <a:lnTo>
                  <a:pt x="458720" y="103632"/>
                </a:lnTo>
                <a:lnTo>
                  <a:pt x="461768" y="103632"/>
                </a:lnTo>
                <a:lnTo>
                  <a:pt x="461768" y="112776"/>
                </a:lnTo>
                <a:lnTo>
                  <a:pt x="467864" y="112776"/>
                </a:lnTo>
                <a:close/>
              </a:path>
              <a:path w="620394" h="407034">
                <a:moveTo>
                  <a:pt x="611120" y="214143"/>
                </a:moveTo>
                <a:lnTo>
                  <a:pt x="611120" y="205740"/>
                </a:lnTo>
                <a:lnTo>
                  <a:pt x="609292" y="203454"/>
                </a:lnTo>
                <a:lnTo>
                  <a:pt x="458720" y="391668"/>
                </a:lnTo>
                <a:lnTo>
                  <a:pt x="467864" y="393192"/>
                </a:lnTo>
                <a:lnTo>
                  <a:pt x="467864" y="393548"/>
                </a:lnTo>
                <a:lnTo>
                  <a:pt x="611120" y="214143"/>
                </a:lnTo>
                <a:close/>
              </a:path>
              <a:path w="620394" h="407034">
                <a:moveTo>
                  <a:pt x="467864" y="393548"/>
                </a:moveTo>
                <a:lnTo>
                  <a:pt x="467864" y="393192"/>
                </a:lnTo>
                <a:lnTo>
                  <a:pt x="458720" y="391668"/>
                </a:lnTo>
                <a:lnTo>
                  <a:pt x="458720" y="404999"/>
                </a:lnTo>
                <a:lnTo>
                  <a:pt x="467864" y="393548"/>
                </a:lnTo>
                <a:close/>
              </a:path>
              <a:path w="620394" h="407034">
                <a:moveTo>
                  <a:pt x="467864" y="13260"/>
                </a:moveTo>
                <a:lnTo>
                  <a:pt x="467864" y="12192"/>
                </a:lnTo>
                <a:lnTo>
                  <a:pt x="467187" y="12417"/>
                </a:lnTo>
                <a:lnTo>
                  <a:pt x="467864" y="13260"/>
                </a:lnTo>
                <a:close/>
              </a:path>
              <a:path w="620394" h="407034">
                <a:moveTo>
                  <a:pt x="611120" y="205740"/>
                </a:moveTo>
                <a:lnTo>
                  <a:pt x="611120" y="201168"/>
                </a:lnTo>
                <a:lnTo>
                  <a:pt x="609292" y="203454"/>
                </a:lnTo>
                <a:lnTo>
                  <a:pt x="611120" y="205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217" y="976375"/>
            <a:ext cx="779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193165" algn="l"/>
                <a:tab pos="2656205" algn="l"/>
                <a:tab pos="3580129" algn="l"/>
                <a:tab pos="5290185" algn="l"/>
                <a:tab pos="5908675" algn="l"/>
                <a:tab pos="6603365" algn="l"/>
              </a:tabLst>
            </a:pPr>
            <a:r>
              <a:rPr sz="2400" spc="-5" dirty="0"/>
              <a:t>2)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Voie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endogène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moins</a:t>
            </a:r>
            <a:r>
              <a:rPr sz="24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importante</a:t>
            </a:r>
            <a:r>
              <a:rPr sz="24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dirty="0"/>
              <a:t>que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voie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exogène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7093" y="1785619"/>
            <a:ext cx="59944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Déclenchée par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 </a:t>
            </a:r>
            <a:r>
              <a:rPr sz="1600" b="1" spc="-5" dirty="0">
                <a:solidFill>
                  <a:srgbClr val="CC0000"/>
                </a:solidFill>
                <a:latin typeface="Comic Sans MS"/>
                <a:cs typeface="Comic Sans MS"/>
              </a:rPr>
              <a:t>système contact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composé de 4 facteurs</a:t>
            </a:r>
            <a:r>
              <a:rPr sz="1600" b="1" spc="1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: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spc="-5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facteur</a:t>
            </a:r>
            <a:r>
              <a:rPr sz="1600" b="1" spc="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XII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Prékallicréine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kininogène de haut poids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moléculaire</a:t>
            </a:r>
            <a:r>
              <a:rPr sz="1600" b="1" spc="1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(KHPM)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facteur</a:t>
            </a:r>
            <a:r>
              <a:rPr sz="1600" b="1" spc="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XI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917" y="4382397"/>
            <a:ext cx="2934335" cy="115633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069340" indent="-1069975">
              <a:lnSpc>
                <a:spcPct val="100000"/>
              </a:lnSpc>
              <a:spcBef>
                <a:spcPts val="244"/>
              </a:spcBef>
              <a:tabLst>
                <a:tab pos="1146810" algn="l"/>
                <a:tab pos="1518920" algn="l"/>
                <a:tab pos="237998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X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I 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PK</a:t>
            </a:r>
            <a:endParaRPr sz="2400">
              <a:latin typeface="Comic Sans MS"/>
              <a:cs typeface="Comic Sans MS"/>
            </a:endParaRPr>
          </a:p>
          <a:p>
            <a:pPr marL="882015">
              <a:lnSpc>
                <a:spcPct val="100000"/>
              </a:lnSpc>
              <a:tabLst>
                <a:tab pos="133159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KHPM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7473" y="4383024"/>
            <a:ext cx="3252470" cy="1188720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30480" rIns="0" bIns="0" rtlCol="0">
            <a:spAutoFit/>
          </a:bodyPr>
          <a:lstStyle/>
          <a:p>
            <a:pPr marL="1160780" marR="218440" indent="-1069975">
              <a:lnSpc>
                <a:spcPct val="100000"/>
              </a:lnSpc>
              <a:spcBef>
                <a:spcPts val="240"/>
              </a:spcBef>
              <a:tabLst>
                <a:tab pos="1238250" algn="l"/>
                <a:tab pos="1610360" algn="l"/>
                <a:tab pos="247142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X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I 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PK</a:t>
            </a:r>
            <a:endParaRPr sz="2400">
              <a:latin typeface="Comic Sans MS"/>
              <a:cs typeface="Comic Sans MS"/>
            </a:endParaRPr>
          </a:p>
          <a:p>
            <a:pPr marL="973455">
              <a:lnSpc>
                <a:spcPct val="100000"/>
              </a:lnSpc>
              <a:tabLst>
                <a:tab pos="142303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KHPM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5070" y="4974336"/>
            <a:ext cx="1209040" cy="399415"/>
          </a:xfrm>
          <a:custGeom>
            <a:avLst/>
            <a:gdLst/>
            <a:ahLst/>
            <a:cxnLst/>
            <a:rect l="l" t="t" r="r" b="b"/>
            <a:pathLst>
              <a:path w="1209039" h="399414">
                <a:moveTo>
                  <a:pt x="914399" y="0"/>
                </a:moveTo>
                <a:lnTo>
                  <a:pt x="0" y="0"/>
                </a:lnTo>
                <a:lnTo>
                  <a:pt x="914399" y="0"/>
                </a:lnTo>
                <a:close/>
              </a:path>
              <a:path w="1209039" h="399414">
                <a:moveTo>
                  <a:pt x="1209039" y="141478"/>
                </a:moveTo>
                <a:lnTo>
                  <a:pt x="1208531" y="141732"/>
                </a:lnTo>
                <a:lnTo>
                  <a:pt x="1207007" y="143256"/>
                </a:lnTo>
                <a:lnTo>
                  <a:pt x="1209039" y="141478"/>
                </a:lnTo>
                <a:close/>
              </a:path>
              <a:path w="1209039" h="399414">
                <a:moveTo>
                  <a:pt x="1196847" y="152146"/>
                </a:moveTo>
                <a:lnTo>
                  <a:pt x="1196339" y="152400"/>
                </a:lnTo>
                <a:lnTo>
                  <a:pt x="1194815" y="153924"/>
                </a:lnTo>
                <a:lnTo>
                  <a:pt x="1196847" y="152146"/>
                </a:lnTo>
                <a:close/>
              </a:path>
              <a:path w="1209039" h="399414">
                <a:moveTo>
                  <a:pt x="1184655" y="162814"/>
                </a:moveTo>
                <a:lnTo>
                  <a:pt x="1184147" y="163068"/>
                </a:lnTo>
                <a:lnTo>
                  <a:pt x="1182623" y="164592"/>
                </a:lnTo>
                <a:lnTo>
                  <a:pt x="1184655" y="162814"/>
                </a:lnTo>
                <a:close/>
              </a:path>
              <a:path w="1209039" h="399414">
                <a:moveTo>
                  <a:pt x="1172463" y="173482"/>
                </a:moveTo>
                <a:lnTo>
                  <a:pt x="1171955" y="173736"/>
                </a:lnTo>
                <a:lnTo>
                  <a:pt x="1170431" y="175260"/>
                </a:lnTo>
                <a:lnTo>
                  <a:pt x="1172463" y="173482"/>
                </a:lnTo>
                <a:close/>
              </a:path>
              <a:path w="1209039" h="399414">
                <a:moveTo>
                  <a:pt x="1160271" y="184150"/>
                </a:moveTo>
                <a:lnTo>
                  <a:pt x="1159763" y="184404"/>
                </a:lnTo>
                <a:lnTo>
                  <a:pt x="1158239" y="185928"/>
                </a:lnTo>
                <a:lnTo>
                  <a:pt x="1160271" y="184150"/>
                </a:lnTo>
                <a:close/>
              </a:path>
              <a:path w="1209039" h="399414">
                <a:moveTo>
                  <a:pt x="1148079" y="194818"/>
                </a:moveTo>
                <a:lnTo>
                  <a:pt x="1147571" y="195072"/>
                </a:lnTo>
                <a:lnTo>
                  <a:pt x="1146047" y="196596"/>
                </a:lnTo>
                <a:lnTo>
                  <a:pt x="1148079" y="194818"/>
                </a:lnTo>
                <a:close/>
              </a:path>
              <a:path w="1209039" h="399414">
                <a:moveTo>
                  <a:pt x="1135887" y="205486"/>
                </a:moveTo>
                <a:lnTo>
                  <a:pt x="1135379" y="205740"/>
                </a:lnTo>
                <a:lnTo>
                  <a:pt x="1133855" y="207264"/>
                </a:lnTo>
                <a:lnTo>
                  <a:pt x="1135887" y="205486"/>
                </a:lnTo>
                <a:close/>
              </a:path>
              <a:path w="1209039" h="399414">
                <a:moveTo>
                  <a:pt x="1123695" y="216154"/>
                </a:moveTo>
                <a:lnTo>
                  <a:pt x="1123187" y="216408"/>
                </a:lnTo>
                <a:lnTo>
                  <a:pt x="1121663" y="217932"/>
                </a:lnTo>
                <a:lnTo>
                  <a:pt x="1123695" y="216154"/>
                </a:lnTo>
                <a:close/>
              </a:path>
              <a:path w="1209039" h="399414">
                <a:moveTo>
                  <a:pt x="1111503" y="226822"/>
                </a:moveTo>
                <a:lnTo>
                  <a:pt x="1110995" y="227076"/>
                </a:lnTo>
                <a:lnTo>
                  <a:pt x="1109471" y="228600"/>
                </a:lnTo>
                <a:lnTo>
                  <a:pt x="1111503" y="226822"/>
                </a:lnTo>
                <a:close/>
              </a:path>
              <a:path w="1209039" h="399414">
                <a:moveTo>
                  <a:pt x="1099311" y="237490"/>
                </a:moveTo>
                <a:lnTo>
                  <a:pt x="1098803" y="237744"/>
                </a:lnTo>
                <a:lnTo>
                  <a:pt x="1097279" y="239268"/>
                </a:lnTo>
                <a:lnTo>
                  <a:pt x="1099311" y="237490"/>
                </a:lnTo>
                <a:close/>
              </a:path>
              <a:path w="1209039" h="399414">
                <a:moveTo>
                  <a:pt x="1087119" y="248158"/>
                </a:moveTo>
                <a:lnTo>
                  <a:pt x="1086611" y="248412"/>
                </a:lnTo>
                <a:lnTo>
                  <a:pt x="1085087" y="249936"/>
                </a:lnTo>
                <a:lnTo>
                  <a:pt x="1087119" y="248158"/>
                </a:lnTo>
                <a:close/>
              </a:path>
              <a:path w="1209039" h="399414">
                <a:moveTo>
                  <a:pt x="1074927" y="258826"/>
                </a:moveTo>
                <a:lnTo>
                  <a:pt x="1074419" y="259080"/>
                </a:lnTo>
                <a:lnTo>
                  <a:pt x="1072895" y="260604"/>
                </a:lnTo>
                <a:lnTo>
                  <a:pt x="1074927" y="258826"/>
                </a:lnTo>
                <a:close/>
              </a:path>
              <a:path w="1209039" h="399414">
                <a:moveTo>
                  <a:pt x="1062735" y="269494"/>
                </a:moveTo>
                <a:lnTo>
                  <a:pt x="1062227" y="269748"/>
                </a:lnTo>
                <a:lnTo>
                  <a:pt x="1060703" y="271272"/>
                </a:lnTo>
                <a:lnTo>
                  <a:pt x="1062735" y="269494"/>
                </a:lnTo>
                <a:close/>
              </a:path>
              <a:path w="1209039" h="399414">
                <a:moveTo>
                  <a:pt x="1050543" y="280162"/>
                </a:moveTo>
                <a:lnTo>
                  <a:pt x="1050035" y="280416"/>
                </a:lnTo>
                <a:lnTo>
                  <a:pt x="1048511" y="281940"/>
                </a:lnTo>
                <a:lnTo>
                  <a:pt x="1050543" y="280162"/>
                </a:lnTo>
                <a:close/>
              </a:path>
              <a:path w="1209039" h="399414">
                <a:moveTo>
                  <a:pt x="1038351" y="290830"/>
                </a:moveTo>
                <a:lnTo>
                  <a:pt x="1037843" y="291084"/>
                </a:lnTo>
                <a:lnTo>
                  <a:pt x="1036319" y="292608"/>
                </a:lnTo>
                <a:lnTo>
                  <a:pt x="1038351" y="290830"/>
                </a:lnTo>
                <a:close/>
              </a:path>
              <a:path w="1209039" h="399414">
                <a:moveTo>
                  <a:pt x="1026159" y="301498"/>
                </a:moveTo>
                <a:lnTo>
                  <a:pt x="1025651" y="301752"/>
                </a:lnTo>
                <a:lnTo>
                  <a:pt x="1024127" y="303276"/>
                </a:lnTo>
                <a:lnTo>
                  <a:pt x="1026159" y="301498"/>
                </a:lnTo>
                <a:close/>
              </a:path>
              <a:path w="1209039" h="399414">
                <a:moveTo>
                  <a:pt x="1013967" y="312166"/>
                </a:moveTo>
                <a:lnTo>
                  <a:pt x="1013459" y="312420"/>
                </a:lnTo>
                <a:lnTo>
                  <a:pt x="1011935" y="313944"/>
                </a:lnTo>
                <a:lnTo>
                  <a:pt x="1013967" y="312166"/>
                </a:lnTo>
                <a:close/>
              </a:path>
              <a:path w="1209039" h="399414">
                <a:moveTo>
                  <a:pt x="1001775" y="322834"/>
                </a:moveTo>
                <a:lnTo>
                  <a:pt x="1001267" y="323088"/>
                </a:lnTo>
                <a:lnTo>
                  <a:pt x="999743" y="324612"/>
                </a:lnTo>
                <a:lnTo>
                  <a:pt x="1001775" y="322834"/>
                </a:lnTo>
                <a:close/>
              </a:path>
              <a:path w="1209039" h="399414">
                <a:moveTo>
                  <a:pt x="989583" y="333502"/>
                </a:moveTo>
                <a:lnTo>
                  <a:pt x="989075" y="333756"/>
                </a:lnTo>
                <a:lnTo>
                  <a:pt x="987551" y="335280"/>
                </a:lnTo>
                <a:lnTo>
                  <a:pt x="989583" y="333502"/>
                </a:lnTo>
                <a:close/>
              </a:path>
              <a:path w="1209039" h="399414">
                <a:moveTo>
                  <a:pt x="977391" y="344170"/>
                </a:moveTo>
                <a:lnTo>
                  <a:pt x="976883" y="344424"/>
                </a:lnTo>
                <a:lnTo>
                  <a:pt x="975359" y="345948"/>
                </a:lnTo>
                <a:lnTo>
                  <a:pt x="977391" y="344170"/>
                </a:lnTo>
                <a:close/>
              </a:path>
              <a:path w="1209039" h="399414">
                <a:moveTo>
                  <a:pt x="965199" y="354838"/>
                </a:moveTo>
                <a:lnTo>
                  <a:pt x="964691" y="355092"/>
                </a:lnTo>
                <a:lnTo>
                  <a:pt x="963167" y="356616"/>
                </a:lnTo>
                <a:lnTo>
                  <a:pt x="965199" y="354838"/>
                </a:lnTo>
                <a:close/>
              </a:path>
              <a:path w="1209039" h="399414">
                <a:moveTo>
                  <a:pt x="953007" y="365506"/>
                </a:moveTo>
                <a:lnTo>
                  <a:pt x="952499" y="365760"/>
                </a:lnTo>
                <a:lnTo>
                  <a:pt x="950975" y="367284"/>
                </a:lnTo>
                <a:lnTo>
                  <a:pt x="953007" y="365506"/>
                </a:lnTo>
                <a:close/>
              </a:path>
              <a:path w="1209039" h="399414">
                <a:moveTo>
                  <a:pt x="940815" y="376174"/>
                </a:moveTo>
                <a:lnTo>
                  <a:pt x="940307" y="376428"/>
                </a:lnTo>
                <a:lnTo>
                  <a:pt x="938783" y="377952"/>
                </a:lnTo>
                <a:lnTo>
                  <a:pt x="940815" y="376174"/>
                </a:lnTo>
                <a:close/>
              </a:path>
              <a:path w="1209039" h="399414">
                <a:moveTo>
                  <a:pt x="928623" y="386842"/>
                </a:moveTo>
                <a:lnTo>
                  <a:pt x="928115" y="387096"/>
                </a:lnTo>
                <a:lnTo>
                  <a:pt x="926591" y="388620"/>
                </a:lnTo>
                <a:lnTo>
                  <a:pt x="928623" y="386842"/>
                </a:lnTo>
                <a:close/>
              </a:path>
              <a:path w="1209039" h="399414">
                <a:moveTo>
                  <a:pt x="916431" y="397510"/>
                </a:moveTo>
                <a:lnTo>
                  <a:pt x="915923" y="397764"/>
                </a:lnTo>
                <a:lnTo>
                  <a:pt x="914400" y="399287"/>
                </a:lnTo>
                <a:lnTo>
                  <a:pt x="916431" y="39751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0498" y="4829555"/>
            <a:ext cx="1231900" cy="544195"/>
          </a:xfrm>
          <a:custGeom>
            <a:avLst/>
            <a:gdLst/>
            <a:ahLst/>
            <a:cxnLst/>
            <a:rect l="l" t="t" r="r" b="b"/>
            <a:pathLst>
              <a:path w="1231900" h="544195">
                <a:moveTo>
                  <a:pt x="914400" y="144780"/>
                </a:moveTo>
                <a:lnTo>
                  <a:pt x="914400" y="140208"/>
                </a:lnTo>
                <a:lnTo>
                  <a:pt x="0" y="140208"/>
                </a:lnTo>
                <a:lnTo>
                  <a:pt x="15412" y="144780"/>
                </a:lnTo>
                <a:lnTo>
                  <a:pt x="914400" y="144780"/>
                </a:lnTo>
                <a:close/>
              </a:path>
              <a:path w="1231900" h="544195">
                <a:moveTo>
                  <a:pt x="914400" y="411480"/>
                </a:moveTo>
                <a:lnTo>
                  <a:pt x="15412" y="144780"/>
                </a:lnTo>
                <a:lnTo>
                  <a:pt x="4571" y="144780"/>
                </a:lnTo>
                <a:lnTo>
                  <a:pt x="4571" y="411480"/>
                </a:lnTo>
                <a:lnTo>
                  <a:pt x="914400" y="411480"/>
                </a:lnTo>
                <a:close/>
              </a:path>
              <a:path w="1231900" h="544195">
                <a:moveTo>
                  <a:pt x="926592" y="10668"/>
                </a:moveTo>
                <a:lnTo>
                  <a:pt x="914400" y="0"/>
                </a:lnTo>
                <a:lnTo>
                  <a:pt x="914400" y="140208"/>
                </a:lnTo>
                <a:lnTo>
                  <a:pt x="915924" y="140208"/>
                </a:lnTo>
                <a:lnTo>
                  <a:pt x="915924" y="15240"/>
                </a:lnTo>
                <a:lnTo>
                  <a:pt x="918971" y="13716"/>
                </a:lnTo>
                <a:lnTo>
                  <a:pt x="918971" y="10668"/>
                </a:lnTo>
                <a:lnTo>
                  <a:pt x="926592" y="10668"/>
                </a:lnTo>
                <a:close/>
              </a:path>
              <a:path w="1231900" h="544195">
                <a:moveTo>
                  <a:pt x="918971" y="144780"/>
                </a:moveTo>
                <a:lnTo>
                  <a:pt x="918971" y="140208"/>
                </a:lnTo>
                <a:lnTo>
                  <a:pt x="914400" y="144780"/>
                </a:lnTo>
                <a:lnTo>
                  <a:pt x="918971" y="144780"/>
                </a:lnTo>
                <a:close/>
              </a:path>
              <a:path w="1231900" h="544195">
                <a:moveTo>
                  <a:pt x="918971" y="140208"/>
                </a:moveTo>
                <a:lnTo>
                  <a:pt x="918971" y="17906"/>
                </a:lnTo>
                <a:lnTo>
                  <a:pt x="915924" y="15240"/>
                </a:lnTo>
                <a:lnTo>
                  <a:pt x="915924" y="140208"/>
                </a:lnTo>
                <a:lnTo>
                  <a:pt x="918971" y="140208"/>
                </a:lnTo>
                <a:close/>
              </a:path>
              <a:path w="1231900" h="544195">
                <a:moveTo>
                  <a:pt x="925068" y="544068"/>
                </a:moveTo>
                <a:lnTo>
                  <a:pt x="920495" y="542544"/>
                </a:lnTo>
                <a:lnTo>
                  <a:pt x="918971" y="544068"/>
                </a:lnTo>
                <a:lnTo>
                  <a:pt x="925068" y="544068"/>
                </a:lnTo>
                <a:close/>
              </a:path>
              <a:path w="1231900" h="544195">
                <a:moveTo>
                  <a:pt x="925067" y="10668"/>
                </a:moveTo>
                <a:lnTo>
                  <a:pt x="920495" y="10668"/>
                </a:lnTo>
                <a:lnTo>
                  <a:pt x="922019" y="12192"/>
                </a:lnTo>
                <a:lnTo>
                  <a:pt x="925067" y="10668"/>
                </a:lnTo>
                <a:close/>
              </a:path>
              <a:path w="1231900" h="544195">
                <a:moveTo>
                  <a:pt x="1220724" y="286702"/>
                </a:moveTo>
                <a:lnTo>
                  <a:pt x="1220724" y="281940"/>
                </a:lnTo>
                <a:lnTo>
                  <a:pt x="1219911" y="281228"/>
                </a:lnTo>
                <a:lnTo>
                  <a:pt x="1216151" y="284988"/>
                </a:lnTo>
                <a:lnTo>
                  <a:pt x="1213103" y="286512"/>
                </a:lnTo>
                <a:lnTo>
                  <a:pt x="1203959" y="295656"/>
                </a:lnTo>
                <a:lnTo>
                  <a:pt x="1200911" y="297180"/>
                </a:lnTo>
                <a:lnTo>
                  <a:pt x="1191767" y="306324"/>
                </a:lnTo>
                <a:lnTo>
                  <a:pt x="1188719" y="307848"/>
                </a:lnTo>
                <a:lnTo>
                  <a:pt x="1179575" y="316992"/>
                </a:lnTo>
                <a:lnTo>
                  <a:pt x="1176527" y="318516"/>
                </a:lnTo>
                <a:lnTo>
                  <a:pt x="1167383" y="327660"/>
                </a:lnTo>
                <a:lnTo>
                  <a:pt x="1164335" y="329184"/>
                </a:lnTo>
                <a:lnTo>
                  <a:pt x="1155191" y="338328"/>
                </a:lnTo>
                <a:lnTo>
                  <a:pt x="1152143" y="339852"/>
                </a:lnTo>
                <a:lnTo>
                  <a:pt x="1142999" y="348996"/>
                </a:lnTo>
                <a:lnTo>
                  <a:pt x="1139951" y="350520"/>
                </a:lnTo>
                <a:lnTo>
                  <a:pt x="1130807" y="359664"/>
                </a:lnTo>
                <a:lnTo>
                  <a:pt x="1127759" y="361188"/>
                </a:lnTo>
                <a:lnTo>
                  <a:pt x="1118615" y="370332"/>
                </a:lnTo>
                <a:lnTo>
                  <a:pt x="1115567" y="371856"/>
                </a:lnTo>
                <a:lnTo>
                  <a:pt x="1106423" y="381000"/>
                </a:lnTo>
                <a:lnTo>
                  <a:pt x="1103375" y="382524"/>
                </a:lnTo>
                <a:lnTo>
                  <a:pt x="1094231" y="391668"/>
                </a:lnTo>
                <a:lnTo>
                  <a:pt x="1091183" y="393192"/>
                </a:lnTo>
                <a:lnTo>
                  <a:pt x="1082039" y="402336"/>
                </a:lnTo>
                <a:lnTo>
                  <a:pt x="1078991" y="403860"/>
                </a:lnTo>
                <a:lnTo>
                  <a:pt x="1069847" y="413004"/>
                </a:lnTo>
                <a:lnTo>
                  <a:pt x="1066799" y="414528"/>
                </a:lnTo>
                <a:lnTo>
                  <a:pt x="1057655" y="423672"/>
                </a:lnTo>
                <a:lnTo>
                  <a:pt x="1054607" y="425196"/>
                </a:lnTo>
                <a:lnTo>
                  <a:pt x="1045463" y="434340"/>
                </a:lnTo>
                <a:lnTo>
                  <a:pt x="1042415" y="435864"/>
                </a:lnTo>
                <a:lnTo>
                  <a:pt x="1033271" y="445008"/>
                </a:lnTo>
                <a:lnTo>
                  <a:pt x="1030223" y="446532"/>
                </a:lnTo>
                <a:lnTo>
                  <a:pt x="1021079" y="455676"/>
                </a:lnTo>
                <a:lnTo>
                  <a:pt x="1018031" y="457200"/>
                </a:lnTo>
                <a:lnTo>
                  <a:pt x="1008887" y="466344"/>
                </a:lnTo>
                <a:lnTo>
                  <a:pt x="1005839" y="467868"/>
                </a:lnTo>
                <a:lnTo>
                  <a:pt x="996695" y="477012"/>
                </a:lnTo>
                <a:lnTo>
                  <a:pt x="993647" y="478536"/>
                </a:lnTo>
                <a:lnTo>
                  <a:pt x="984503" y="487680"/>
                </a:lnTo>
                <a:lnTo>
                  <a:pt x="981455" y="489204"/>
                </a:lnTo>
                <a:lnTo>
                  <a:pt x="972311" y="498348"/>
                </a:lnTo>
                <a:lnTo>
                  <a:pt x="969263" y="499872"/>
                </a:lnTo>
                <a:lnTo>
                  <a:pt x="960119" y="509016"/>
                </a:lnTo>
                <a:lnTo>
                  <a:pt x="957071" y="510540"/>
                </a:lnTo>
                <a:lnTo>
                  <a:pt x="947927" y="519684"/>
                </a:lnTo>
                <a:lnTo>
                  <a:pt x="944879" y="521208"/>
                </a:lnTo>
                <a:lnTo>
                  <a:pt x="935735" y="530352"/>
                </a:lnTo>
                <a:lnTo>
                  <a:pt x="932687" y="531876"/>
                </a:lnTo>
                <a:lnTo>
                  <a:pt x="923543" y="541020"/>
                </a:lnTo>
                <a:lnTo>
                  <a:pt x="920496" y="542544"/>
                </a:lnTo>
                <a:lnTo>
                  <a:pt x="925068" y="544068"/>
                </a:lnTo>
                <a:lnTo>
                  <a:pt x="926592" y="544067"/>
                </a:lnTo>
                <a:lnTo>
                  <a:pt x="1220724" y="286702"/>
                </a:lnTo>
                <a:close/>
              </a:path>
              <a:path w="1231900" h="544195">
                <a:moveTo>
                  <a:pt x="1231392" y="277368"/>
                </a:moveTo>
                <a:lnTo>
                  <a:pt x="926592" y="10668"/>
                </a:lnTo>
                <a:lnTo>
                  <a:pt x="925067" y="10668"/>
                </a:lnTo>
                <a:lnTo>
                  <a:pt x="922019" y="12192"/>
                </a:lnTo>
                <a:lnTo>
                  <a:pt x="929639" y="19812"/>
                </a:lnTo>
                <a:lnTo>
                  <a:pt x="932687" y="21336"/>
                </a:lnTo>
                <a:lnTo>
                  <a:pt x="941831" y="30480"/>
                </a:lnTo>
                <a:lnTo>
                  <a:pt x="944879" y="32004"/>
                </a:lnTo>
                <a:lnTo>
                  <a:pt x="954023" y="41148"/>
                </a:lnTo>
                <a:lnTo>
                  <a:pt x="957071" y="42672"/>
                </a:lnTo>
                <a:lnTo>
                  <a:pt x="966215" y="51816"/>
                </a:lnTo>
                <a:lnTo>
                  <a:pt x="969263" y="53340"/>
                </a:lnTo>
                <a:lnTo>
                  <a:pt x="978407" y="62484"/>
                </a:lnTo>
                <a:lnTo>
                  <a:pt x="981455" y="64008"/>
                </a:lnTo>
                <a:lnTo>
                  <a:pt x="990599" y="73152"/>
                </a:lnTo>
                <a:lnTo>
                  <a:pt x="993647" y="74676"/>
                </a:lnTo>
                <a:lnTo>
                  <a:pt x="1002791" y="83820"/>
                </a:lnTo>
                <a:lnTo>
                  <a:pt x="1005839" y="85344"/>
                </a:lnTo>
                <a:lnTo>
                  <a:pt x="1014983" y="94488"/>
                </a:lnTo>
                <a:lnTo>
                  <a:pt x="1018031" y="96012"/>
                </a:lnTo>
                <a:lnTo>
                  <a:pt x="1027175" y="105156"/>
                </a:lnTo>
                <a:lnTo>
                  <a:pt x="1030223" y="106680"/>
                </a:lnTo>
                <a:lnTo>
                  <a:pt x="1039367" y="115824"/>
                </a:lnTo>
                <a:lnTo>
                  <a:pt x="1042415" y="117348"/>
                </a:lnTo>
                <a:lnTo>
                  <a:pt x="1051559" y="126492"/>
                </a:lnTo>
                <a:lnTo>
                  <a:pt x="1054607" y="128016"/>
                </a:lnTo>
                <a:lnTo>
                  <a:pt x="1063751" y="137160"/>
                </a:lnTo>
                <a:lnTo>
                  <a:pt x="1066799" y="138684"/>
                </a:lnTo>
                <a:lnTo>
                  <a:pt x="1075943" y="147828"/>
                </a:lnTo>
                <a:lnTo>
                  <a:pt x="1078991" y="149352"/>
                </a:lnTo>
                <a:lnTo>
                  <a:pt x="1088135" y="158496"/>
                </a:lnTo>
                <a:lnTo>
                  <a:pt x="1091183" y="160020"/>
                </a:lnTo>
                <a:lnTo>
                  <a:pt x="1100327" y="169164"/>
                </a:lnTo>
                <a:lnTo>
                  <a:pt x="1103375" y="170688"/>
                </a:lnTo>
                <a:lnTo>
                  <a:pt x="1112519" y="179832"/>
                </a:lnTo>
                <a:lnTo>
                  <a:pt x="1115567" y="181356"/>
                </a:lnTo>
                <a:lnTo>
                  <a:pt x="1124711" y="190500"/>
                </a:lnTo>
                <a:lnTo>
                  <a:pt x="1127759" y="192024"/>
                </a:lnTo>
                <a:lnTo>
                  <a:pt x="1136903" y="201168"/>
                </a:lnTo>
                <a:lnTo>
                  <a:pt x="1139951" y="202692"/>
                </a:lnTo>
                <a:lnTo>
                  <a:pt x="1149095" y="211836"/>
                </a:lnTo>
                <a:lnTo>
                  <a:pt x="1152143" y="213360"/>
                </a:lnTo>
                <a:lnTo>
                  <a:pt x="1161287" y="222504"/>
                </a:lnTo>
                <a:lnTo>
                  <a:pt x="1164335" y="224028"/>
                </a:lnTo>
                <a:lnTo>
                  <a:pt x="1173479" y="233172"/>
                </a:lnTo>
                <a:lnTo>
                  <a:pt x="1176527" y="234696"/>
                </a:lnTo>
                <a:lnTo>
                  <a:pt x="1185671" y="243840"/>
                </a:lnTo>
                <a:lnTo>
                  <a:pt x="1188719" y="245364"/>
                </a:lnTo>
                <a:lnTo>
                  <a:pt x="1197863" y="254508"/>
                </a:lnTo>
                <a:lnTo>
                  <a:pt x="1200911" y="256032"/>
                </a:lnTo>
                <a:lnTo>
                  <a:pt x="1210055" y="265176"/>
                </a:lnTo>
                <a:lnTo>
                  <a:pt x="1213103" y="266700"/>
                </a:lnTo>
                <a:lnTo>
                  <a:pt x="1223771" y="277368"/>
                </a:lnTo>
                <a:lnTo>
                  <a:pt x="1223771" y="284035"/>
                </a:lnTo>
                <a:lnTo>
                  <a:pt x="1231392" y="277368"/>
                </a:lnTo>
                <a:close/>
              </a:path>
              <a:path w="1231900" h="544195">
                <a:moveTo>
                  <a:pt x="1223771" y="284035"/>
                </a:moveTo>
                <a:lnTo>
                  <a:pt x="1223771" y="277368"/>
                </a:lnTo>
                <a:lnTo>
                  <a:pt x="1219911" y="281228"/>
                </a:lnTo>
                <a:lnTo>
                  <a:pt x="1220724" y="281940"/>
                </a:lnTo>
                <a:lnTo>
                  <a:pt x="1220724" y="286702"/>
                </a:lnTo>
                <a:lnTo>
                  <a:pt x="1223771" y="284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070" y="4840224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914400" y="400812"/>
                </a:moveTo>
                <a:lnTo>
                  <a:pt x="914400" y="134112"/>
                </a:lnTo>
                <a:lnTo>
                  <a:pt x="0" y="134112"/>
                </a:lnTo>
                <a:lnTo>
                  <a:pt x="0" y="400812"/>
                </a:lnTo>
                <a:lnTo>
                  <a:pt x="914400" y="400812"/>
                </a:lnTo>
                <a:close/>
              </a:path>
              <a:path w="1219200" h="533400">
                <a:moveTo>
                  <a:pt x="1219200" y="266700"/>
                </a:moveTo>
                <a:lnTo>
                  <a:pt x="914400" y="0"/>
                </a:lnTo>
                <a:lnTo>
                  <a:pt x="914400" y="533400"/>
                </a:lnTo>
                <a:lnTo>
                  <a:pt x="1219200" y="2667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0498" y="4829555"/>
            <a:ext cx="1231900" cy="554990"/>
          </a:xfrm>
          <a:custGeom>
            <a:avLst/>
            <a:gdLst/>
            <a:ahLst/>
            <a:cxnLst/>
            <a:rect l="l" t="t" r="r" b="b"/>
            <a:pathLst>
              <a:path w="1231900" h="554989">
                <a:moveTo>
                  <a:pt x="918972" y="140208"/>
                </a:moveTo>
                <a:lnTo>
                  <a:pt x="0" y="140208"/>
                </a:lnTo>
                <a:lnTo>
                  <a:pt x="0" y="416052"/>
                </a:lnTo>
                <a:lnTo>
                  <a:pt x="4572" y="416052"/>
                </a:lnTo>
                <a:lnTo>
                  <a:pt x="4572" y="149352"/>
                </a:lnTo>
                <a:lnTo>
                  <a:pt x="10668" y="144780"/>
                </a:lnTo>
                <a:lnTo>
                  <a:pt x="10668" y="149352"/>
                </a:lnTo>
                <a:lnTo>
                  <a:pt x="914400" y="149352"/>
                </a:lnTo>
                <a:lnTo>
                  <a:pt x="914400" y="144780"/>
                </a:lnTo>
                <a:lnTo>
                  <a:pt x="918972" y="140208"/>
                </a:lnTo>
                <a:close/>
              </a:path>
              <a:path w="1231900" h="554989">
                <a:moveTo>
                  <a:pt x="10668" y="149352"/>
                </a:moveTo>
                <a:lnTo>
                  <a:pt x="10668" y="144780"/>
                </a:lnTo>
                <a:lnTo>
                  <a:pt x="4572" y="149352"/>
                </a:lnTo>
                <a:lnTo>
                  <a:pt x="10668" y="149352"/>
                </a:lnTo>
                <a:close/>
              </a:path>
              <a:path w="1231900" h="554989">
                <a:moveTo>
                  <a:pt x="10668" y="406908"/>
                </a:moveTo>
                <a:lnTo>
                  <a:pt x="10668" y="149352"/>
                </a:lnTo>
                <a:lnTo>
                  <a:pt x="4572" y="149352"/>
                </a:lnTo>
                <a:lnTo>
                  <a:pt x="4572" y="406908"/>
                </a:lnTo>
                <a:lnTo>
                  <a:pt x="10668" y="406908"/>
                </a:lnTo>
                <a:close/>
              </a:path>
              <a:path w="1231900" h="554989">
                <a:moveTo>
                  <a:pt x="925068" y="533019"/>
                </a:moveTo>
                <a:lnTo>
                  <a:pt x="925068" y="406908"/>
                </a:lnTo>
                <a:lnTo>
                  <a:pt x="4572" y="406908"/>
                </a:lnTo>
                <a:lnTo>
                  <a:pt x="10668" y="411480"/>
                </a:lnTo>
                <a:lnTo>
                  <a:pt x="10668" y="416052"/>
                </a:lnTo>
                <a:lnTo>
                  <a:pt x="914400" y="416052"/>
                </a:lnTo>
                <a:lnTo>
                  <a:pt x="914400" y="411480"/>
                </a:lnTo>
                <a:lnTo>
                  <a:pt x="918972" y="416052"/>
                </a:lnTo>
                <a:lnTo>
                  <a:pt x="918972" y="538353"/>
                </a:lnTo>
                <a:lnTo>
                  <a:pt x="925068" y="533019"/>
                </a:lnTo>
                <a:close/>
              </a:path>
              <a:path w="1231900" h="554989">
                <a:moveTo>
                  <a:pt x="10668" y="416052"/>
                </a:moveTo>
                <a:lnTo>
                  <a:pt x="10668" y="411480"/>
                </a:lnTo>
                <a:lnTo>
                  <a:pt x="4572" y="406908"/>
                </a:lnTo>
                <a:lnTo>
                  <a:pt x="4572" y="416052"/>
                </a:lnTo>
                <a:lnTo>
                  <a:pt x="10668" y="416052"/>
                </a:lnTo>
                <a:close/>
              </a:path>
              <a:path w="1231900" h="554989">
                <a:moveTo>
                  <a:pt x="1231392" y="277368"/>
                </a:moveTo>
                <a:lnTo>
                  <a:pt x="914400" y="0"/>
                </a:lnTo>
                <a:lnTo>
                  <a:pt x="914400" y="140208"/>
                </a:lnTo>
                <a:lnTo>
                  <a:pt x="915924" y="140208"/>
                </a:lnTo>
                <a:lnTo>
                  <a:pt x="915924" y="15240"/>
                </a:lnTo>
                <a:lnTo>
                  <a:pt x="925068" y="10668"/>
                </a:lnTo>
                <a:lnTo>
                  <a:pt x="925068" y="23241"/>
                </a:lnTo>
                <a:lnTo>
                  <a:pt x="1216369" y="278130"/>
                </a:lnTo>
                <a:lnTo>
                  <a:pt x="1220724" y="274320"/>
                </a:lnTo>
                <a:lnTo>
                  <a:pt x="1220724" y="286702"/>
                </a:lnTo>
                <a:lnTo>
                  <a:pt x="1231392" y="277368"/>
                </a:lnTo>
                <a:close/>
              </a:path>
              <a:path w="1231900" h="554989">
                <a:moveTo>
                  <a:pt x="918972" y="149352"/>
                </a:moveTo>
                <a:lnTo>
                  <a:pt x="918972" y="140208"/>
                </a:lnTo>
                <a:lnTo>
                  <a:pt x="914400" y="144780"/>
                </a:lnTo>
                <a:lnTo>
                  <a:pt x="914400" y="149352"/>
                </a:lnTo>
                <a:lnTo>
                  <a:pt x="918972" y="149352"/>
                </a:lnTo>
                <a:close/>
              </a:path>
              <a:path w="1231900" h="554989">
                <a:moveTo>
                  <a:pt x="918972" y="416052"/>
                </a:moveTo>
                <a:lnTo>
                  <a:pt x="914400" y="411480"/>
                </a:lnTo>
                <a:lnTo>
                  <a:pt x="914400" y="416052"/>
                </a:lnTo>
                <a:lnTo>
                  <a:pt x="918972" y="416052"/>
                </a:lnTo>
                <a:close/>
              </a:path>
              <a:path w="1231900" h="554989">
                <a:moveTo>
                  <a:pt x="918972" y="538353"/>
                </a:moveTo>
                <a:lnTo>
                  <a:pt x="918972" y="416052"/>
                </a:lnTo>
                <a:lnTo>
                  <a:pt x="914400" y="416052"/>
                </a:lnTo>
                <a:lnTo>
                  <a:pt x="914400" y="554736"/>
                </a:lnTo>
                <a:lnTo>
                  <a:pt x="915924" y="553402"/>
                </a:lnTo>
                <a:lnTo>
                  <a:pt x="915924" y="541020"/>
                </a:lnTo>
                <a:lnTo>
                  <a:pt x="918972" y="538353"/>
                </a:lnTo>
                <a:close/>
              </a:path>
              <a:path w="1231900" h="554989">
                <a:moveTo>
                  <a:pt x="925068" y="23241"/>
                </a:moveTo>
                <a:lnTo>
                  <a:pt x="925068" y="10668"/>
                </a:lnTo>
                <a:lnTo>
                  <a:pt x="915924" y="15240"/>
                </a:lnTo>
                <a:lnTo>
                  <a:pt x="925068" y="23241"/>
                </a:lnTo>
                <a:close/>
              </a:path>
              <a:path w="1231900" h="554989">
                <a:moveTo>
                  <a:pt x="925068" y="149352"/>
                </a:moveTo>
                <a:lnTo>
                  <a:pt x="925068" y="23241"/>
                </a:lnTo>
                <a:lnTo>
                  <a:pt x="915924" y="15240"/>
                </a:lnTo>
                <a:lnTo>
                  <a:pt x="915924" y="140208"/>
                </a:lnTo>
                <a:lnTo>
                  <a:pt x="918972" y="140208"/>
                </a:lnTo>
                <a:lnTo>
                  <a:pt x="918972" y="149352"/>
                </a:lnTo>
                <a:lnTo>
                  <a:pt x="925068" y="149352"/>
                </a:lnTo>
                <a:close/>
              </a:path>
              <a:path w="1231900" h="554989">
                <a:moveTo>
                  <a:pt x="1220724" y="286702"/>
                </a:moveTo>
                <a:lnTo>
                  <a:pt x="1220724" y="281940"/>
                </a:lnTo>
                <a:lnTo>
                  <a:pt x="1216369" y="278130"/>
                </a:lnTo>
                <a:lnTo>
                  <a:pt x="915924" y="541020"/>
                </a:lnTo>
                <a:lnTo>
                  <a:pt x="925068" y="544068"/>
                </a:lnTo>
                <a:lnTo>
                  <a:pt x="925068" y="545401"/>
                </a:lnTo>
                <a:lnTo>
                  <a:pt x="1220724" y="286702"/>
                </a:lnTo>
                <a:close/>
              </a:path>
              <a:path w="1231900" h="554989">
                <a:moveTo>
                  <a:pt x="925068" y="545401"/>
                </a:moveTo>
                <a:lnTo>
                  <a:pt x="925068" y="544068"/>
                </a:lnTo>
                <a:lnTo>
                  <a:pt x="915924" y="541020"/>
                </a:lnTo>
                <a:lnTo>
                  <a:pt x="915924" y="553402"/>
                </a:lnTo>
                <a:lnTo>
                  <a:pt x="925068" y="545401"/>
                </a:lnTo>
                <a:close/>
              </a:path>
              <a:path w="1231900" h="554989">
                <a:moveTo>
                  <a:pt x="1220724" y="281940"/>
                </a:moveTo>
                <a:lnTo>
                  <a:pt x="1220724" y="274320"/>
                </a:lnTo>
                <a:lnTo>
                  <a:pt x="1216369" y="278130"/>
                </a:lnTo>
                <a:lnTo>
                  <a:pt x="1220724" y="28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91614" y="4553202"/>
            <a:ext cx="2484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1103630" algn="l"/>
              </a:tabLst>
            </a:pP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y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rom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Hémorragique  grave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669" y="729995"/>
            <a:ext cx="3851147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8116" y="2667546"/>
            <a:ext cx="5133340" cy="16992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0"/>
              </a:spcBef>
            </a:pPr>
            <a:r>
              <a:rPr sz="9600" b="1" spc="-5" dirty="0">
                <a:solidFill>
                  <a:srgbClr val="FF0000"/>
                </a:solidFill>
                <a:latin typeface="Comic Sans MS"/>
                <a:cs typeface="Comic Sans MS"/>
              </a:rPr>
              <a:t>DAN</a:t>
            </a:r>
            <a:r>
              <a:rPr sz="9600" b="1" dirty="0">
                <a:solidFill>
                  <a:srgbClr val="FF0000"/>
                </a:solidFill>
                <a:latin typeface="Comic Sans MS"/>
                <a:cs typeface="Comic Sans MS"/>
              </a:rPr>
              <a:t>GER</a:t>
            </a:r>
            <a:endParaRPr sz="9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7485" y="8646330"/>
            <a:ext cx="6554602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6334" y="729996"/>
            <a:ext cx="2273935" cy="581025"/>
          </a:xfrm>
          <a:custGeom>
            <a:avLst/>
            <a:gdLst/>
            <a:ahLst/>
            <a:cxnLst/>
            <a:rect l="l" t="t" r="r" b="b"/>
            <a:pathLst>
              <a:path w="2273934" h="581025">
                <a:moveTo>
                  <a:pt x="0" y="0"/>
                </a:moveTo>
                <a:lnTo>
                  <a:pt x="0" y="580644"/>
                </a:lnTo>
                <a:lnTo>
                  <a:pt x="2273808" y="580644"/>
                </a:lnTo>
                <a:lnTo>
                  <a:pt x="2273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75078" y="741679"/>
            <a:ext cx="2113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Hémophilie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145669" y="3777995"/>
            <a:ext cx="3851147" cy="293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1236" y="6710170"/>
            <a:ext cx="7992187" cy="3983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633" y="734059"/>
            <a:ext cx="8910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1820" algn="l"/>
              </a:tabLst>
            </a:pPr>
            <a:r>
              <a:rPr sz="2000" dirty="0"/>
              <a:t>3)</a:t>
            </a:r>
            <a:r>
              <a:rPr sz="2000" spc="-20" dirty="0"/>
              <a:t> </a:t>
            </a:r>
            <a:r>
              <a:rPr sz="2000" spc="5" dirty="0"/>
              <a:t>Ca</a:t>
            </a:r>
            <a:r>
              <a:rPr sz="1950" spc="7" baseline="25641" dirty="0"/>
              <a:t>++</a:t>
            </a:r>
            <a:r>
              <a:rPr sz="1950" spc="465" baseline="25641" dirty="0"/>
              <a:t> </a:t>
            </a:r>
            <a:r>
              <a:rPr sz="2000" dirty="0"/>
              <a:t>important</a:t>
            </a:r>
            <a:r>
              <a:rPr sz="2000" b="0" dirty="0">
                <a:latin typeface="Times New Roman"/>
                <a:cs typeface="Times New Roman"/>
              </a:rPr>
              <a:t>	</a:t>
            </a:r>
            <a:r>
              <a:rPr sz="2000" spc="-5" dirty="0"/>
              <a:t>intervient </a:t>
            </a:r>
            <a:r>
              <a:rPr sz="2000" dirty="0"/>
              <a:t>à </a:t>
            </a:r>
            <a:r>
              <a:rPr sz="2000" spc="-5" dirty="0"/>
              <a:t>plusieurs niveaux de </a:t>
            </a:r>
            <a:r>
              <a:rPr sz="2000" dirty="0"/>
              <a:t>la</a:t>
            </a:r>
            <a:r>
              <a:rPr sz="2000" spc="-35" dirty="0"/>
              <a:t> </a:t>
            </a:r>
            <a:r>
              <a:rPr sz="2000" dirty="0"/>
              <a:t>coagulation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5038" y="886968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42188" y="76200"/>
                </a:moveTo>
                <a:lnTo>
                  <a:pt x="742188" y="38100"/>
                </a:lnTo>
                <a:lnTo>
                  <a:pt x="0" y="38100"/>
                </a:lnTo>
                <a:lnTo>
                  <a:pt x="0" y="76200"/>
                </a:lnTo>
                <a:lnTo>
                  <a:pt x="742188" y="76200"/>
                </a:lnTo>
                <a:close/>
              </a:path>
              <a:path w="838200" h="114300">
                <a:moveTo>
                  <a:pt x="838200" y="56388"/>
                </a:moveTo>
                <a:lnTo>
                  <a:pt x="723900" y="0"/>
                </a:lnTo>
                <a:lnTo>
                  <a:pt x="723900" y="38100"/>
                </a:lnTo>
                <a:lnTo>
                  <a:pt x="742188" y="38100"/>
                </a:lnTo>
                <a:lnTo>
                  <a:pt x="742188" y="105034"/>
                </a:lnTo>
                <a:lnTo>
                  <a:pt x="838200" y="56388"/>
                </a:lnTo>
                <a:close/>
              </a:path>
              <a:path w="838200" h="114300">
                <a:moveTo>
                  <a:pt x="742188" y="105034"/>
                </a:moveTo>
                <a:lnTo>
                  <a:pt x="742188" y="76200"/>
                </a:lnTo>
                <a:lnTo>
                  <a:pt x="723900" y="76200"/>
                </a:lnTo>
                <a:lnTo>
                  <a:pt x="723900" y="114300"/>
                </a:lnTo>
                <a:lnTo>
                  <a:pt x="742188" y="1050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5217" y="1438147"/>
            <a:ext cx="6162040" cy="162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  <a:buChar char="-"/>
              <a:tabLst>
                <a:tab pos="213995" algn="l"/>
              </a:tabLst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indispensable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à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certaines activités</a:t>
            </a:r>
            <a:r>
              <a:rPr sz="1800" b="1" spc="-3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enzymatiques</a:t>
            </a:r>
            <a:endParaRPr sz="1800">
              <a:latin typeface="Comic Sans MS"/>
              <a:cs typeface="Comic Sans MS"/>
            </a:endParaRPr>
          </a:p>
          <a:p>
            <a:pPr marL="12700" marR="215900">
              <a:lnSpc>
                <a:spcPts val="2160"/>
              </a:lnSpc>
              <a:spcBef>
                <a:spcPts val="65"/>
              </a:spcBef>
              <a:buChar char="-"/>
              <a:tabLst>
                <a:tab pos="248920" algn="l"/>
              </a:tabLst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permet fixation des Facteurs Vit.K dépendants sur  phospholipides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917064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Laboratoire :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prélèvement de</a:t>
            </a:r>
            <a:r>
              <a:rPr sz="2000" b="1" spc="-29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5355" y="3599178"/>
            <a:ext cx="612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8231" y="3599178"/>
            <a:ext cx="2695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+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Chélateur de</a:t>
            </a:r>
            <a:r>
              <a:rPr sz="2000" b="1" spc="-8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5" dirty="0">
                <a:solidFill>
                  <a:srgbClr val="3232CC"/>
                </a:solidFill>
                <a:latin typeface="Comic Sans MS"/>
                <a:cs typeface="Comic Sans MS"/>
              </a:rPr>
              <a:t>Ca</a:t>
            </a:r>
            <a:r>
              <a:rPr sz="1950" b="1" spc="7" baseline="25641" dirty="0">
                <a:solidFill>
                  <a:srgbClr val="3232CC"/>
                </a:solidFill>
                <a:latin typeface="Comic Sans MS"/>
                <a:cs typeface="Comic Sans MS"/>
              </a:rPr>
              <a:t>++</a:t>
            </a:r>
            <a:endParaRPr sz="1950" baseline="25641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3671" y="3473196"/>
            <a:ext cx="4191000" cy="3377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0270" y="5987796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0" y="0"/>
                </a:moveTo>
                <a:lnTo>
                  <a:pt x="0" y="533400"/>
                </a:lnTo>
                <a:lnTo>
                  <a:pt x="990600" y="533400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698" y="5983224"/>
            <a:ext cx="1001394" cy="544195"/>
          </a:xfrm>
          <a:custGeom>
            <a:avLst/>
            <a:gdLst/>
            <a:ahLst/>
            <a:cxnLst/>
            <a:rect l="l" t="t" r="r" b="b"/>
            <a:pathLst>
              <a:path w="1001395" h="544195">
                <a:moveTo>
                  <a:pt x="1001268" y="544068"/>
                </a:moveTo>
                <a:lnTo>
                  <a:pt x="10012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990600" y="10668"/>
                </a:lnTo>
                <a:lnTo>
                  <a:pt x="990600" y="4572"/>
                </a:lnTo>
                <a:lnTo>
                  <a:pt x="995172" y="10668"/>
                </a:lnTo>
                <a:lnTo>
                  <a:pt x="995172" y="544068"/>
                </a:lnTo>
                <a:lnTo>
                  <a:pt x="1001268" y="544068"/>
                </a:lnTo>
                <a:close/>
              </a:path>
              <a:path w="10013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0013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1001395" h="544195">
                <a:moveTo>
                  <a:pt x="9951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990600" y="544068"/>
                </a:lnTo>
                <a:lnTo>
                  <a:pt x="990600" y="537972"/>
                </a:lnTo>
                <a:lnTo>
                  <a:pt x="995172" y="533400"/>
                </a:lnTo>
                <a:close/>
              </a:path>
              <a:path w="10013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1001395" h="544195">
                <a:moveTo>
                  <a:pt x="995172" y="10668"/>
                </a:moveTo>
                <a:lnTo>
                  <a:pt x="990600" y="4572"/>
                </a:lnTo>
                <a:lnTo>
                  <a:pt x="990600" y="10668"/>
                </a:lnTo>
                <a:lnTo>
                  <a:pt x="995172" y="10668"/>
                </a:lnTo>
                <a:close/>
              </a:path>
              <a:path w="1001395" h="544195">
                <a:moveTo>
                  <a:pt x="995172" y="533400"/>
                </a:moveTo>
                <a:lnTo>
                  <a:pt x="995172" y="10668"/>
                </a:lnTo>
                <a:lnTo>
                  <a:pt x="990600" y="10668"/>
                </a:lnTo>
                <a:lnTo>
                  <a:pt x="990600" y="533400"/>
                </a:lnTo>
                <a:lnTo>
                  <a:pt x="995172" y="533400"/>
                </a:lnTo>
                <a:close/>
              </a:path>
              <a:path w="1001395" h="544195">
                <a:moveTo>
                  <a:pt x="995172" y="544068"/>
                </a:moveTo>
                <a:lnTo>
                  <a:pt x="995172" y="533400"/>
                </a:lnTo>
                <a:lnTo>
                  <a:pt x="990600" y="537972"/>
                </a:lnTo>
                <a:lnTo>
                  <a:pt x="990600" y="544068"/>
                </a:lnTo>
                <a:lnTo>
                  <a:pt x="995172" y="54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01442" y="4030470"/>
            <a:ext cx="1911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( EDTA ou</a:t>
            </a:r>
            <a:r>
              <a:rPr sz="16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Citrate)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7691" y="6388097"/>
            <a:ext cx="2280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Pas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000" b="1" spc="-1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4470" y="4235196"/>
            <a:ext cx="1031875" cy="457200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Comic Sans MS"/>
                <a:cs typeface="Comic Sans MS"/>
              </a:rPr>
              <a:t>EDTA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7146" y="4384548"/>
            <a:ext cx="619125" cy="611505"/>
          </a:xfrm>
          <a:custGeom>
            <a:avLst/>
            <a:gdLst/>
            <a:ahLst/>
            <a:cxnLst/>
            <a:rect l="l" t="t" r="r" b="b"/>
            <a:pathLst>
              <a:path w="619125" h="611504">
                <a:moveTo>
                  <a:pt x="618744" y="10668"/>
                </a:moveTo>
                <a:lnTo>
                  <a:pt x="96012" y="0"/>
                </a:lnTo>
                <a:lnTo>
                  <a:pt x="86868" y="405384"/>
                </a:lnTo>
                <a:lnTo>
                  <a:pt x="0" y="403860"/>
                </a:lnTo>
                <a:lnTo>
                  <a:pt x="170688" y="611124"/>
                </a:lnTo>
                <a:lnTo>
                  <a:pt x="262128" y="508742"/>
                </a:lnTo>
                <a:lnTo>
                  <a:pt x="262128" y="409956"/>
                </a:lnTo>
                <a:lnTo>
                  <a:pt x="265176" y="205740"/>
                </a:lnTo>
                <a:lnTo>
                  <a:pt x="614172" y="213360"/>
                </a:lnTo>
                <a:lnTo>
                  <a:pt x="618744" y="10668"/>
                </a:lnTo>
                <a:close/>
              </a:path>
              <a:path w="619125" h="611504">
                <a:moveTo>
                  <a:pt x="348996" y="411480"/>
                </a:moveTo>
                <a:lnTo>
                  <a:pt x="262128" y="409956"/>
                </a:lnTo>
                <a:lnTo>
                  <a:pt x="262128" y="508742"/>
                </a:lnTo>
                <a:lnTo>
                  <a:pt x="348996" y="41148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478" y="4378452"/>
            <a:ext cx="634365" cy="623570"/>
          </a:xfrm>
          <a:custGeom>
            <a:avLst/>
            <a:gdLst/>
            <a:ahLst/>
            <a:cxnLst/>
            <a:rect l="l" t="t" r="r" b="b"/>
            <a:pathLst>
              <a:path w="634364" h="623570">
                <a:moveTo>
                  <a:pt x="97536" y="415975"/>
                </a:moveTo>
                <a:lnTo>
                  <a:pt x="97536" y="406908"/>
                </a:lnTo>
                <a:lnTo>
                  <a:pt x="92964" y="411480"/>
                </a:lnTo>
                <a:lnTo>
                  <a:pt x="92964" y="406836"/>
                </a:lnTo>
                <a:lnTo>
                  <a:pt x="0" y="405384"/>
                </a:lnTo>
                <a:lnTo>
                  <a:pt x="10668" y="418312"/>
                </a:lnTo>
                <a:lnTo>
                  <a:pt x="10668" y="414528"/>
                </a:lnTo>
                <a:lnTo>
                  <a:pt x="15240" y="406908"/>
                </a:lnTo>
                <a:lnTo>
                  <a:pt x="21608" y="414710"/>
                </a:lnTo>
                <a:lnTo>
                  <a:pt x="92964" y="415899"/>
                </a:lnTo>
                <a:lnTo>
                  <a:pt x="92964" y="411480"/>
                </a:lnTo>
                <a:lnTo>
                  <a:pt x="93067" y="406838"/>
                </a:lnTo>
                <a:lnTo>
                  <a:pt x="93067" y="415901"/>
                </a:lnTo>
                <a:lnTo>
                  <a:pt x="97536" y="415975"/>
                </a:lnTo>
                <a:close/>
              </a:path>
              <a:path w="634364" h="623570">
                <a:moveTo>
                  <a:pt x="21608" y="414710"/>
                </a:moveTo>
                <a:lnTo>
                  <a:pt x="15240" y="406908"/>
                </a:lnTo>
                <a:lnTo>
                  <a:pt x="10668" y="414528"/>
                </a:lnTo>
                <a:lnTo>
                  <a:pt x="21608" y="414710"/>
                </a:lnTo>
                <a:close/>
              </a:path>
              <a:path w="634364" h="623570">
                <a:moveTo>
                  <a:pt x="180765" y="609714"/>
                </a:moveTo>
                <a:lnTo>
                  <a:pt x="21608" y="414710"/>
                </a:lnTo>
                <a:lnTo>
                  <a:pt x="10668" y="414528"/>
                </a:lnTo>
                <a:lnTo>
                  <a:pt x="10668" y="418312"/>
                </a:lnTo>
                <a:lnTo>
                  <a:pt x="176784" y="619622"/>
                </a:lnTo>
                <a:lnTo>
                  <a:pt x="176784" y="614172"/>
                </a:lnTo>
                <a:lnTo>
                  <a:pt x="180765" y="609714"/>
                </a:lnTo>
                <a:close/>
              </a:path>
              <a:path w="634364" h="623570">
                <a:moveTo>
                  <a:pt x="97536" y="406908"/>
                </a:moveTo>
                <a:lnTo>
                  <a:pt x="93067" y="406838"/>
                </a:lnTo>
                <a:lnTo>
                  <a:pt x="92964" y="411480"/>
                </a:lnTo>
                <a:lnTo>
                  <a:pt x="97536" y="406908"/>
                </a:lnTo>
                <a:close/>
              </a:path>
              <a:path w="634364" h="623570">
                <a:moveTo>
                  <a:pt x="633984" y="12192"/>
                </a:moveTo>
                <a:lnTo>
                  <a:pt x="102108" y="0"/>
                </a:lnTo>
                <a:lnTo>
                  <a:pt x="93067" y="406838"/>
                </a:lnTo>
                <a:lnTo>
                  <a:pt x="97536" y="406908"/>
                </a:lnTo>
                <a:lnTo>
                  <a:pt x="97536" y="415975"/>
                </a:lnTo>
                <a:lnTo>
                  <a:pt x="102108" y="416052"/>
                </a:lnTo>
                <a:lnTo>
                  <a:pt x="106680" y="211074"/>
                </a:lnTo>
                <a:lnTo>
                  <a:pt x="106680" y="10668"/>
                </a:lnTo>
                <a:lnTo>
                  <a:pt x="111252" y="6096"/>
                </a:lnTo>
                <a:lnTo>
                  <a:pt x="111252" y="10761"/>
                </a:lnTo>
                <a:lnTo>
                  <a:pt x="623249" y="21210"/>
                </a:lnTo>
                <a:lnTo>
                  <a:pt x="623316" y="16764"/>
                </a:lnTo>
                <a:lnTo>
                  <a:pt x="629412" y="21336"/>
                </a:lnTo>
                <a:lnTo>
                  <a:pt x="629412" y="224028"/>
                </a:lnTo>
                <a:lnTo>
                  <a:pt x="633984" y="12192"/>
                </a:lnTo>
                <a:close/>
              </a:path>
              <a:path w="634364" h="623570">
                <a:moveTo>
                  <a:pt x="111252" y="6096"/>
                </a:moveTo>
                <a:lnTo>
                  <a:pt x="106680" y="10668"/>
                </a:lnTo>
                <a:lnTo>
                  <a:pt x="111147" y="10759"/>
                </a:lnTo>
                <a:lnTo>
                  <a:pt x="111252" y="6096"/>
                </a:lnTo>
                <a:close/>
              </a:path>
              <a:path w="634364" h="623570">
                <a:moveTo>
                  <a:pt x="111147" y="10759"/>
                </a:moveTo>
                <a:lnTo>
                  <a:pt x="106680" y="10668"/>
                </a:lnTo>
                <a:lnTo>
                  <a:pt x="106680" y="211074"/>
                </a:lnTo>
                <a:lnTo>
                  <a:pt x="111147" y="10759"/>
                </a:lnTo>
                <a:close/>
              </a:path>
              <a:path w="634364" h="623570">
                <a:moveTo>
                  <a:pt x="111252" y="10761"/>
                </a:moveTo>
                <a:lnTo>
                  <a:pt x="111252" y="6096"/>
                </a:lnTo>
                <a:lnTo>
                  <a:pt x="111147" y="10759"/>
                </a:lnTo>
                <a:close/>
              </a:path>
              <a:path w="634364" h="623570">
                <a:moveTo>
                  <a:pt x="184404" y="614172"/>
                </a:moveTo>
                <a:lnTo>
                  <a:pt x="180765" y="609714"/>
                </a:lnTo>
                <a:lnTo>
                  <a:pt x="176784" y="614172"/>
                </a:lnTo>
                <a:lnTo>
                  <a:pt x="184404" y="614172"/>
                </a:lnTo>
                <a:close/>
              </a:path>
              <a:path w="634364" h="623570">
                <a:moveTo>
                  <a:pt x="184404" y="618268"/>
                </a:moveTo>
                <a:lnTo>
                  <a:pt x="184404" y="614172"/>
                </a:lnTo>
                <a:lnTo>
                  <a:pt x="176784" y="614172"/>
                </a:lnTo>
                <a:lnTo>
                  <a:pt x="176784" y="619622"/>
                </a:lnTo>
                <a:lnTo>
                  <a:pt x="179832" y="623316"/>
                </a:lnTo>
                <a:lnTo>
                  <a:pt x="184404" y="618268"/>
                </a:lnTo>
                <a:close/>
              </a:path>
              <a:path w="634364" h="623570">
                <a:moveTo>
                  <a:pt x="359664" y="424781"/>
                </a:moveTo>
                <a:lnTo>
                  <a:pt x="359664" y="422148"/>
                </a:lnTo>
                <a:lnTo>
                  <a:pt x="348450" y="421964"/>
                </a:lnTo>
                <a:lnTo>
                  <a:pt x="180765" y="609714"/>
                </a:lnTo>
                <a:lnTo>
                  <a:pt x="184404" y="614172"/>
                </a:lnTo>
                <a:lnTo>
                  <a:pt x="184404" y="618268"/>
                </a:lnTo>
                <a:lnTo>
                  <a:pt x="359664" y="424781"/>
                </a:lnTo>
                <a:close/>
              </a:path>
              <a:path w="634364" h="623570">
                <a:moveTo>
                  <a:pt x="624840" y="223929"/>
                </a:moveTo>
                <a:lnTo>
                  <a:pt x="624840" y="214884"/>
                </a:lnTo>
                <a:lnTo>
                  <a:pt x="620268" y="219456"/>
                </a:lnTo>
                <a:lnTo>
                  <a:pt x="620268" y="214785"/>
                </a:lnTo>
                <a:lnTo>
                  <a:pt x="271272" y="207264"/>
                </a:lnTo>
                <a:lnTo>
                  <a:pt x="266700" y="420624"/>
                </a:lnTo>
                <a:lnTo>
                  <a:pt x="272796" y="420723"/>
                </a:lnTo>
                <a:lnTo>
                  <a:pt x="272796" y="409956"/>
                </a:lnTo>
                <a:lnTo>
                  <a:pt x="275844" y="410051"/>
                </a:lnTo>
                <a:lnTo>
                  <a:pt x="275844" y="216408"/>
                </a:lnTo>
                <a:lnTo>
                  <a:pt x="280416" y="211836"/>
                </a:lnTo>
                <a:lnTo>
                  <a:pt x="280416" y="216506"/>
                </a:lnTo>
                <a:lnTo>
                  <a:pt x="620268" y="223830"/>
                </a:lnTo>
                <a:lnTo>
                  <a:pt x="620268" y="219456"/>
                </a:lnTo>
                <a:lnTo>
                  <a:pt x="620338" y="214786"/>
                </a:lnTo>
                <a:lnTo>
                  <a:pt x="620338" y="223832"/>
                </a:lnTo>
                <a:lnTo>
                  <a:pt x="624840" y="223929"/>
                </a:lnTo>
                <a:close/>
              </a:path>
              <a:path w="634364" h="623570">
                <a:moveTo>
                  <a:pt x="277456" y="410101"/>
                </a:moveTo>
                <a:lnTo>
                  <a:pt x="272796" y="409956"/>
                </a:lnTo>
                <a:lnTo>
                  <a:pt x="277368" y="416052"/>
                </a:lnTo>
                <a:lnTo>
                  <a:pt x="277456" y="410101"/>
                </a:lnTo>
                <a:close/>
              </a:path>
              <a:path w="634364" h="623570">
                <a:moveTo>
                  <a:pt x="370332" y="413004"/>
                </a:moveTo>
                <a:lnTo>
                  <a:pt x="277456" y="410101"/>
                </a:lnTo>
                <a:lnTo>
                  <a:pt x="277368" y="416052"/>
                </a:lnTo>
                <a:lnTo>
                  <a:pt x="272796" y="409956"/>
                </a:lnTo>
                <a:lnTo>
                  <a:pt x="272796" y="420723"/>
                </a:lnTo>
                <a:lnTo>
                  <a:pt x="348450" y="421964"/>
                </a:lnTo>
                <a:lnTo>
                  <a:pt x="355092" y="414528"/>
                </a:lnTo>
                <a:lnTo>
                  <a:pt x="359664" y="422148"/>
                </a:lnTo>
                <a:lnTo>
                  <a:pt x="359664" y="424781"/>
                </a:lnTo>
                <a:lnTo>
                  <a:pt x="370332" y="413004"/>
                </a:lnTo>
                <a:close/>
              </a:path>
              <a:path w="634364" h="623570">
                <a:moveTo>
                  <a:pt x="280416" y="211836"/>
                </a:moveTo>
                <a:lnTo>
                  <a:pt x="275844" y="216408"/>
                </a:lnTo>
                <a:lnTo>
                  <a:pt x="280346" y="216505"/>
                </a:lnTo>
                <a:lnTo>
                  <a:pt x="280416" y="211836"/>
                </a:lnTo>
                <a:close/>
              </a:path>
              <a:path w="634364" h="623570">
                <a:moveTo>
                  <a:pt x="280346" y="216505"/>
                </a:moveTo>
                <a:lnTo>
                  <a:pt x="275844" y="216408"/>
                </a:lnTo>
                <a:lnTo>
                  <a:pt x="275844" y="410051"/>
                </a:lnTo>
                <a:lnTo>
                  <a:pt x="277456" y="410101"/>
                </a:lnTo>
                <a:lnTo>
                  <a:pt x="280346" y="216505"/>
                </a:lnTo>
                <a:close/>
              </a:path>
              <a:path w="634364" h="623570">
                <a:moveTo>
                  <a:pt x="280416" y="216506"/>
                </a:moveTo>
                <a:lnTo>
                  <a:pt x="280416" y="211836"/>
                </a:lnTo>
                <a:lnTo>
                  <a:pt x="280346" y="216505"/>
                </a:lnTo>
                <a:close/>
              </a:path>
              <a:path w="634364" h="623570">
                <a:moveTo>
                  <a:pt x="359664" y="422148"/>
                </a:moveTo>
                <a:lnTo>
                  <a:pt x="355092" y="414528"/>
                </a:lnTo>
                <a:lnTo>
                  <a:pt x="348450" y="421964"/>
                </a:lnTo>
                <a:lnTo>
                  <a:pt x="359664" y="422148"/>
                </a:lnTo>
                <a:close/>
              </a:path>
              <a:path w="634364" h="623570">
                <a:moveTo>
                  <a:pt x="624840" y="214884"/>
                </a:moveTo>
                <a:lnTo>
                  <a:pt x="620338" y="214786"/>
                </a:lnTo>
                <a:lnTo>
                  <a:pt x="620268" y="219456"/>
                </a:lnTo>
                <a:lnTo>
                  <a:pt x="624840" y="214884"/>
                </a:lnTo>
                <a:close/>
              </a:path>
              <a:path w="634364" h="623570">
                <a:moveTo>
                  <a:pt x="629412" y="224028"/>
                </a:moveTo>
                <a:lnTo>
                  <a:pt x="629412" y="21336"/>
                </a:lnTo>
                <a:lnTo>
                  <a:pt x="623249" y="21210"/>
                </a:lnTo>
                <a:lnTo>
                  <a:pt x="620338" y="214786"/>
                </a:lnTo>
                <a:lnTo>
                  <a:pt x="624840" y="214884"/>
                </a:lnTo>
                <a:lnTo>
                  <a:pt x="624840" y="223929"/>
                </a:lnTo>
                <a:lnTo>
                  <a:pt x="629412" y="224028"/>
                </a:lnTo>
                <a:close/>
              </a:path>
              <a:path w="634364" h="623570">
                <a:moveTo>
                  <a:pt x="629412" y="21336"/>
                </a:moveTo>
                <a:lnTo>
                  <a:pt x="623316" y="16764"/>
                </a:lnTo>
                <a:lnTo>
                  <a:pt x="623249" y="21210"/>
                </a:lnTo>
                <a:lnTo>
                  <a:pt x="62941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56582" y="461619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3175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5681" y="4616196"/>
            <a:ext cx="0" cy="10287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699"/>
                </a:lnTo>
              </a:path>
            </a:pathLst>
          </a:custGeom>
          <a:ln w="3175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75682" y="5644896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3175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4078" y="4611624"/>
            <a:ext cx="864235" cy="1376680"/>
          </a:xfrm>
          <a:custGeom>
            <a:avLst/>
            <a:gdLst/>
            <a:ahLst/>
            <a:cxnLst/>
            <a:rect l="l" t="t" r="r" b="b"/>
            <a:pathLst>
              <a:path w="864234" h="1376679">
                <a:moveTo>
                  <a:pt x="217932" y="1033272"/>
                </a:moveTo>
                <a:lnTo>
                  <a:pt x="217932" y="1028700"/>
                </a:lnTo>
                <a:lnTo>
                  <a:pt x="0" y="1028700"/>
                </a:lnTo>
                <a:lnTo>
                  <a:pt x="12191" y="1038315"/>
                </a:lnTo>
                <a:lnTo>
                  <a:pt x="12191" y="1033272"/>
                </a:lnTo>
                <a:lnTo>
                  <a:pt x="14223" y="1033272"/>
                </a:lnTo>
                <a:lnTo>
                  <a:pt x="15240" y="1030224"/>
                </a:lnTo>
                <a:lnTo>
                  <a:pt x="18965" y="1033272"/>
                </a:lnTo>
                <a:lnTo>
                  <a:pt x="217932" y="1033272"/>
                </a:lnTo>
                <a:close/>
              </a:path>
              <a:path w="864234" h="1376679">
                <a:moveTo>
                  <a:pt x="194707" y="1182259"/>
                </a:moveTo>
                <a:lnTo>
                  <a:pt x="190499" y="1178052"/>
                </a:lnTo>
                <a:lnTo>
                  <a:pt x="187451" y="1176528"/>
                </a:lnTo>
                <a:lnTo>
                  <a:pt x="182879" y="1171956"/>
                </a:lnTo>
                <a:lnTo>
                  <a:pt x="179831" y="1170432"/>
                </a:lnTo>
                <a:lnTo>
                  <a:pt x="173735" y="1164336"/>
                </a:lnTo>
                <a:lnTo>
                  <a:pt x="170687" y="1162812"/>
                </a:lnTo>
                <a:lnTo>
                  <a:pt x="166115" y="1158240"/>
                </a:lnTo>
                <a:lnTo>
                  <a:pt x="163067" y="1156716"/>
                </a:lnTo>
                <a:lnTo>
                  <a:pt x="156971" y="1150620"/>
                </a:lnTo>
                <a:lnTo>
                  <a:pt x="153923" y="1149096"/>
                </a:lnTo>
                <a:lnTo>
                  <a:pt x="149351" y="1144524"/>
                </a:lnTo>
                <a:lnTo>
                  <a:pt x="146303" y="1143000"/>
                </a:lnTo>
                <a:lnTo>
                  <a:pt x="140207" y="1136904"/>
                </a:lnTo>
                <a:lnTo>
                  <a:pt x="137159" y="1135380"/>
                </a:lnTo>
                <a:lnTo>
                  <a:pt x="132587" y="1130808"/>
                </a:lnTo>
                <a:lnTo>
                  <a:pt x="129539" y="1129284"/>
                </a:lnTo>
                <a:lnTo>
                  <a:pt x="123443" y="1123188"/>
                </a:lnTo>
                <a:lnTo>
                  <a:pt x="120395" y="1121664"/>
                </a:lnTo>
                <a:lnTo>
                  <a:pt x="115823" y="1117092"/>
                </a:lnTo>
                <a:lnTo>
                  <a:pt x="112775" y="1115568"/>
                </a:lnTo>
                <a:lnTo>
                  <a:pt x="106679" y="1109472"/>
                </a:lnTo>
                <a:lnTo>
                  <a:pt x="103631" y="1107948"/>
                </a:lnTo>
                <a:lnTo>
                  <a:pt x="99059" y="1103376"/>
                </a:lnTo>
                <a:lnTo>
                  <a:pt x="96011" y="1101852"/>
                </a:lnTo>
                <a:lnTo>
                  <a:pt x="89915" y="1095756"/>
                </a:lnTo>
                <a:lnTo>
                  <a:pt x="86867" y="1094232"/>
                </a:lnTo>
                <a:lnTo>
                  <a:pt x="82295" y="1089660"/>
                </a:lnTo>
                <a:lnTo>
                  <a:pt x="79247" y="1088136"/>
                </a:lnTo>
                <a:lnTo>
                  <a:pt x="73151" y="1082040"/>
                </a:lnTo>
                <a:lnTo>
                  <a:pt x="70103" y="1080516"/>
                </a:lnTo>
                <a:lnTo>
                  <a:pt x="65531" y="1075944"/>
                </a:lnTo>
                <a:lnTo>
                  <a:pt x="62483" y="1074420"/>
                </a:lnTo>
                <a:lnTo>
                  <a:pt x="56387" y="1068324"/>
                </a:lnTo>
                <a:lnTo>
                  <a:pt x="53339" y="1066800"/>
                </a:lnTo>
                <a:lnTo>
                  <a:pt x="48767" y="1062228"/>
                </a:lnTo>
                <a:lnTo>
                  <a:pt x="45719" y="1060704"/>
                </a:lnTo>
                <a:lnTo>
                  <a:pt x="39623" y="1054608"/>
                </a:lnTo>
                <a:lnTo>
                  <a:pt x="36575" y="1053084"/>
                </a:lnTo>
                <a:lnTo>
                  <a:pt x="32003" y="1048512"/>
                </a:lnTo>
                <a:lnTo>
                  <a:pt x="28955" y="1046988"/>
                </a:lnTo>
                <a:lnTo>
                  <a:pt x="22859" y="1040892"/>
                </a:lnTo>
                <a:lnTo>
                  <a:pt x="19811" y="1039368"/>
                </a:lnTo>
                <a:lnTo>
                  <a:pt x="15239" y="1034796"/>
                </a:lnTo>
                <a:lnTo>
                  <a:pt x="12191" y="1033272"/>
                </a:lnTo>
                <a:lnTo>
                  <a:pt x="12191" y="1038315"/>
                </a:lnTo>
                <a:lnTo>
                  <a:pt x="194707" y="1182259"/>
                </a:lnTo>
                <a:close/>
              </a:path>
              <a:path w="864234" h="1376679">
                <a:moveTo>
                  <a:pt x="18965" y="1033272"/>
                </a:moveTo>
                <a:lnTo>
                  <a:pt x="15240" y="1030224"/>
                </a:lnTo>
                <a:lnTo>
                  <a:pt x="14223" y="1033272"/>
                </a:lnTo>
                <a:lnTo>
                  <a:pt x="18965" y="1033272"/>
                </a:lnTo>
                <a:close/>
              </a:path>
              <a:path w="864234" h="1376679">
                <a:moveTo>
                  <a:pt x="197978" y="1184839"/>
                </a:moveTo>
                <a:lnTo>
                  <a:pt x="194707" y="1182259"/>
                </a:lnTo>
                <a:lnTo>
                  <a:pt x="196595" y="1184148"/>
                </a:lnTo>
                <a:lnTo>
                  <a:pt x="197978" y="1184839"/>
                </a:lnTo>
                <a:close/>
              </a:path>
              <a:path w="864234" h="1376679">
                <a:moveTo>
                  <a:pt x="201918" y="1187947"/>
                </a:moveTo>
                <a:lnTo>
                  <a:pt x="199643" y="1185672"/>
                </a:lnTo>
                <a:lnTo>
                  <a:pt x="197978" y="1184839"/>
                </a:lnTo>
                <a:lnTo>
                  <a:pt x="201918" y="1187947"/>
                </a:lnTo>
                <a:close/>
              </a:path>
              <a:path w="864234" h="1376679">
                <a:moveTo>
                  <a:pt x="205897" y="1191085"/>
                </a:moveTo>
                <a:lnTo>
                  <a:pt x="201918" y="1187947"/>
                </a:lnTo>
                <a:lnTo>
                  <a:pt x="204215" y="1190244"/>
                </a:lnTo>
                <a:lnTo>
                  <a:pt x="205897" y="1191085"/>
                </a:lnTo>
                <a:close/>
              </a:path>
              <a:path w="864234" h="1376679">
                <a:moveTo>
                  <a:pt x="209130" y="1193634"/>
                </a:moveTo>
                <a:lnTo>
                  <a:pt x="207263" y="1191768"/>
                </a:lnTo>
                <a:lnTo>
                  <a:pt x="205897" y="1191085"/>
                </a:lnTo>
                <a:lnTo>
                  <a:pt x="209130" y="1193634"/>
                </a:lnTo>
                <a:close/>
              </a:path>
              <a:path w="864234" h="1376679">
                <a:moveTo>
                  <a:pt x="436238" y="1372748"/>
                </a:moveTo>
                <a:lnTo>
                  <a:pt x="209130" y="1193634"/>
                </a:lnTo>
                <a:lnTo>
                  <a:pt x="213359" y="1197864"/>
                </a:lnTo>
                <a:lnTo>
                  <a:pt x="216407" y="1199388"/>
                </a:lnTo>
                <a:lnTo>
                  <a:pt x="220979" y="1203960"/>
                </a:lnTo>
                <a:lnTo>
                  <a:pt x="224027" y="1205484"/>
                </a:lnTo>
                <a:lnTo>
                  <a:pt x="230123" y="1211580"/>
                </a:lnTo>
                <a:lnTo>
                  <a:pt x="233171" y="1213104"/>
                </a:lnTo>
                <a:lnTo>
                  <a:pt x="237743" y="1217676"/>
                </a:lnTo>
                <a:lnTo>
                  <a:pt x="240791" y="1219200"/>
                </a:lnTo>
                <a:lnTo>
                  <a:pt x="246887" y="1225296"/>
                </a:lnTo>
                <a:lnTo>
                  <a:pt x="249935" y="1226820"/>
                </a:lnTo>
                <a:lnTo>
                  <a:pt x="254507" y="1231392"/>
                </a:lnTo>
                <a:lnTo>
                  <a:pt x="257555" y="1232916"/>
                </a:lnTo>
                <a:lnTo>
                  <a:pt x="263651" y="1239012"/>
                </a:lnTo>
                <a:lnTo>
                  <a:pt x="266699" y="1240536"/>
                </a:lnTo>
                <a:lnTo>
                  <a:pt x="271271" y="1245108"/>
                </a:lnTo>
                <a:lnTo>
                  <a:pt x="274319" y="1246632"/>
                </a:lnTo>
                <a:lnTo>
                  <a:pt x="280415" y="1252728"/>
                </a:lnTo>
                <a:lnTo>
                  <a:pt x="283463" y="1254252"/>
                </a:lnTo>
                <a:lnTo>
                  <a:pt x="288035" y="1258824"/>
                </a:lnTo>
                <a:lnTo>
                  <a:pt x="291083" y="1260348"/>
                </a:lnTo>
                <a:lnTo>
                  <a:pt x="297179" y="1266444"/>
                </a:lnTo>
                <a:lnTo>
                  <a:pt x="300227" y="1267968"/>
                </a:lnTo>
                <a:lnTo>
                  <a:pt x="304799" y="1272540"/>
                </a:lnTo>
                <a:lnTo>
                  <a:pt x="307847" y="1274064"/>
                </a:lnTo>
                <a:lnTo>
                  <a:pt x="313943" y="1280160"/>
                </a:lnTo>
                <a:lnTo>
                  <a:pt x="316991" y="1281684"/>
                </a:lnTo>
                <a:lnTo>
                  <a:pt x="321563" y="1286256"/>
                </a:lnTo>
                <a:lnTo>
                  <a:pt x="324611" y="1287780"/>
                </a:lnTo>
                <a:lnTo>
                  <a:pt x="330707" y="1293876"/>
                </a:lnTo>
                <a:lnTo>
                  <a:pt x="333755" y="1295400"/>
                </a:lnTo>
                <a:lnTo>
                  <a:pt x="338327" y="1299972"/>
                </a:lnTo>
                <a:lnTo>
                  <a:pt x="341375" y="1301496"/>
                </a:lnTo>
                <a:lnTo>
                  <a:pt x="347471" y="1307592"/>
                </a:lnTo>
                <a:lnTo>
                  <a:pt x="350519" y="1309116"/>
                </a:lnTo>
                <a:lnTo>
                  <a:pt x="355091" y="1313688"/>
                </a:lnTo>
                <a:lnTo>
                  <a:pt x="358139" y="1315212"/>
                </a:lnTo>
                <a:lnTo>
                  <a:pt x="364235" y="1321308"/>
                </a:lnTo>
                <a:lnTo>
                  <a:pt x="367283" y="1322832"/>
                </a:lnTo>
                <a:lnTo>
                  <a:pt x="371855" y="1327404"/>
                </a:lnTo>
                <a:lnTo>
                  <a:pt x="374903" y="1328928"/>
                </a:lnTo>
                <a:lnTo>
                  <a:pt x="380999" y="1335024"/>
                </a:lnTo>
                <a:lnTo>
                  <a:pt x="384047" y="1336548"/>
                </a:lnTo>
                <a:lnTo>
                  <a:pt x="388619" y="1341120"/>
                </a:lnTo>
                <a:lnTo>
                  <a:pt x="391667" y="1342644"/>
                </a:lnTo>
                <a:lnTo>
                  <a:pt x="397763" y="1348740"/>
                </a:lnTo>
                <a:lnTo>
                  <a:pt x="400811" y="1350264"/>
                </a:lnTo>
                <a:lnTo>
                  <a:pt x="405383" y="1354836"/>
                </a:lnTo>
                <a:lnTo>
                  <a:pt x="408431" y="1356360"/>
                </a:lnTo>
                <a:lnTo>
                  <a:pt x="414527" y="1362456"/>
                </a:lnTo>
                <a:lnTo>
                  <a:pt x="417575" y="1363980"/>
                </a:lnTo>
                <a:lnTo>
                  <a:pt x="422147" y="1368552"/>
                </a:lnTo>
                <a:lnTo>
                  <a:pt x="425195" y="1370076"/>
                </a:lnTo>
                <a:lnTo>
                  <a:pt x="429767" y="1374648"/>
                </a:lnTo>
                <a:lnTo>
                  <a:pt x="434339" y="1376172"/>
                </a:lnTo>
                <a:lnTo>
                  <a:pt x="434339" y="1374648"/>
                </a:lnTo>
                <a:lnTo>
                  <a:pt x="436238" y="1372748"/>
                </a:lnTo>
                <a:close/>
              </a:path>
              <a:path w="864234" h="1376679">
                <a:moveTo>
                  <a:pt x="646176" y="4572"/>
                </a:moveTo>
                <a:lnTo>
                  <a:pt x="646176" y="0"/>
                </a:lnTo>
                <a:lnTo>
                  <a:pt x="217932" y="0"/>
                </a:lnTo>
                <a:lnTo>
                  <a:pt x="217932" y="1028700"/>
                </a:lnTo>
                <a:lnTo>
                  <a:pt x="222503" y="1028700"/>
                </a:lnTo>
                <a:lnTo>
                  <a:pt x="222503" y="4572"/>
                </a:lnTo>
                <a:lnTo>
                  <a:pt x="646176" y="4572"/>
                </a:lnTo>
                <a:close/>
              </a:path>
              <a:path w="864234" h="1376679">
                <a:moveTo>
                  <a:pt x="222503" y="1033272"/>
                </a:moveTo>
                <a:lnTo>
                  <a:pt x="222503" y="1028700"/>
                </a:lnTo>
                <a:lnTo>
                  <a:pt x="217932" y="1033272"/>
                </a:lnTo>
                <a:lnTo>
                  <a:pt x="222503" y="1033272"/>
                </a:lnTo>
                <a:close/>
              </a:path>
              <a:path w="864234" h="1376679">
                <a:moveTo>
                  <a:pt x="850392" y="1039952"/>
                </a:moveTo>
                <a:lnTo>
                  <a:pt x="850392" y="1039368"/>
                </a:lnTo>
                <a:lnTo>
                  <a:pt x="844295" y="1039368"/>
                </a:lnTo>
                <a:lnTo>
                  <a:pt x="841247" y="1040892"/>
                </a:lnTo>
                <a:lnTo>
                  <a:pt x="836675" y="1045464"/>
                </a:lnTo>
                <a:lnTo>
                  <a:pt x="833627" y="1046988"/>
                </a:lnTo>
                <a:lnTo>
                  <a:pt x="827531" y="1053084"/>
                </a:lnTo>
                <a:lnTo>
                  <a:pt x="824483" y="1054608"/>
                </a:lnTo>
                <a:lnTo>
                  <a:pt x="819911" y="1059180"/>
                </a:lnTo>
                <a:lnTo>
                  <a:pt x="816863" y="1060704"/>
                </a:lnTo>
                <a:lnTo>
                  <a:pt x="810767" y="1066800"/>
                </a:lnTo>
                <a:lnTo>
                  <a:pt x="807719" y="1068324"/>
                </a:lnTo>
                <a:lnTo>
                  <a:pt x="803147" y="1072896"/>
                </a:lnTo>
                <a:lnTo>
                  <a:pt x="800099" y="1074420"/>
                </a:lnTo>
                <a:lnTo>
                  <a:pt x="794003" y="1080516"/>
                </a:lnTo>
                <a:lnTo>
                  <a:pt x="790955" y="1082040"/>
                </a:lnTo>
                <a:lnTo>
                  <a:pt x="786383" y="1086612"/>
                </a:lnTo>
                <a:lnTo>
                  <a:pt x="783335" y="1088136"/>
                </a:lnTo>
                <a:lnTo>
                  <a:pt x="777239" y="1094232"/>
                </a:lnTo>
                <a:lnTo>
                  <a:pt x="774191" y="1095756"/>
                </a:lnTo>
                <a:lnTo>
                  <a:pt x="769619" y="1100328"/>
                </a:lnTo>
                <a:lnTo>
                  <a:pt x="766571" y="1101852"/>
                </a:lnTo>
                <a:lnTo>
                  <a:pt x="760475" y="1107948"/>
                </a:lnTo>
                <a:lnTo>
                  <a:pt x="757427" y="1109472"/>
                </a:lnTo>
                <a:lnTo>
                  <a:pt x="752855" y="1114044"/>
                </a:lnTo>
                <a:lnTo>
                  <a:pt x="749807" y="1115568"/>
                </a:lnTo>
                <a:lnTo>
                  <a:pt x="743711" y="1121664"/>
                </a:lnTo>
                <a:lnTo>
                  <a:pt x="740663" y="1123188"/>
                </a:lnTo>
                <a:lnTo>
                  <a:pt x="736091" y="1127760"/>
                </a:lnTo>
                <a:lnTo>
                  <a:pt x="733043" y="1129284"/>
                </a:lnTo>
                <a:lnTo>
                  <a:pt x="726947" y="1135380"/>
                </a:lnTo>
                <a:lnTo>
                  <a:pt x="723899" y="1136904"/>
                </a:lnTo>
                <a:lnTo>
                  <a:pt x="719327" y="1141476"/>
                </a:lnTo>
                <a:lnTo>
                  <a:pt x="716279" y="1143000"/>
                </a:lnTo>
                <a:lnTo>
                  <a:pt x="710183" y="1149096"/>
                </a:lnTo>
                <a:lnTo>
                  <a:pt x="707135" y="1150620"/>
                </a:lnTo>
                <a:lnTo>
                  <a:pt x="702563" y="1155192"/>
                </a:lnTo>
                <a:lnTo>
                  <a:pt x="699515" y="1156716"/>
                </a:lnTo>
                <a:lnTo>
                  <a:pt x="693419" y="1162812"/>
                </a:lnTo>
                <a:lnTo>
                  <a:pt x="690371" y="1164336"/>
                </a:lnTo>
                <a:lnTo>
                  <a:pt x="685799" y="1168908"/>
                </a:lnTo>
                <a:lnTo>
                  <a:pt x="682751" y="1170432"/>
                </a:lnTo>
                <a:lnTo>
                  <a:pt x="676655" y="1176528"/>
                </a:lnTo>
                <a:lnTo>
                  <a:pt x="673607" y="1178052"/>
                </a:lnTo>
                <a:lnTo>
                  <a:pt x="669035" y="1182624"/>
                </a:lnTo>
                <a:lnTo>
                  <a:pt x="665987" y="1184148"/>
                </a:lnTo>
                <a:lnTo>
                  <a:pt x="659891" y="1190244"/>
                </a:lnTo>
                <a:lnTo>
                  <a:pt x="656843" y="1191768"/>
                </a:lnTo>
                <a:lnTo>
                  <a:pt x="652271" y="1196340"/>
                </a:lnTo>
                <a:lnTo>
                  <a:pt x="649223" y="1197864"/>
                </a:lnTo>
                <a:lnTo>
                  <a:pt x="643127" y="1203960"/>
                </a:lnTo>
                <a:lnTo>
                  <a:pt x="640079" y="1205484"/>
                </a:lnTo>
                <a:lnTo>
                  <a:pt x="635507" y="1210056"/>
                </a:lnTo>
                <a:lnTo>
                  <a:pt x="632459" y="1211580"/>
                </a:lnTo>
                <a:lnTo>
                  <a:pt x="626363" y="1217676"/>
                </a:lnTo>
                <a:lnTo>
                  <a:pt x="623315" y="1219200"/>
                </a:lnTo>
                <a:lnTo>
                  <a:pt x="618743" y="1223772"/>
                </a:lnTo>
                <a:lnTo>
                  <a:pt x="615695" y="1225296"/>
                </a:lnTo>
                <a:lnTo>
                  <a:pt x="609599" y="1231392"/>
                </a:lnTo>
                <a:lnTo>
                  <a:pt x="606551" y="1232916"/>
                </a:lnTo>
                <a:lnTo>
                  <a:pt x="601979" y="1237488"/>
                </a:lnTo>
                <a:lnTo>
                  <a:pt x="598931" y="1239012"/>
                </a:lnTo>
                <a:lnTo>
                  <a:pt x="592835" y="1245108"/>
                </a:lnTo>
                <a:lnTo>
                  <a:pt x="589787" y="1246632"/>
                </a:lnTo>
                <a:lnTo>
                  <a:pt x="585215" y="1251204"/>
                </a:lnTo>
                <a:lnTo>
                  <a:pt x="582167" y="1252728"/>
                </a:lnTo>
                <a:lnTo>
                  <a:pt x="576071" y="1258824"/>
                </a:lnTo>
                <a:lnTo>
                  <a:pt x="573023" y="1260348"/>
                </a:lnTo>
                <a:lnTo>
                  <a:pt x="568451" y="1264920"/>
                </a:lnTo>
                <a:lnTo>
                  <a:pt x="565403" y="1266444"/>
                </a:lnTo>
                <a:lnTo>
                  <a:pt x="559307" y="1272540"/>
                </a:lnTo>
                <a:lnTo>
                  <a:pt x="556259" y="1274064"/>
                </a:lnTo>
                <a:lnTo>
                  <a:pt x="551687" y="1278636"/>
                </a:lnTo>
                <a:lnTo>
                  <a:pt x="548639" y="1280160"/>
                </a:lnTo>
                <a:lnTo>
                  <a:pt x="542543" y="1286256"/>
                </a:lnTo>
                <a:lnTo>
                  <a:pt x="539495" y="1287780"/>
                </a:lnTo>
                <a:lnTo>
                  <a:pt x="534923" y="1292352"/>
                </a:lnTo>
                <a:lnTo>
                  <a:pt x="531875" y="1293876"/>
                </a:lnTo>
                <a:lnTo>
                  <a:pt x="525779" y="1299972"/>
                </a:lnTo>
                <a:lnTo>
                  <a:pt x="522731" y="1301496"/>
                </a:lnTo>
                <a:lnTo>
                  <a:pt x="518159" y="1306068"/>
                </a:lnTo>
                <a:lnTo>
                  <a:pt x="515111" y="1307592"/>
                </a:lnTo>
                <a:lnTo>
                  <a:pt x="509015" y="1313688"/>
                </a:lnTo>
                <a:lnTo>
                  <a:pt x="505967" y="1315212"/>
                </a:lnTo>
                <a:lnTo>
                  <a:pt x="501395" y="1319784"/>
                </a:lnTo>
                <a:lnTo>
                  <a:pt x="498347" y="1321308"/>
                </a:lnTo>
                <a:lnTo>
                  <a:pt x="492251" y="1327404"/>
                </a:lnTo>
                <a:lnTo>
                  <a:pt x="489203" y="1328928"/>
                </a:lnTo>
                <a:lnTo>
                  <a:pt x="484631" y="1333500"/>
                </a:lnTo>
                <a:lnTo>
                  <a:pt x="481583" y="1335024"/>
                </a:lnTo>
                <a:lnTo>
                  <a:pt x="475487" y="1341120"/>
                </a:lnTo>
                <a:lnTo>
                  <a:pt x="472439" y="1342644"/>
                </a:lnTo>
                <a:lnTo>
                  <a:pt x="467867" y="1347216"/>
                </a:lnTo>
                <a:lnTo>
                  <a:pt x="464819" y="1348740"/>
                </a:lnTo>
                <a:lnTo>
                  <a:pt x="458723" y="1354836"/>
                </a:lnTo>
                <a:lnTo>
                  <a:pt x="455675" y="1356360"/>
                </a:lnTo>
                <a:lnTo>
                  <a:pt x="451103" y="1360932"/>
                </a:lnTo>
                <a:lnTo>
                  <a:pt x="448055" y="1362456"/>
                </a:lnTo>
                <a:lnTo>
                  <a:pt x="441959" y="1368552"/>
                </a:lnTo>
                <a:lnTo>
                  <a:pt x="438911" y="1370076"/>
                </a:lnTo>
                <a:lnTo>
                  <a:pt x="436238" y="1372748"/>
                </a:lnTo>
                <a:lnTo>
                  <a:pt x="440579" y="1376172"/>
                </a:lnTo>
                <a:lnTo>
                  <a:pt x="850392" y="1039952"/>
                </a:lnTo>
                <a:close/>
              </a:path>
              <a:path w="864234" h="1376679">
                <a:moveTo>
                  <a:pt x="646176" y="1028700"/>
                </a:moveTo>
                <a:lnTo>
                  <a:pt x="646176" y="4572"/>
                </a:lnTo>
                <a:lnTo>
                  <a:pt x="641603" y="4572"/>
                </a:lnTo>
                <a:lnTo>
                  <a:pt x="641603" y="10668"/>
                </a:lnTo>
                <a:lnTo>
                  <a:pt x="641604" y="1028700"/>
                </a:lnTo>
                <a:lnTo>
                  <a:pt x="646176" y="1028700"/>
                </a:lnTo>
                <a:close/>
              </a:path>
              <a:path w="864234" h="1376679">
                <a:moveTo>
                  <a:pt x="646176" y="1033272"/>
                </a:moveTo>
                <a:lnTo>
                  <a:pt x="641604" y="1028700"/>
                </a:lnTo>
                <a:lnTo>
                  <a:pt x="641604" y="10668"/>
                </a:lnTo>
                <a:lnTo>
                  <a:pt x="641603" y="1033272"/>
                </a:lnTo>
                <a:lnTo>
                  <a:pt x="646176" y="1033272"/>
                </a:lnTo>
                <a:close/>
              </a:path>
              <a:path w="864234" h="1376679">
                <a:moveTo>
                  <a:pt x="864108" y="1028700"/>
                </a:moveTo>
                <a:lnTo>
                  <a:pt x="641604" y="1028700"/>
                </a:lnTo>
                <a:lnTo>
                  <a:pt x="646176" y="1033272"/>
                </a:lnTo>
                <a:lnTo>
                  <a:pt x="843618" y="1033272"/>
                </a:lnTo>
                <a:lnTo>
                  <a:pt x="847344" y="1030224"/>
                </a:lnTo>
                <a:lnTo>
                  <a:pt x="848360" y="1033272"/>
                </a:lnTo>
                <a:lnTo>
                  <a:pt x="850391" y="1033272"/>
                </a:lnTo>
                <a:lnTo>
                  <a:pt x="850392" y="1039368"/>
                </a:lnTo>
                <a:lnTo>
                  <a:pt x="850392" y="1039952"/>
                </a:lnTo>
                <a:lnTo>
                  <a:pt x="864108" y="1028700"/>
                </a:lnTo>
                <a:close/>
              </a:path>
              <a:path w="864234" h="1376679">
                <a:moveTo>
                  <a:pt x="848360" y="1033272"/>
                </a:moveTo>
                <a:lnTo>
                  <a:pt x="847344" y="1030224"/>
                </a:lnTo>
                <a:lnTo>
                  <a:pt x="843618" y="1033272"/>
                </a:lnTo>
                <a:lnTo>
                  <a:pt x="848360" y="1033272"/>
                </a:lnTo>
                <a:close/>
              </a:path>
              <a:path w="864234" h="1376679">
                <a:moveTo>
                  <a:pt x="850392" y="1039368"/>
                </a:moveTo>
                <a:lnTo>
                  <a:pt x="848867" y="1034795"/>
                </a:lnTo>
                <a:lnTo>
                  <a:pt x="844295" y="1039368"/>
                </a:lnTo>
                <a:lnTo>
                  <a:pt x="850392" y="1039368"/>
                </a:lnTo>
                <a:close/>
              </a:path>
              <a:path w="864234" h="1376679">
                <a:moveTo>
                  <a:pt x="850391" y="1039366"/>
                </a:moveTo>
                <a:lnTo>
                  <a:pt x="850391" y="1033272"/>
                </a:lnTo>
                <a:lnTo>
                  <a:pt x="848867" y="1034795"/>
                </a:lnTo>
                <a:lnTo>
                  <a:pt x="850391" y="1039366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6270" y="4616196"/>
            <a:ext cx="838200" cy="1371600"/>
          </a:xfrm>
          <a:custGeom>
            <a:avLst/>
            <a:gdLst/>
            <a:ahLst/>
            <a:cxnLst/>
            <a:rect l="l" t="t" r="r" b="b"/>
            <a:pathLst>
              <a:path w="838200" h="1371600">
                <a:moveTo>
                  <a:pt x="838200" y="1028700"/>
                </a:moveTo>
                <a:lnTo>
                  <a:pt x="629412" y="1028700"/>
                </a:lnTo>
                <a:lnTo>
                  <a:pt x="629412" y="0"/>
                </a:lnTo>
                <a:lnTo>
                  <a:pt x="210312" y="0"/>
                </a:lnTo>
                <a:lnTo>
                  <a:pt x="210312" y="1028700"/>
                </a:lnTo>
                <a:lnTo>
                  <a:pt x="0" y="1028700"/>
                </a:lnTo>
                <a:lnTo>
                  <a:pt x="419100" y="1371600"/>
                </a:lnTo>
                <a:lnTo>
                  <a:pt x="838200" y="10287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4078" y="4611624"/>
            <a:ext cx="864235" cy="1384300"/>
          </a:xfrm>
          <a:custGeom>
            <a:avLst/>
            <a:gdLst/>
            <a:ahLst/>
            <a:cxnLst/>
            <a:rect l="l" t="t" r="r" b="b"/>
            <a:pathLst>
              <a:path w="864234" h="1384300">
                <a:moveTo>
                  <a:pt x="222504" y="1028700"/>
                </a:moveTo>
                <a:lnTo>
                  <a:pt x="0" y="1028700"/>
                </a:lnTo>
                <a:lnTo>
                  <a:pt x="12356" y="1038873"/>
                </a:lnTo>
                <a:lnTo>
                  <a:pt x="15240" y="1030224"/>
                </a:lnTo>
                <a:lnTo>
                  <a:pt x="26416" y="1039368"/>
                </a:lnTo>
                <a:lnTo>
                  <a:pt x="217932" y="1039368"/>
                </a:lnTo>
                <a:lnTo>
                  <a:pt x="217932" y="1033272"/>
                </a:lnTo>
                <a:lnTo>
                  <a:pt x="222504" y="1028700"/>
                </a:lnTo>
                <a:close/>
              </a:path>
              <a:path w="864234" h="1384300">
                <a:moveTo>
                  <a:pt x="12957" y="1039368"/>
                </a:moveTo>
                <a:lnTo>
                  <a:pt x="12356" y="1038873"/>
                </a:lnTo>
                <a:lnTo>
                  <a:pt x="12192" y="1039368"/>
                </a:lnTo>
                <a:lnTo>
                  <a:pt x="12957" y="1039368"/>
                </a:lnTo>
                <a:close/>
              </a:path>
              <a:path w="864234" h="1384300">
                <a:moveTo>
                  <a:pt x="26416" y="1039368"/>
                </a:moveTo>
                <a:lnTo>
                  <a:pt x="15240" y="1030224"/>
                </a:lnTo>
                <a:lnTo>
                  <a:pt x="12356" y="1038873"/>
                </a:lnTo>
                <a:lnTo>
                  <a:pt x="12957" y="1039368"/>
                </a:lnTo>
                <a:lnTo>
                  <a:pt x="26416" y="1039368"/>
                </a:lnTo>
                <a:close/>
              </a:path>
              <a:path w="864234" h="1384300">
                <a:moveTo>
                  <a:pt x="431292" y="1370630"/>
                </a:moveTo>
                <a:lnTo>
                  <a:pt x="26416" y="1039368"/>
                </a:lnTo>
                <a:lnTo>
                  <a:pt x="12957" y="1039368"/>
                </a:lnTo>
                <a:lnTo>
                  <a:pt x="428244" y="1381282"/>
                </a:lnTo>
                <a:lnTo>
                  <a:pt x="428244" y="1373124"/>
                </a:lnTo>
                <a:lnTo>
                  <a:pt x="431292" y="1370630"/>
                </a:lnTo>
                <a:close/>
              </a:path>
              <a:path w="864234" h="1384300">
                <a:moveTo>
                  <a:pt x="646176" y="1028700"/>
                </a:moveTo>
                <a:lnTo>
                  <a:pt x="646176" y="0"/>
                </a:lnTo>
                <a:lnTo>
                  <a:pt x="217932" y="0"/>
                </a:lnTo>
                <a:lnTo>
                  <a:pt x="217932" y="1028700"/>
                </a:lnTo>
                <a:lnTo>
                  <a:pt x="222504" y="1028700"/>
                </a:lnTo>
                <a:lnTo>
                  <a:pt x="222504" y="10668"/>
                </a:lnTo>
                <a:lnTo>
                  <a:pt x="227076" y="4572"/>
                </a:lnTo>
                <a:lnTo>
                  <a:pt x="227076" y="10668"/>
                </a:lnTo>
                <a:lnTo>
                  <a:pt x="637032" y="10668"/>
                </a:lnTo>
                <a:lnTo>
                  <a:pt x="637032" y="4572"/>
                </a:lnTo>
                <a:lnTo>
                  <a:pt x="641604" y="10668"/>
                </a:lnTo>
                <a:lnTo>
                  <a:pt x="641604" y="1028700"/>
                </a:lnTo>
                <a:lnTo>
                  <a:pt x="646176" y="1028700"/>
                </a:lnTo>
                <a:close/>
              </a:path>
              <a:path w="864234" h="1384300">
                <a:moveTo>
                  <a:pt x="227076" y="1039368"/>
                </a:moveTo>
                <a:lnTo>
                  <a:pt x="227076" y="10668"/>
                </a:lnTo>
                <a:lnTo>
                  <a:pt x="222504" y="10668"/>
                </a:lnTo>
                <a:lnTo>
                  <a:pt x="222504" y="1028700"/>
                </a:lnTo>
                <a:lnTo>
                  <a:pt x="217932" y="1033272"/>
                </a:lnTo>
                <a:lnTo>
                  <a:pt x="217932" y="1039368"/>
                </a:lnTo>
                <a:lnTo>
                  <a:pt x="227076" y="1039368"/>
                </a:lnTo>
                <a:close/>
              </a:path>
              <a:path w="864234" h="1384300">
                <a:moveTo>
                  <a:pt x="227076" y="10668"/>
                </a:moveTo>
                <a:lnTo>
                  <a:pt x="227076" y="4572"/>
                </a:lnTo>
                <a:lnTo>
                  <a:pt x="222504" y="10668"/>
                </a:lnTo>
                <a:lnTo>
                  <a:pt x="227076" y="10668"/>
                </a:lnTo>
                <a:close/>
              </a:path>
              <a:path w="864234" h="1384300">
                <a:moveTo>
                  <a:pt x="434340" y="1373124"/>
                </a:moveTo>
                <a:lnTo>
                  <a:pt x="431292" y="1370630"/>
                </a:lnTo>
                <a:lnTo>
                  <a:pt x="428244" y="1373124"/>
                </a:lnTo>
                <a:lnTo>
                  <a:pt x="434340" y="1373124"/>
                </a:lnTo>
                <a:close/>
              </a:path>
              <a:path w="864234" h="1384300">
                <a:moveTo>
                  <a:pt x="434340" y="1381291"/>
                </a:moveTo>
                <a:lnTo>
                  <a:pt x="434340" y="1373124"/>
                </a:lnTo>
                <a:lnTo>
                  <a:pt x="428244" y="1373124"/>
                </a:lnTo>
                <a:lnTo>
                  <a:pt x="428244" y="1381282"/>
                </a:lnTo>
                <a:lnTo>
                  <a:pt x="431292" y="1383792"/>
                </a:lnTo>
                <a:lnTo>
                  <a:pt x="434340" y="1381291"/>
                </a:lnTo>
                <a:close/>
              </a:path>
              <a:path w="864234" h="1384300">
                <a:moveTo>
                  <a:pt x="850392" y="1039952"/>
                </a:moveTo>
                <a:lnTo>
                  <a:pt x="850392" y="1039368"/>
                </a:lnTo>
                <a:lnTo>
                  <a:pt x="836168" y="1039368"/>
                </a:lnTo>
                <a:lnTo>
                  <a:pt x="431292" y="1370630"/>
                </a:lnTo>
                <a:lnTo>
                  <a:pt x="434340" y="1373124"/>
                </a:lnTo>
                <a:lnTo>
                  <a:pt x="434340" y="1381291"/>
                </a:lnTo>
                <a:lnTo>
                  <a:pt x="850392" y="1039952"/>
                </a:lnTo>
                <a:close/>
              </a:path>
              <a:path w="864234" h="1384300">
                <a:moveTo>
                  <a:pt x="641604" y="10668"/>
                </a:moveTo>
                <a:lnTo>
                  <a:pt x="637032" y="4572"/>
                </a:lnTo>
                <a:lnTo>
                  <a:pt x="637032" y="10668"/>
                </a:lnTo>
                <a:lnTo>
                  <a:pt x="641604" y="10668"/>
                </a:lnTo>
                <a:close/>
              </a:path>
              <a:path w="864234" h="1384300">
                <a:moveTo>
                  <a:pt x="646176" y="1039368"/>
                </a:moveTo>
                <a:lnTo>
                  <a:pt x="646176" y="1033272"/>
                </a:lnTo>
                <a:lnTo>
                  <a:pt x="641604" y="1028700"/>
                </a:lnTo>
                <a:lnTo>
                  <a:pt x="641604" y="10668"/>
                </a:lnTo>
                <a:lnTo>
                  <a:pt x="637032" y="10668"/>
                </a:lnTo>
                <a:lnTo>
                  <a:pt x="637032" y="1039368"/>
                </a:lnTo>
                <a:lnTo>
                  <a:pt x="646176" y="1039368"/>
                </a:lnTo>
                <a:close/>
              </a:path>
              <a:path w="864234" h="1384300">
                <a:moveTo>
                  <a:pt x="864108" y="1028700"/>
                </a:moveTo>
                <a:lnTo>
                  <a:pt x="641604" y="1028700"/>
                </a:lnTo>
                <a:lnTo>
                  <a:pt x="646176" y="1033272"/>
                </a:lnTo>
                <a:lnTo>
                  <a:pt x="646176" y="1039368"/>
                </a:lnTo>
                <a:lnTo>
                  <a:pt x="836168" y="1039368"/>
                </a:lnTo>
                <a:lnTo>
                  <a:pt x="847344" y="1030224"/>
                </a:lnTo>
                <a:lnTo>
                  <a:pt x="850392" y="1039368"/>
                </a:lnTo>
                <a:lnTo>
                  <a:pt x="850392" y="1039952"/>
                </a:lnTo>
                <a:lnTo>
                  <a:pt x="864108" y="1028700"/>
                </a:lnTo>
                <a:close/>
              </a:path>
              <a:path w="864234" h="1384300">
                <a:moveTo>
                  <a:pt x="850392" y="1039368"/>
                </a:moveTo>
                <a:lnTo>
                  <a:pt x="847344" y="1030224"/>
                </a:lnTo>
                <a:lnTo>
                  <a:pt x="836168" y="1039368"/>
                </a:lnTo>
                <a:lnTo>
                  <a:pt x="850392" y="1039368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317" y="823975"/>
            <a:ext cx="3841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181100" algn="l"/>
                <a:tab pos="1661160" algn="l"/>
                <a:tab pos="2046605" algn="l"/>
                <a:tab pos="3377565" algn="l"/>
                <a:tab pos="3695700" algn="l"/>
              </a:tabLst>
            </a:pPr>
            <a:r>
              <a:rPr sz="2400" spc="-5" dirty="0"/>
              <a:t>4</a:t>
            </a:r>
            <a:r>
              <a:rPr sz="2400" dirty="0"/>
              <a:t>)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Rô</a:t>
            </a:r>
            <a:r>
              <a:rPr sz="2400" dirty="0"/>
              <a:t>le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10" dirty="0"/>
              <a:t>d</a:t>
            </a:r>
            <a:r>
              <a:rPr sz="2400" dirty="0"/>
              <a:t>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la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vitami</a:t>
            </a:r>
            <a:r>
              <a:rPr sz="2400" dirty="0">
                <a:solidFill>
                  <a:srgbClr val="CC0000"/>
                </a:solidFill>
              </a:rPr>
              <a:t>ne</a:t>
            </a:r>
            <a:r>
              <a:rPr sz="2400" b="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CC0000"/>
                </a:solidFill>
              </a:rPr>
              <a:t>K</a:t>
            </a:r>
            <a:r>
              <a:rPr sz="2400" b="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dirty="0"/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3673" y="4311396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515108" y="286512"/>
                </a:moveTo>
                <a:lnTo>
                  <a:pt x="515108" y="96012"/>
                </a:lnTo>
                <a:lnTo>
                  <a:pt x="0" y="96012"/>
                </a:lnTo>
                <a:lnTo>
                  <a:pt x="0" y="286512"/>
                </a:lnTo>
                <a:lnTo>
                  <a:pt x="515108" y="286512"/>
                </a:lnTo>
                <a:close/>
              </a:path>
              <a:path w="685800" h="381000">
                <a:moveTo>
                  <a:pt x="685796" y="190500"/>
                </a:moveTo>
                <a:lnTo>
                  <a:pt x="515108" y="0"/>
                </a:lnTo>
                <a:lnTo>
                  <a:pt x="515108" y="381000"/>
                </a:lnTo>
                <a:lnTo>
                  <a:pt x="685796" y="1905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2793" y="1585975"/>
            <a:ext cx="8096250" cy="305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6880" algn="l"/>
                <a:tab pos="3849370" algn="l"/>
                <a:tab pos="5350510" algn="l"/>
                <a:tab pos="619760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Liposoluble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(alimentation,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bactéries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flore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intestinale)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2338070" marR="924560" indent="-1641475">
              <a:lnSpc>
                <a:spcPct val="166700"/>
              </a:lnSpc>
              <a:tabLst>
                <a:tab pos="2461260" algn="l"/>
                <a:tab pos="2933700" algn="l"/>
                <a:tab pos="3736975" algn="l"/>
                <a:tab pos="4255135" algn="l"/>
                <a:tab pos="4498975" algn="l"/>
                <a:tab pos="4700270" algn="l"/>
                <a:tab pos="5259705" algn="l"/>
                <a:tab pos="6814184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o-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n</a:t>
            </a:r>
            <a:r>
              <a:rPr sz="2400" b="1" spc="-10" dirty="0">
                <a:solidFill>
                  <a:srgbClr val="CC0000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400" b="1" spc="-10" dirty="0">
                <a:solidFill>
                  <a:srgbClr val="CC00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pen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sa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ble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tivatio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II,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VII,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IX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737870">
              <a:lnSpc>
                <a:spcPct val="100000"/>
              </a:lnSpc>
              <a:spcBef>
                <a:spcPts val="5"/>
              </a:spcBef>
              <a:tabLst>
                <a:tab pos="1478280" algn="l"/>
                <a:tab pos="2868295" algn="l"/>
                <a:tab pos="3185795" algn="l"/>
                <a:tab pos="3945890" algn="l"/>
                <a:tab pos="5081270" algn="l"/>
                <a:tab pos="6078855" algn="l"/>
                <a:tab pos="656082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Anti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Vitamine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K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pour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traiter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risque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8550" y="754379"/>
            <a:ext cx="3276600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84004" y="510162"/>
            <a:ext cx="4377690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  <a:tabLst>
                <a:tab pos="1185545" algn="l"/>
                <a:tab pos="1826895" algn="l"/>
                <a:tab pos="2338705" algn="l"/>
              </a:tabLst>
            </a:pPr>
            <a:r>
              <a:rPr sz="3200" b="1" dirty="0">
                <a:latin typeface="Comic Sans MS"/>
                <a:cs typeface="Comic Sans MS"/>
              </a:rPr>
              <a:t>R</a:t>
            </a:r>
            <a:r>
              <a:rPr sz="3200" b="1" spc="-5" dirty="0">
                <a:latin typeface="Comic Sans MS"/>
                <a:cs typeface="Comic Sans MS"/>
              </a:rPr>
              <a:t>ôle</a:t>
            </a:r>
            <a:r>
              <a:rPr sz="3200" b="1" dirty="0">
                <a:latin typeface="Comic Sans MS"/>
                <a:cs typeface="Comic Sans MS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dirty="0">
                <a:latin typeface="Comic Sans MS"/>
                <a:cs typeface="Comic Sans MS"/>
              </a:rPr>
              <a:t>de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Comic Sans MS"/>
                <a:cs typeface="Comic Sans MS"/>
              </a:rPr>
              <a:t>l</a:t>
            </a:r>
            <a:r>
              <a:rPr sz="3200" b="1" dirty="0">
                <a:latin typeface="Comic Sans MS"/>
                <a:cs typeface="Comic Sans MS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dirty="0">
                <a:latin typeface="Comic Sans MS"/>
                <a:cs typeface="Comic Sans MS"/>
              </a:rPr>
              <a:t>T</a:t>
            </a:r>
            <a:r>
              <a:rPr sz="3200" b="1" spc="-5" dirty="0">
                <a:latin typeface="Comic Sans MS"/>
                <a:cs typeface="Comic Sans MS"/>
              </a:rPr>
              <a:t>hromb</a:t>
            </a:r>
            <a:r>
              <a:rPr sz="3200" b="1" dirty="0">
                <a:latin typeface="Comic Sans MS"/>
                <a:cs typeface="Comic Sans MS"/>
              </a:rPr>
              <a:t>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1034" y="527304"/>
            <a:ext cx="4564380" cy="579120"/>
          </a:xfrm>
          <a:prstGeom prst="rect">
            <a:avLst/>
          </a:prstGeom>
          <a:solidFill>
            <a:srgbClr val="CC65FF"/>
          </a:solidFill>
        </p:spPr>
        <p:txBody>
          <a:bodyPr vert="horz" wrap="square" lIns="0" tIns="247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95"/>
              </a:spcBef>
              <a:tabLst>
                <a:tab pos="1278255" algn="l"/>
                <a:tab pos="1919605" algn="l"/>
                <a:tab pos="2432050" algn="l"/>
              </a:tabLst>
            </a:pPr>
            <a:r>
              <a:rPr sz="3200" spc="-5" dirty="0">
                <a:solidFill>
                  <a:srgbClr val="000000"/>
                </a:solidFill>
              </a:rPr>
              <a:t>Rôles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000000"/>
                </a:solidFill>
              </a:rPr>
              <a:t>de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la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Thrombine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3070" y="1568196"/>
            <a:ext cx="838200" cy="927100"/>
          </a:xfrm>
          <a:custGeom>
            <a:avLst/>
            <a:gdLst/>
            <a:ahLst/>
            <a:cxnLst/>
            <a:rect l="l" t="t" r="r" b="b"/>
            <a:pathLst>
              <a:path w="838200" h="927100">
                <a:moveTo>
                  <a:pt x="210311" y="927100"/>
                </a:moveTo>
                <a:lnTo>
                  <a:pt x="210311" y="914400"/>
                </a:lnTo>
                <a:lnTo>
                  <a:pt x="0" y="914400"/>
                </a:lnTo>
                <a:lnTo>
                  <a:pt x="17463" y="927100"/>
                </a:lnTo>
                <a:lnTo>
                  <a:pt x="210311" y="927100"/>
                </a:lnTo>
                <a:close/>
              </a:path>
              <a:path w="838200" h="927100">
                <a:moveTo>
                  <a:pt x="629412" y="12700"/>
                </a:moveTo>
                <a:lnTo>
                  <a:pt x="629412" y="0"/>
                </a:lnTo>
                <a:lnTo>
                  <a:pt x="210312" y="0"/>
                </a:lnTo>
                <a:lnTo>
                  <a:pt x="210312" y="12700"/>
                </a:lnTo>
                <a:lnTo>
                  <a:pt x="629412" y="12700"/>
                </a:lnTo>
                <a:close/>
              </a:path>
              <a:path w="838200" h="927100">
                <a:moveTo>
                  <a:pt x="838200" y="914400"/>
                </a:moveTo>
                <a:lnTo>
                  <a:pt x="629412" y="914400"/>
                </a:lnTo>
                <a:lnTo>
                  <a:pt x="629412" y="12700"/>
                </a:lnTo>
                <a:lnTo>
                  <a:pt x="629411" y="927100"/>
                </a:lnTo>
                <a:lnTo>
                  <a:pt x="820736" y="927100"/>
                </a:lnTo>
                <a:lnTo>
                  <a:pt x="838200" y="9144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9354" y="1563624"/>
            <a:ext cx="867410" cy="1228090"/>
          </a:xfrm>
          <a:custGeom>
            <a:avLst/>
            <a:gdLst/>
            <a:ahLst/>
            <a:cxnLst/>
            <a:rect l="l" t="t" r="r" b="b"/>
            <a:pathLst>
              <a:path w="867410" h="1228089">
                <a:moveTo>
                  <a:pt x="224027" y="925068"/>
                </a:moveTo>
                <a:lnTo>
                  <a:pt x="224027" y="914400"/>
                </a:lnTo>
                <a:lnTo>
                  <a:pt x="219456" y="918972"/>
                </a:lnTo>
                <a:lnTo>
                  <a:pt x="219456" y="914400"/>
                </a:lnTo>
                <a:lnTo>
                  <a:pt x="0" y="914400"/>
                </a:lnTo>
                <a:lnTo>
                  <a:pt x="13895" y="924528"/>
                </a:lnTo>
                <a:lnTo>
                  <a:pt x="16764" y="915924"/>
                </a:lnTo>
                <a:lnTo>
                  <a:pt x="29337" y="925068"/>
                </a:lnTo>
                <a:lnTo>
                  <a:pt x="224027" y="925068"/>
                </a:lnTo>
                <a:close/>
              </a:path>
              <a:path w="867410" h="1228089">
                <a:moveTo>
                  <a:pt x="14636" y="925068"/>
                </a:moveTo>
                <a:lnTo>
                  <a:pt x="13895" y="924528"/>
                </a:lnTo>
                <a:lnTo>
                  <a:pt x="13716" y="925068"/>
                </a:lnTo>
                <a:lnTo>
                  <a:pt x="14636" y="925068"/>
                </a:lnTo>
                <a:close/>
              </a:path>
              <a:path w="867410" h="1228089">
                <a:moveTo>
                  <a:pt x="29337" y="925068"/>
                </a:moveTo>
                <a:lnTo>
                  <a:pt x="16764" y="915924"/>
                </a:lnTo>
                <a:lnTo>
                  <a:pt x="13895" y="924528"/>
                </a:lnTo>
                <a:lnTo>
                  <a:pt x="14636" y="925068"/>
                </a:lnTo>
                <a:lnTo>
                  <a:pt x="29337" y="925068"/>
                </a:lnTo>
                <a:close/>
              </a:path>
              <a:path w="867410" h="1228089">
                <a:moveTo>
                  <a:pt x="38418" y="931672"/>
                </a:moveTo>
                <a:lnTo>
                  <a:pt x="29337" y="925068"/>
                </a:lnTo>
                <a:lnTo>
                  <a:pt x="14636" y="925068"/>
                </a:lnTo>
                <a:lnTo>
                  <a:pt x="30479" y="936615"/>
                </a:lnTo>
                <a:lnTo>
                  <a:pt x="30479" y="931672"/>
                </a:lnTo>
                <a:lnTo>
                  <a:pt x="38418" y="931672"/>
                </a:lnTo>
                <a:close/>
              </a:path>
              <a:path w="867410" h="1228089">
                <a:moveTo>
                  <a:pt x="31917" y="937664"/>
                </a:moveTo>
                <a:lnTo>
                  <a:pt x="30479" y="931672"/>
                </a:lnTo>
                <a:lnTo>
                  <a:pt x="30479" y="936615"/>
                </a:lnTo>
                <a:lnTo>
                  <a:pt x="31917" y="937664"/>
                </a:lnTo>
                <a:close/>
              </a:path>
              <a:path w="867410" h="1228089">
                <a:moveTo>
                  <a:pt x="647700" y="17272"/>
                </a:moveTo>
                <a:lnTo>
                  <a:pt x="647700" y="0"/>
                </a:lnTo>
                <a:lnTo>
                  <a:pt x="219456" y="0"/>
                </a:lnTo>
                <a:lnTo>
                  <a:pt x="219456" y="914400"/>
                </a:lnTo>
                <a:lnTo>
                  <a:pt x="224027" y="914400"/>
                </a:lnTo>
                <a:lnTo>
                  <a:pt x="224027" y="17272"/>
                </a:lnTo>
                <a:lnTo>
                  <a:pt x="224028" y="10668"/>
                </a:lnTo>
                <a:lnTo>
                  <a:pt x="228600" y="4572"/>
                </a:lnTo>
                <a:lnTo>
                  <a:pt x="228600" y="10668"/>
                </a:lnTo>
                <a:lnTo>
                  <a:pt x="638556" y="10668"/>
                </a:lnTo>
                <a:lnTo>
                  <a:pt x="638556" y="4572"/>
                </a:lnTo>
                <a:lnTo>
                  <a:pt x="643128" y="10668"/>
                </a:lnTo>
                <a:lnTo>
                  <a:pt x="643128" y="17272"/>
                </a:lnTo>
                <a:lnTo>
                  <a:pt x="647700" y="17272"/>
                </a:lnTo>
                <a:close/>
              </a:path>
              <a:path w="867410" h="1228089">
                <a:moveTo>
                  <a:pt x="643128" y="17272"/>
                </a:moveTo>
                <a:lnTo>
                  <a:pt x="643128" y="10668"/>
                </a:lnTo>
                <a:lnTo>
                  <a:pt x="224028" y="10668"/>
                </a:lnTo>
                <a:lnTo>
                  <a:pt x="224028" y="17272"/>
                </a:lnTo>
                <a:lnTo>
                  <a:pt x="643128" y="17272"/>
                </a:lnTo>
                <a:close/>
              </a:path>
              <a:path w="867410" h="1228089">
                <a:moveTo>
                  <a:pt x="647700" y="914400"/>
                </a:moveTo>
                <a:lnTo>
                  <a:pt x="647700" y="17272"/>
                </a:lnTo>
                <a:lnTo>
                  <a:pt x="643127" y="17272"/>
                </a:lnTo>
                <a:lnTo>
                  <a:pt x="643127" y="925068"/>
                </a:lnTo>
                <a:lnTo>
                  <a:pt x="643128" y="914400"/>
                </a:lnTo>
                <a:lnTo>
                  <a:pt x="647700" y="914400"/>
                </a:lnTo>
                <a:close/>
              </a:path>
              <a:path w="867410" h="1228089">
                <a:moveTo>
                  <a:pt x="867156" y="914400"/>
                </a:moveTo>
                <a:lnTo>
                  <a:pt x="643128" y="914400"/>
                </a:lnTo>
                <a:lnTo>
                  <a:pt x="647700" y="918972"/>
                </a:lnTo>
                <a:lnTo>
                  <a:pt x="647700" y="925068"/>
                </a:lnTo>
                <a:lnTo>
                  <a:pt x="837819" y="925068"/>
                </a:lnTo>
                <a:lnTo>
                  <a:pt x="850392" y="915924"/>
                </a:lnTo>
                <a:lnTo>
                  <a:pt x="851916" y="925068"/>
                </a:lnTo>
                <a:lnTo>
                  <a:pt x="851916" y="925469"/>
                </a:lnTo>
                <a:lnTo>
                  <a:pt x="867156" y="914400"/>
                </a:lnTo>
                <a:close/>
              </a:path>
              <a:path w="867410" h="1228089">
                <a:moveTo>
                  <a:pt x="647700" y="925068"/>
                </a:moveTo>
                <a:lnTo>
                  <a:pt x="647700" y="918972"/>
                </a:lnTo>
                <a:lnTo>
                  <a:pt x="643128" y="914400"/>
                </a:lnTo>
                <a:lnTo>
                  <a:pt x="643128" y="925068"/>
                </a:lnTo>
                <a:lnTo>
                  <a:pt x="647700" y="925068"/>
                </a:lnTo>
                <a:close/>
              </a:path>
              <a:path w="867410" h="1228089">
                <a:moveTo>
                  <a:pt x="851916" y="925469"/>
                </a:moveTo>
                <a:lnTo>
                  <a:pt x="851916" y="925068"/>
                </a:lnTo>
                <a:lnTo>
                  <a:pt x="837819" y="925068"/>
                </a:lnTo>
                <a:lnTo>
                  <a:pt x="828737" y="931672"/>
                </a:lnTo>
                <a:lnTo>
                  <a:pt x="835151" y="931672"/>
                </a:lnTo>
                <a:lnTo>
                  <a:pt x="835151" y="937645"/>
                </a:lnTo>
                <a:lnTo>
                  <a:pt x="851916" y="925469"/>
                </a:lnTo>
                <a:close/>
              </a:path>
              <a:path w="867410" h="1228089">
                <a:moveTo>
                  <a:pt x="835151" y="937645"/>
                </a:moveTo>
                <a:lnTo>
                  <a:pt x="835151" y="931672"/>
                </a:lnTo>
                <a:lnTo>
                  <a:pt x="833415" y="938906"/>
                </a:lnTo>
                <a:lnTo>
                  <a:pt x="835151" y="937645"/>
                </a:lnTo>
                <a:close/>
              </a:path>
              <a:path w="867410" h="1228089">
                <a:moveTo>
                  <a:pt x="851916" y="925068"/>
                </a:moveTo>
                <a:lnTo>
                  <a:pt x="850392" y="915924"/>
                </a:lnTo>
                <a:lnTo>
                  <a:pt x="837819" y="925068"/>
                </a:lnTo>
                <a:lnTo>
                  <a:pt x="851916" y="925068"/>
                </a:lnTo>
                <a:close/>
              </a:path>
              <a:path w="867410" h="1228089">
                <a:moveTo>
                  <a:pt x="825889" y="944372"/>
                </a:moveTo>
                <a:lnTo>
                  <a:pt x="818387" y="944372"/>
                </a:lnTo>
                <a:lnTo>
                  <a:pt x="816803" y="950971"/>
                </a:lnTo>
                <a:lnTo>
                  <a:pt x="825889" y="944372"/>
                </a:lnTo>
                <a:close/>
              </a:path>
              <a:path w="867410" h="1228089">
                <a:moveTo>
                  <a:pt x="808404" y="957072"/>
                </a:moveTo>
                <a:lnTo>
                  <a:pt x="801623" y="957072"/>
                </a:lnTo>
                <a:lnTo>
                  <a:pt x="800192" y="963036"/>
                </a:lnTo>
                <a:lnTo>
                  <a:pt x="808404" y="957072"/>
                </a:lnTo>
                <a:close/>
              </a:path>
              <a:path w="867410" h="1228089">
                <a:moveTo>
                  <a:pt x="790918" y="969772"/>
                </a:moveTo>
                <a:lnTo>
                  <a:pt x="784859" y="969772"/>
                </a:lnTo>
                <a:lnTo>
                  <a:pt x="783580" y="975102"/>
                </a:lnTo>
                <a:lnTo>
                  <a:pt x="790918" y="969772"/>
                </a:lnTo>
                <a:close/>
              </a:path>
              <a:path w="867410" h="1228089">
                <a:moveTo>
                  <a:pt x="773433" y="982472"/>
                </a:moveTo>
                <a:lnTo>
                  <a:pt x="768095" y="982472"/>
                </a:lnTo>
                <a:lnTo>
                  <a:pt x="766968" y="987167"/>
                </a:lnTo>
                <a:lnTo>
                  <a:pt x="773433" y="982472"/>
                </a:lnTo>
                <a:close/>
              </a:path>
              <a:path w="867410" h="1228089">
                <a:moveTo>
                  <a:pt x="755947" y="995172"/>
                </a:moveTo>
                <a:lnTo>
                  <a:pt x="751331" y="995172"/>
                </a:lnTo>
                <a:lnTo>
                  <a:pt x="750357" y="999232"/>
                </a:lnTo>
                <a:lnTo>
                  <a:pt x="755947" y="995172"/>
                </a:lnTo>
                <a:close/>
              </a:path>
              <a:path w="867410" h="1228089">
                <a:moveTo>
                  <a:pt x="738462" y="1007872"/>
                </a:moveTo>
                <a:lnTo>
                  <a:pt x="731519" y="1007872"/>
                </a:lnTo>
                <a:lnTo>
                  <a:pt x="730054" y="1013979"/>
                </a:lnTo>
                <a:lnTo>
                  <a:pt x="738462" y="1007872"/>
                </a:lnTo>
                <a:close/>
              </a:path>
              <a:path w="867410" h="1228089">
                <a:moveTo>
                  <a:pt x="720976" y="1020572"/>
                </a:moveTo>
                <a:lnTo>
                  <a:pt x="714755" y="1020572"/>
                </a:lnTo>
                <a:lnTo>
                  <a:pt x="713442" y="1026044"/>
                </a:lnTo>
                <a:lnTo>
                  <a:pt x="720976" y="1020572"/>
                </a:lnTo>
                <a:close/>
              </a:path>
              <a:path w="867410" h="1228089">
                <a:moveTo>
                  <a:pt x="703491" y="1033272"/>
                </a:moveTo>
                <a:lnTo>
                  <a:pt x="697991" y="1033272"/>
                </a:lnTo>
                <a:lnTo>
                  <a:pt x="696830" y="1038109"/>
                </a:lnTo>
                <a:lnTo>
                  <a:pt x="703491" y="1033272"/>
                </a:lnTo>
                <a:close/>
              </a:path>
              <a:path w="867410" h="1228089">
                <a:moveTo>
                  <a:pt x="686005" y="1045972"/>
                </a:moveTo>
                <a:lnTo>
                  <a:pt x="678179" y="1045972"/>
                </a:lnTo>
                <a:lnTo>
                  <a:pt x="676527" y="1052856"/>
                </a:lnTo>
                <a:lnTo>
                  <a:pt x="686005" y="1045972"/>
                </a:lnTo>
                <a:close/>
              </a:path>
              <a:path w="867410" h="1228089">
                <a:moveTo>
                  <a:pt x="668520" y="1058672"/>
                </a:moveTo>
                <a:lnTo>
                  <a:pt x="661415" y="1058672"/>
                </a:lnTo>
                <a:lnTo>
                  <a:pt x="659915" y="1064921"/>
                </a:lnTo>
                <a:lnTo>
                  <a:pt x="668520" y="1058672"/>
                </a:lnTo>
                <a:close/>
              </a:path>
              <a:path w="867410" h="1228089">
                <a:moveTo>
                  <a:pt x="651034" y="1071372"/>
                </a:moveTo>
                <a:lnTo>
                  <a:pt x="644651" y="1071372"/>
                </a:lnTo>
                <a:lnTo>
                  <a:pt x="643304" y="1076987"/>
                </a:lnTo>
                <a:lnTo>
                  <a:pt x="651034" y="1071372"/>
                </a:lnTo>
                <a:close/>
              </a:path>
              <a:path w="867410" h="1228089">
                <a:moveTo>
                  <a:pt x="633549" y="1084072"/>
                </a:moveTo>
                <a:lnTo>
                  <a:pt x="627887" y="1084072"/>
                </a:lnTo>
                <a:lnTo>
                  <a:pt x="626692" y="1089052"/>
                </a:lnTo>
                <a:lnTo>
                  <a:pt x="633549" y="1084072"/>
                </a:lnTo>
                <a:close/>
              </a:path>
              <a:path w="867410" h="1228089">
                <a:moveTo>
                  <a:pt x="616063" y="1096772"/>
                </a:moveTo>
                <a:lnTo>
                  <a:pt x="611123" y="1096772"/>
                </a:lnTo>
                <a:lnTo>
                  <a:pt x="610080" y="1101117"/>
                </a:lnTo>
                <a:lnTo>
                  <a:pt x="616063" y="1096772"/>
                </a:lnTo>
                <a:close/>
              </a:path>
              <a:path w="867410" h="1228089">
                <a:moveTo>
                  <a:pt x="598578" y="1109472"/>
                </a:moveTo>
                <a:lnTo>
                  <a:pt x="594359" y="1109472"/>
                </a:lnTo>
                <a:lnTo>
                  <a:pt x="593469" y="1113183"/>
                </a:lnTo>
                <a:lnTo>
                  <a:pt x="598578" y="1109472"/>
                </a:lnTo>
                <a:close/>
              </a:path>
              <a:path w="867410" h="1228089">
                <a:moveTo>
                  <a:pt x="581092" y="1122172"/>
                </a:moveTo>
                <a:lnTo>
                  <a:pt x="574547" y="1122172"/>
                </a:lnTo>
                <a:lnTo>
                  <a:pt x="573166" y="1127929"/>
                </a:lnTo>
                <a:lnTo>
                  <a:pt x="581092" y="1122172"/>
                </a:lnTo>
                <a:close/>
              </a:path>
              <a:path w="867410" h="1228089">
                <a:moveTo>
                  <a:pt x="563607" y="1134872"/>
                </a:moveTo>
                <a:lnTo>
                  <a:pt x="557783" y="1134872"/>
                </a:lnTo>
                <a:lnTo>
                  <a:pt x="556554" y="1139994"/>
                </a:lnTo>
                <a:lnTo>
                  <a:pt x="563607" y="1134872"/>
                </a:lnTo>
                <a:close/>
              </a:path>
              <a:path w="867410" h="1228089">
                <a:moveTo>
                  <a:pt x="546121" y="1147572"/>
                </a:moveTo>
                <a:lnTo>
                  <a:pt x="541019" y="1147572"/>
                </a:lnTo>
                <a:lnTo>
                  <a:pt x="539942" y="1152060"/>
                </a:lnTo>
                <a:lnTo>
                  <a:pt x="546121" y="1147572"/>
                </a:lnTo>
                <a:close/>
              </a:path>
              <a:path w="867410" h="1228089">
                <a:moveTo>
                  <a:pt x="528636" y="1160272"/>
                </a:moveTo>
                <a:lnTo>
                  <a:pt x="521207" y="1160272"/>
                </a:lnTo>
                <a:lnTo>
                  <a:pt x="520498" y="1166182"/>
                </a:lnTo>
                <a:lnTo>
                  <a:pt x="528636" y="1160272"/>
                </a:lnTo>
                <a:close/>
              </a:path>
              <a:path w="867410" h="1228089">
                <a:moveTo>
                  <a:pt x="511150" y="1172972"/>
                </a:moveTo>
                <a:lnTo>
                  <a:pt x="504443" y="1172972"/>
                </a:lnTo>
                <a:lnTo>
                  <a:pt x="503803" y="1178308"/>
                </a:lnTo>
                <a:lnTo>
                  <a:pt x="511150" y="1172972"/>
                </a:lnTo>
                <a:close/>
              </a:path>
              <a:path w="867410" h="1228089">
                <a:moveTo>
                  <a:pt x="493665" y="1185672"/>
                </a:moveTo>
                <a:lnTo>
                  <a:pt x="487679" y="1185672"/>
                </a:lnTo>
                <a:lnTo>
                  <a:pt x="487108" y="1190434"/>
                </a:lnTo>
                <a:lnTo>
                  <a:pt x="493665" y="1185672"/>
                </a:lnTo>
                <a:close/>
              </a:path>
              <a:path w="867410" h="1228089">
                <a:moveTo>
                  <a:pt x="476179" y="1198372"/>
                </a:moveTo>
                <a:lnTo>
                  <a:pt x="469391" y="1198372"/>
                </a:lnTo>
                <a:lnTo>
                  <a:pt x="467958" y="1204343"/>
                </a:lnTo>
                <a:lnTo>
                  <a:pt x="476179" y="1198372"/>
                </a:lnTo>
                <a:close/>
              </a:path>
              <a:path w="867410" h="1228089">
                <a:moveTo>
                  <a:pt x="458694" y="1211072"/>
                </a:moveTo>
                <a:lnTo>
                  <a:pt x="452627" y="1211072"/>
                </a:lnTo>
                <a:lnTo>
                  <a:pt x="451347" y="1216408"/>
                </a:lnTo>
                <a:lnTo>
                  <a:pt x="458694" y="1211072"/>
                </a:lnTo>
                <a:close/>
              </a:path>
              <a:path w="867410" h="1228089">
                <a:moveTo>
                  <a:pt x="441208" y="1223772"/>
                </a:moveTo>
                <a:lnTo>
                  <a:pt x="435863" y="1223772"/>
                </a:lnTo>
                <a:lnTo>
                  <a:pt x="435863" y="1227654"/>
                </a:lnTo>
                <a:lnTo>
                  <a:pt x="441208" y="1223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3070" y="1568196"/>
            <a:ext cx="838200" cy="1219200"/>
          </a:xfrm>
          <a:custGeom>
            <a:avLst/>
            <a:gdLst/>
            <a:ahLst/>
            <a:cxnLst/>
            <a:rect l="l" t="t" r="r" b="b"/>
            <a:pathLst>
              <a:path w="838200" h="1219200">
                <a:moveTo>
                  <a:pt x="838200" y="914400"/>
                </a:moveTo>
                <a:lnTo>
                  <a:pt x="629412" y="914400"/>
                </a:lnTo>
                <a:lnTo>
                  <a:pt x="629412" y="0"/>
                </a:lnTo>
                <a:lnTo>
                  <a:pt x="210312" y="0"/>
                </a:lnTo>
                <a:lnTo>
                  <a:pt x="210312" y="914400"/>
                </a:lnTo>
                <a:lnTo>
                  <a:pt x="0" y="914400"/>
                </a:lnTo>
                <a:lnTo>
                  <a:pt x="419100" y="1219200"/>
                </a:lnTo>
                <a:lnTo>
                  <a:pt x="838200" y="9144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9354" y="1563624"/>
            <a:ext cx="867410" cy="1229995"/>
          </a:xfrm>
          <a:custGeom>
            <a:avLst/>
            <a:gdLst/>
            <a:ahLst/>
            <a:cxnLst/>
            <a:rect l="l" t="t" r="r" b="b"/>
            <a:pathLst>
              <a:path w="867410" h="1229995">
                <a:moveTo>
                  <a:pt x="224028" y="914400"/>
                </a:moveTo>
                <a:lnTo>
                  <a:pt x="0" y="914400"/>
                </a:lnTo>
                <a:lnTo>
                  <a:pt x="13895" y="924528"/>
                </a:lnTo>
                <a:lnTo>
                  <a:pt x="16764" y="915924"/>
                </a:lnTo>
                <a:lnTo>
                  <a:pt x="29337" y="925068"/>
                </a:lnTo>
                <a:lnTo>
                  <a:pt x="219456" y="925068"/>
                </a:lnTo>
                <a:lnTo>
                  <a:pt x="219456" y="918972"/>
                </a:lnTo>
                <a:lnTo>
                  <a:pt x="224028" y="914400"/>
                </a:lnTo>
                <a:close/>
              </a:path>
              <a:path w="867410" h="1229995">
                <a:moveTo>
                  <a:pt x="14636" y="925068"/>
                </a:moveTo>
                <a:lnTo>
                  <a:pt x="13895" y="924528"/>
                </a:lnTo>
                <a:lnTo>
                  <a:pt x="13716" y="925068"/>
                </a:lnTo>
                <a:lnTo>
                  <a:pt x="14636" y="925068"/>
                </a:lnTo>
                <a:close/>
              </a:path>
              <a:path w="867410" h="1229995">
                <a:moveTo>
                  <a:pt x="29337" y="925068"/>
                </a:moveTo>
                <a:lnTo>
                  <a:pt x="16764" y="915924"/>
                </a:lnTo>
                <a:lnTo>
                  <a:pt x="13895" y="924528"/>
                </a:lnTo>
                <a:lnTo>
                  <a:pt x="14636" y="925068"/>
                </a:lnTo>
                <a:lnTo>
                  <a:pt x="29337" y="925068"/>
                </a:lnTo>
                <a:close/>
              </a:path>
              <a:path w="867410" h="1229995">
                <a:moveTo>
                  <a:pt x="433578" y="1219061"/>
                </a:moveTo>
                <a:lnTo>
                  <a:pt x="29337" y="925068"/>
                </a:lnTo>
                <a:lnTo>
                  <a:pt x="14636" y="925068"/>
                </a:lnTo>
                <a:lnTo>
                  <a:pt x="431292" y="1228757"/>
                </a:lnTo>
                <a:lnTo>
                  <a:pt x="431292" y="1220724"/>
                </a:lnTo>
                <a:lnTo>
                  <a:pt x="433578" y="1219061"/>
                </a:lnTo>
                <a:close/>
              </a:path>
              <a:path w="867410" h="1229995">
                <a:moveTo>
                  <a:pt x="647700" y="914400"/>
                </a:moveTo>
                <a:lnTo>
                  <a:pt x="647700" y="0"/>
                </a:lnTo>
                <a:lnTo>
                  <a:pt x="219456" y="0"/>
                </a:lnTo>
                <a:lnTo>
                  <a:pt x="219456" y="914400"/>
                </a:lnTo>
                <a:lnTo>
                  <a:pt x="224028" y="914400"/>
                </a:lnTo>
                <a:lnTo>
                  <a:pt x="224028" y="10668"/>
                </a:lnTo>
                <a:lnTo>
                  <a:pt x="228600" y="4572"/>
                </a:lnTo>
                <a:lnTo>
                  <a:pt x="228600" y="10668"/>
                </a:lnTo>
                <a:lnTo>
                  <a:pt x="638556" y="10668"/>
                </a:lnTo>
                <a:lnTo>
                  <a:pt x="638556" y="4572"/>
                </a:lnTo>
                <a:lnTo>
                  <a:pt x="643128" y="10668"/>
                </a:lnTo>
                <a:lnTo>
                  <a:pt x="643128" y="914400"/>
                </a:lnTo>
                <a:lnTo>
                  <a:pt x="647700" y="914400"/>
                </a:lnTo>
                <a:close/>
              </a:path>
              <a:path w="867410" h="1229995">
                <a:moveTo>
                  <a:pt x="228600" y="925068"/>
                </a:moveTo>
                <a:lnTo>
                  <a:pt x="228600" y="10668"/>
                </a:lnTo>
                <a:lnTo>
                  <a:pt x="224028" y="10668"/>
                </a:lnTo>
                <a:lnTo>
                  <a:pt x="224028" y="914400"/>
                </a:lnTo>
                <a:lnTo>
                  <a:pt x="219456" y="918972"/>
                </a:lnTo>
                <a:lnTo>
                  <a:pt x="219456" y="925068"/>
                </a:lnTo>
                <a:lnTo>
                  <a:pt x="228600" y="925068"/>
                </a:lnTo>
                <a:close/>
              </a:path>
              <a:path w="867410" h="1229995">
                <a:moveTo>
                  <a:pt x="228600" y="10668"/>
                </a:moveTo>
                <a:lnTo>
                  <a:pt x="228600" y="4572"/>
                </a:lnTo>
                <a:lnTo>
                  <a:pt x="224028" y="10668"/>
                </a:lnTo>
                <a:lnTo>
                  <a:pt x="228600" y="10668"/>
                </a:lnTo>
                <a:close/>
              </a:path>
              <a:path w="867410" h="1229995">
                <a:moveTo>
                  <a:pt x="435864" y="1220724"/>
                </a:moveTo>
                <a:lnTo>
                  <a:pt x="433578" y="1219061"/>
                </a:lnTo>
                <a:lnTo>
                  <a:pt x="431292" y="1220724"/>
                </a:lnTo>
                <a:lnTo>
                  <a:pt x="435864" y="1220724"/>
                </a:lnTo>
                <a:close/>
              </a:path>
              <a:path w="867410" h="1229995">
                <a:moveTo>
                  <a:pt x="435864" y="1227654"/>
                </a:moveTo>
                <a:lnTo>
                  <a:pt x="435864" y="1220724"/>
                </a:lnTo>
                <a:lnTo>
                  <a:pt x="431292" y="1220724"/>
                </a:lnTo>
                <a:lnTo>
                  <a:pt x="431292" y="1228757"/>
                </a:lnTo>
                <a:lnTo>
                  <a:pt x="432816" y="1229868"/>
                </a:lnTo>
                <a:lnTo>
                  <a:pt x="435864" y="1227654"/>
                </a:lnTo>
                <a:close/>
              </a:path>
              <a:path w="867410" h="1229995">
                <a:moveTo>
                  <a:pt x="851916" y="925469"/>
                </a:moveTo>
                <a:lnTo>
                  <a:pt x="851916" y="925068"/>
                </a:lnTo>
                <a:lnTo>
                  <a:pt x="837819" y="925068"/>
                </a:lnTo>
                <a:lnTo>
                  <a:pt x="433578" y="1219061"/>
                </a:lnTo>
                <a:lnTo>
                  <a:pt x="435864" y="1220724"/>
                </a:lnTo>
                <a:lnTo>
                  <a:pt x="435864" y="1227654"/>
                </a:lnTo>
                <a:lnTo>
                  <a:pt x="851916" y="925469"/>
                </a:lnTo>
                <a:close/>
              </a:path>
              <a:path w="867410" h="1229995">
                <a:moveTo>
                  <a:pt x="643128" y="10668"/>
                </a:moveTo>
                <a:lnTo>
                  <a:pt x="638556" y="4572"/>
                </a:lnTo>
                <a:lnTo>
                  <a:pt x="638556" y="10668"/>
                </a:lnTo>
                <a:lnTo>
                  <a:pt x="643128" y="10668"/>
                </a:lnTo>
                <a:close/>
              </a:path>
              <a:path w="867410" h="1229995">
                <a:moveTo>
                  <a:pt x="647700" y="925068"/>
                </a:moveTo>
                <a:lnTo>
                  <a:pt x="647700" y="918972"/>
                </a:lnTo>
                <a:lnTo>
                  <a:pt x="643128" y="914400"/>
                </a:lnTo>
                <a:lnTo>
                  <a:pt x="643128" y="10668"/>
                </a:lnTo>
                <a:lnTo>
                  <a:pt x="638556" y="10668"/>
                </a:lnTo>
                <a:lnTo>
                  <a:pt x="638556" y="925068"/>
                </a:lnTo>
                <a:lnTo>
                  <a:pt x="647700" y="925068"/>
                </a:lnTo>
                <a:close/>
              </a:path>
              <a:path w="867410" h="1229995">
                <a:moveTo>
                  <a:pt x="867156" y="914400"/>
                </a:moveTo>
                <a:lnTo>
                  <a:pt x="643128" y="914400"/>
                </a:lnTo>
                <a:lnTo>
                  <a:pt x="647700" y="918972"/>
                </a:lnTo>
                <a:lnTo>
                  <a:pt x="647700" y="925068"/>
                </a:lnTo>
                <a:lnTo>
                  <a:pt x="837819" y="925068"/>
                </a:lnTo>
                <a:lnTo>
                  <a:pt x="850392" y="915924"/>
                </a:lnTo>
                <a:lnTo>
                  <a:pt x="851916" y="925068"/>
                </a:lnTo>
                <a:lnTo>
                  <a:pt x="851916" y="925469"/>
                </a:lnTo>
                <a:lnTo>
                  <a:pt x="867156" y="914400"/>
                </a:lnTo>
                <a:close/>
              </a:path>
              <a:path w="867410" h="1229995">
                <a:moveTo>
                  <a:pt x="851916" y="925068"/>
                </a:moveTo>
                <a:lnTo>
                  <a:pt x="850392" y="915924"/>
                </a:lnTo>
                <a:lnTo>
                  <a:pt x="837819" y="925068"/>
                </a:lnTo>
                <a:lnTo>
                  <a:pt x="851916" y="925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7488" y="3067302"/>
            <a:ext cx="8352790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36550">
              <a:lnSpc>
                <a:spcPct val="100000"/>
              </a:lnSpc>
              <a:spcBef>
                <a:spcPts val="100"/>
              </a:spcBef>
              <a:buChar char="-"/>
              <a:tabLst>
                <a:tab pos="336550" algn="l"/>
                <a:tab pos="337820" algn="l"/>
                <a:tab pos="2104390" algn="l"/>
                <a:tab pos="2489835" algn="l"/>
                <a:tab pos="4257675" algn="l"/>
                <a:tab pos="471932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transforme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fibrinogène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Font typeface="Comic Sans MS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160020" marR="360045" lvl="1">
              <a:lnSpc>
                <a:spcPct val="100000"/>
              </a:lnSpc>
              <a:buChar char="-"/>
              <a:tabLst>
                <a:tab pos="570230" algn="l"/>
                <a:tab pos="570865" algn="l"/>
                <a:tab pos="1819275" algn="l"/>
                <a:tab pos="1922145" algn="l"/>
                <a:tab pos="3465195" algn="l"/>
                <a:tab pos="4003040" algn="l"/>
                <a:tab pos="5754370" algn="l"/>
                <a:tab pos="647636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sti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ule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tivati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agr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gatio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que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tt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s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(hémostase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primaire)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Font typeface="Comic Sans MS"/>
              <a:buChar char="-"/>
            </a:pPr>
            <a:endParaRPr sz="2700">
              <a:latin typeface="Times New Roman"/>
              <a:cs typeface="Times New Roman"/>
            </a:endParaRPr>
          </a:p>
          <a:p>
            <a:pPr marL="327660" marR="666115" indent="-327660">
              <a:lnSpc>
                <a:spcPct val="100000"/>
              </a:lnSpc>
              <a:buChar char="-"/>
              <a:tabLst>
                <a:tab pos="327660" algn="l"/>
                <a:tab pos="328295" algn="l"/>
                <a:tab pos="2098040" algn="l"/>
                <a:tab pos="2547620" algn="l"/>
                <a:tab pos="3075305" algn="l"/>
                <a:tab pos="3629025" algn="l"/>
                <a:tab pos="4046220" algn="l"/>
                <a:tab pos="4697095" algn="l"/>
                <a:tab pos="5178425" algn="l"/>
                <a:tab pos="5789930" algn="l"/>
                <a:tab pos="734250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troa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tiv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pr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pre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or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tivatio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V,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VIII,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IX,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XI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232CC"/>
              </a:buClr>
              <a:buFont typeface="Comic Sans MS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66370" marR="5080" lvl="1">
              <a:lnSpc>
                <a:spcPct val="100000"/>
              </a:lnSpc>
              <a:buChar char="-"/>
              <a:tabLst>
                <a:tab pos="481330" algn="l"/>
                <a:tab pos="482600" algn="l"/>
                <a:tab pos="1400810" algn="l"/>
                <a:tab pos="1472565" algn="l"/>
                <a:tab pos="1858010" algn="l"/>
                <a:tab pos="2030095" algn="l"/>
                <a:tab pos="3217545" algn="l"/>
                <a:tab pos="3601085" algn="l"/>
                <a:tab pos="5266690" algn="l"/>
                <a:tab pos="5748655" algn="l"/>
                <a:tab pos="6134100" algn="l"/>
                <a:tab pos="7464425" algn="l"/>
                <a:tab pos="7784465" algn="l"/>
                <a:tab pos="808672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be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oag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tivatio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pr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ot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surface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cellules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8497" y="492590"/>
            <a:ext cx="7381875" cy="92201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802255" indent="-2802890">
              <a:lnSpc>
                <a:spcPct val="100000"/>
              </a:lnSpc>
              <a:spcBef>
                <a:spcPts val="280"/>
              </a:spcBef>
            </a:pPr>
            <a:r>
              <a:rPr sz="2800" spc="-670" dirty="0">
                <a:solidFill>
                  <a:srgbClr val="3232CC"/>
                </a:solidFill>
                <a:latin typeface="Comic Sans MS"/>
                <a:cs typeface="Comic Sans MS"/>
              </a:rPr>
              <a:t>LLiieenn </a:t>
            </a:r>
            <a:r>
              <a:rPr sz="2800" spc="-725" dirty="0">
                <a:solidFill>
                  <a:srgbClr val="3232CC"/>
                </a:solidFill>
                <a:latin typeface="Comic Sans MS"/>
                <a:cs typeface="Comic Sans MS"/>
              </a:rPr>
              <a:t>eennttrree </a:t>
            </a:r>
            <a:r>
              <a:rPr sz="2800" spc="-775" dirty="0">
                <a:solidFill>
                  <a:srgbClr val="3232CC"/>
                </a:solidFill>
                <a:latin typeface="Comic Sans MS"/>
                <a:cs typeface="Comic Sans MS"/>
              </a:rPr>
              <a:t>hhéémmoossttaassee </a:t>
            </a:r>
            <a:r>
              <a:rPr sz="2800" spc="-685" dirty="0">
                <a:solidFill>
                  <a:srgbClr val="32CC32"/>
                </a:solidFill>
                <a:latin typeface="Comic Sans MS"/>
                <a:cs typeface="Comic Sans MS"/>
              </a:rPr>
              <a:t>pprriimmaaiirree </a:t>
            </a:r>
            <a:r>
              <a:rPr sz="2800" spc="-720" dirty="0">
                <a:solidFill>
                  <a:srgbClr val="3232CC"/>
                </a:solidFill>
                <a:latin typeface="Comic Sans MS"/>
                <a:cs typeface="Comic Sans MS"/>
              </a:rPr>
              <a:t>eett </a:t>
            </a:r>
            <a:r>
              <a:rPr sz="2800" spc="-775" dirty="0">
                <a:solidFill>
                  <a:srgbClr val="3232CC"/>
                </a:solidFill>
                <a:latin typeface="Comic Sans MS"/>
                <a:cs typeface="Comic Sans MS"/>
              </a:rPr>
              <a:t>hhéémmoossttaassee  </a:t>
            </a:r>
            <a:r>
              <a:rPr sz="2800" spc="-705" dirty="0">
                <a:solidFill>
                  <a:srgbClr val="FF9900"/>
                </a:solidFill>
                <a:latin typeface="Comic Sans MS"/>
                <a:cs typeface="Comic Sans MS"/>
              </a:rPr>
              <a:t>sseeccoonnddaaiirree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070" y="501395"/>
            <a:ext cx="8011795" cy="94678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3114675" marR="309880" indent="-2802890">
              <a:lnSpc>
                <a:spcPct val="100000"/>
              </a:lnSpc>
              <a:spcBef>
                <a:spcPts val="210"/>
              </a:spcBef>
            </a:pPr>
            <a:r>
              <a:rPr sz="2800" b="0" spc="-5" dirty="0">
                <a:latin typeface="Comic Sans MS"/>
                <a:cs typeface="Comic Sans MS"/>
              </a:rPr>
              <a:t>Lien entre hémostase </a:t>
            </a:r>
            <a:r>
              <a:rPr sz="2800" b="0" spc="-5" dirty="0">
                <a:solidFill>
                  <a:srgbClr val="32CC32"/>
                </a:solidFill>
                <a:latin typeface="Comic Sans MS"/>
                <a:cs typeface="Comic Sans MS"/>
              </a:rPr>
              <a:t>primaire </a:t>
            </a:r>
            <a:r>
              <a:rPr sz="2800" b="0" spc="-5" dirty="0">
                <a:latin typeface="Comic Sans MS"/>
                <a:cs typeface="Comic Sans MS"/>
              </a:rPr>
              <a:t>et hémostase  </a:t>
            </a:r>
            <a:r>
              <a:rPr sz="2800" b="0" spc="-5" dirty="0">
                <a:solidFill>
                  <a:srgbClr val="FF9900"/>
                </a:solidFill>
                <a:latin typeface="Comic Sans MS"/>
                <a:cs typeface="Comic Sans MS"/>
              </a:rPr>
              <a:t>secondaire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3991" y="2482595"/>
            <a:ext cx="324657" cy="400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6915" y="1643770"/>
            <a:ext cx="223710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801370" algn="l"/>
              </a:tabLst>
            </a:pPr>
            <a:r>
              <a:rPr sz="2400" b="1" spc="5" dirty="0">
                <a:latin typeface="Comic Sans MS"/>
                <a:cs typeface="Comic Sans MS"/>
              </a:rPr>
              <a:t>P</a:t>
            </a:r>
            <a:r>
              <a:rPr sz="2400" b="1" dirty="0">
                <a:latin typeface="Comic Sans MS"/>
                <a:cs typeface="Comic Sans MS"/>
              </a:rPr>
              <a:t>l</a:t>
            </a:r>
            <a:r>
              <a:rPr sz="2400" b="1" spc="-5" dirty="0">
                <a:latin typeface="Comic Sans MS"/>
                <a:cs typeface="Comic Sans MS"/>
              </a:rPr>
              <a:t>ai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vas</a:t>
            </a:r>
            <a:r>
              <a:rPr sz="2400" b="1" dirty="0">
                <a:latin typeface="Comic Sans MS"/>
                <a:cs typeface="Comic Sans MS"/>
              </a:rPr>
              <a:t>cul</a:t>
            </a:r>
            <a:r>
              <a:rPr sz="2400" b="1" spc="-5" dirty="0">
                <a:latin typeface="Comic Sans MS"/>
                <a:cs typeface="Comic Sans MS"/>
              </a:rPr>
              <a:t>aire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470" y="1644396"/>
            <a:ext cx="2425065" cy="4572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  <a:tabLst>
                <a:tab pos="892810" algn="l"/>
              </a:tabLst>
            </a:pPr>
            <a:r>
              <a:rPr sz="2400" b="1" spc="-5" dirty="0">
                <a:latin typeface="Comic Sans MS"/>
                <a:cs typeface="Comic Sans MS"/>
              </a:rPr>
              <a:t>Plaie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vasculaire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6670" y="2177795"/>
            <a:ext cx="553212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7093" y="2957574"/>
            <a:ext cx="1955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  <a:tabLst>
                <a:tab pos="1444625" algn="l"/>
              </a:tabLst>
            </a:pP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A</a:t>
            </a:r>
            <a:r>
              <a:rPr sz="2400" b="1" spc="-10" dirty="0">
                <a:solidFill>
                  <a:srgbClr val="32CC32"/>
                </a:solidFill>
                <a:latin typeface="Comic Sans MS"/>
                <a:cs typeface="Comic Sans MS"/>
              </a:rPr>
              <a:t>d</a:t>
            </a:r>
            <a:r>
              <a:rPr sz="2400" b="1" spc="5" dirty="0">
                <a:solidFill>
                  <a:srgbClr val="32CC32"/>
                </a:solidFill>
                <a:latin typeface="Comic Sans MS"/>
                <a:cs typeface="Comic Sans MS"/>
              </a:rPr>
              <a:t>h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sio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CC32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CC32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es </a:t>
            </a:r>
            <a:r>
              <a:rPr sz="2400" dirty="0">
                <a:solidFill>
                  <a:srgbClr val="32CC3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plaquettes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3870" y="2162555"/>
            <a:ext cx="925194" cy="624840"/>
          </a:xfrm>
          <a:custGeom>
            <a:avLst/>
            <a:gdLst/>
            <a:ahLst/>
            <a:cxnLst/>
            <a:rect l="l" t="t" r="r" b="b"/>
            <a:pathLst>
              <a:path w="925195" h="624839">
                <a:moveTo>
                  <a:pt x="85111" y="546264"/>
                </a:moveTo>
                <a:lnTo>
                  <a:pt x="64008" y="515112"/>
                </a:lnTo>
                <a:lnTo>
                  <a:pt x="0" y="624840"/>
                </a:lnTo>
                <a:lnTo>
                  <a:pt x="70104" y="616494"/>
                </a:lnTo>
                <a:lnTo>
                  <a:pt x="70104" y="556260"/>
                </a:lnTo>
                <a:lnTo>
                  <a:pt x="85111" y="546264"/>
                </a:lnTo>
                <a:close/>
              </a:path>
              <a:path w="925195" h="624839">
                <a:moveTo>
                  <a:pt x="106210" y="577410"/>
                </a:moveTo>
                <a:lnTo>
                  <a:pt x="85111" y="546264"/>
                </a:lnTo>
                <a:lnTo>
                  <a:pt x="70104" y="556260"/>
                </a:lnTo>
                <a:lnTo>
                  <a:pt x="89916" y="588264"/>
                </a:lnTo>
                <a:lnTo>
                  <a:pt x="106210" y="577410"/>
                </a:lnTo>
                <a:close/>
              </a:path>
              <a:path w="925195" h="624839">
                <a:moveTo>
                  <a:pt x="128016" y="609600"/>
                </a:moveTo>
                <a:lnTo>
                  <a:pt x="106210" y="577410"/>
                </a:lnTo>
                <a:lnTo>
                  <a:pt x="89916" y="588264"/>
                </a:lnTo>
                <a:lnTo>
                  <a:pt x="70104" y="556260"/>
                </a:lnTo>
                <a:lnTo>
                  <a:pt x="70104" y="616494"/>
                </a:lnTo>
                <a:lnTo>
                  <a:pt x="128016" y="609600"/>
                </a:lnTo>
                <a:close/>
              </a:path>
              <a:path w="925195" h="624839">
                <a:moveTo>
                  <a:pt x="925068" y="32004"/>
                </a:moveTo>
                <a:lnTo>
                  <a:pt x="905256" y="0"/>
                </a:lnTo>
                <a:lnTo>
                  <a:pt x="85111" y="546264"/>
                </a:lnTo>
                <a:lnTo>
                  <a:pt x="106210" y="577410"/>
                </a:lnTo>
                <a:lnTo>
                  <a:pt x="925068" y="32004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3870" y="2162555"/>
            <a:ext cx="925194" cy="624840"/>
          </a:xfrm>
          <a:custGeom>
            <a:avLst/>
            <a:gdLst/>
            <a:ahLst/>
            <a:cxnLst/>
            <a:rect l="l" t="t" r="r" b="b"/>
            <a:pathLst>
              <a:path w="925195" h="624839">
                <a:moveTo>
                  <a:pt x="85111" y="546264"/>
                </a:moveTo>
                <a:lnTo>
                  <a:pt x="64008" y="515112"/>
                </a:lnTo>
                <a:lnTo>
                  <a:pt x="0" y="624840"/>
                </a:lnTo>
                <a:lnTo>
                  <a:pt x="70104" y="616494"/>
                </a:lnTo>
                <a:lnTo>
                  <a:pt x="70104" y="556260"/>
                </a:lnTo>
                <a:lnTo>
                  <a:pt x="85111" y="546264"/>
                </a:lnTo>
                <a:close/>
              </a:path>
              <a:path w="925195" h="624839">
                <a:moveTo>
                  <a:pt x="106210" y="577410"/>
                </a:moveTo>
                <a:lnTo>
                  <a:pt x="85111" y="546264"/>
                </a:lnTo>
                <a:lnTo>
                  <a:pt x="70104" y="556260"/>
                </a:lnTo>
                <a:lnTo>
                  <a:pt x="89916" y="588264"/>
                </a:lnTo>
                <a:lnTo>
                  <a:pt x="106210" y="577410"/>
                </a:lnTo>
                <a:close/>
              </a:path>
              <a:path w="925195" h="624839">
                <a:moveTo>
                  <a:pt x="128016" y="609600"/>
                </a:moveTo>
                <a:lnTo>
                  <a:pt x="106210" y="577410"/>
                </a:lnTo>
                <a:lnTo>
                  <a:pt x="89916" y="588264"/>
                </a:lnTo>
                <a:lnTo>
                  <a:pt x="70104" y="556260"/>
                </a:lnTo>
                <a:lnTo>
                  <a:pt x="70104" y="616494"/>
                </a:lnTo>
                <a:lnTo>
                  <a:pt x="128016" y="609600"/>
                </a:lnTo>
                <a:close/>
              </a:path>
              <a:path w="925195" h="624839">
                <a:moveTo>
                  <a:pt x="925068" y="32004"/>
                </a:moveTo>
                <a:lnTo>
                  <a:pt x="905256" y="0"/>
                </a:lnTo>
                <a:lnTo>
                  <a:pt x="85111" y="546264"/>
                </a:lnTo>
                <a:lnTo>
                  <a:pt x="106210" y="577410"/>
                </a:lnTo>
                <a:lnTo>
                  <a:pt x="925068" y="32004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2182" y="37779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49042" y="2805175"/>
            <a:ext cx="2593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  <a:tabLst>
                <a:tab pos="1242060" algn="l"/>
                <a:tab pos="1921510" algn="l"/>
              </a:tabLst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Libération</a:t>
            </a:r>
            <a:r>
              <a:rPr sz="2400" spc="-5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de  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u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r</a:t>
            </a:r>
            <a:r>
              <a:rPr sz="2400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ti</a:t>
            </a:r>
            <a:r>
              <a:rPr sz="2400" b="1" spc="-10" dirty="0">
                <a:solidFill>
                  <a:srgbClr val="FF9900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ul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aire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3107" y="2881375"/>
            <a:ext cx="1967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  <a:tabLst>
                <a:tab pos="1321435" algn="l"/>
                <a:tab pos="1616710" algn="l"/>
              </a:tabLst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tivatio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990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u </a:t>
            </a:r>
            <a:r>
              <a:rPr sz="240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facteur</a:t>
            </a:r>
            <a:r>
              <a:rPr sz="2400" spc="-5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XII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82490" y="2061972"/>
            <a:ext cx="890269" cy="675640"/>
          </a:xfrm>
          <a:custGeom>
            <a:avLst/>
            <a:gdLst/>
            <a:ahLst/>
            <a:cxnLst/>
            <a:rect l="l" t="t" r="r" b="b"/>
            <a:pathLst>
              <a:path w="890270" h="675639">
                <a:moveTo>
                  <a:pt x="809616" y="590815"/>
                </a:moveTo>
                <a:lnTo>
                  <a:pt x="22860" y="0"/>
                </a:lnTo>
                <a:lnTo>
                  <a:pt x="0" y="30480"/>
                </a:lnTo>
                <a:lnTo>
                  <a:pt x="786756" y="621295"/>
                </a:lnTo>
                <a:lnTo>
                  <a:pt x="809616" y="590815"/>
                </a:lnTo>
                <a:close/>
              </a:path>
              <a:path w="890270" h="675639">
                <a:moveTo>
                  <a:pt x="824484" y="663288"/>
                </a:moveTo>
                <a:lnTo>
                  <a:pt x="824484" y="601980"/>
                </a:lnTo>
                <a:lnTo>
                  <a:pt x="801624" y="632460"/>
                </a:lnTo>
                <a:lnTo>
                  <a:pt x="786756" y="621295"/>
                </a:lnTo>
                <a:lnTo>
                  <a:pt x="763524" y="652272"/>
                </a:lnTo>
                <a:lnTo>
                  <a:pt x="824484" y="663288"/>
                </a:lnTo>
                <a:close/>
              </a:path>
              <a:path w="890270" h="675639">
                <a:moveTo>
                  <a:pt x="824484" y="601980"/>
                </a:moveTo>
                <a:lnTo>
                  <a:pt x="809616" y="590815"/>
                </a:lnTo>
                <a:lnTo>
                  <a:pt x="786756" y="621295"/>
                </a:lnTo>
                <a:lnTo>
                  <a:pt x="801624" y="632460"/>
                </a:lnTo>
                <a:lnTo>
                  <a:pt x="824484" y="601980"/>
                </a:lnTo>
                <a:close/>
              </a:path>
              <a:path w="890270" h="675639">
                <a:moveTo>
                  <a:pt x="890016" y="675132"/>
                </a:moveTo>
                <a:lnTo>
                  <a:pt x="832104" y="560832"/>
                </a:lnTo>
                <a:lnTo>
                  <a:pt x="809616" y="590815"/>
                </a:lnTo>
                <a:lnTo>
                  <a:pt x="824484" y="601980"/>
                </a:lnTo>
                <a:lnTo>
                  <a:pt x="824484" y="663288"/>
                </a:lnTo>
                <a:lnTo>
                  <a:pt x="890016" y="675132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2490" y="2061972"/>
            <a:ext cx="890269" cy="675640"/>
          </a:xfrm>
          <a:custGeom>
            <a:avLst/>
            <a:gdLst/>
            <a:ahLst/>
            <a:cxnLst/>
            <a:rect l="l" t="t" r="r" b="b"/>
            <a:pathLst>
              <a:path w="890270" h="675639">
                <a:moveTo>
                  <a:pt x="809616" y="590815"/>
                </a:moveTo>
                <a:lnTo>
                  <a:pt x="22860" y="0"/>
                </a:lnTo>
                <a:lnTo>
                  <a:pt x="0" y="30480"/>
                </a:lnTo>
                <a:lnTo>
                  <a:pt x="786756" y="621295"/>
                </a:lnTo>
                <a:lnTo>
                  <a:pt x="809616" y="590815"/>
                </a:lnTo>
                <a:close/>
              </a:path>
              <a:path w="890270" h="675639">
                <a:moveTo>
                  <a:pt x="824484" y="663288"/>
                </a:moveTo>
                <a:lnTo>
                  <a:pt x="824484" y="601980"/>
                </a:lnTo>
                <a:lnTo>
                  <a:pt x="801624" y="632460"/>
                </a:lnTo>
                <a:lnTo>
                  <a:pt x="786756" y="621295"/>
                </a:lnTo>
                <a:lnTo>
                  <a:pt x="763524" y="652272"/>
                </a:lnTo>
                <a:lnTo>
                  <a:pt x="824484" y="663288"/>
                </a:lnTo>
                <a:close/>
              </a:path>
              <a:path w="890270" h="675639">
                <a:moveTo>
                  <a:pt x="824484" y="601980"/>
                </a:moveTo>
                <a:lnTo>
                  <a:pt x="809616" y="590815"/>
                </a:lnTo>
                <a:lnTo>
                  <a:pt x="786756" y="621295"/>
                </a:lnTo>
                <a:lnTo>
                  <a:pt x="801624" y="632460"/>
                </a:lnTo>
                <a:lnTo>
                  <a:pt x="824484" y="601980"/>
                </a:lnTo>
                <a:close/>
              </a:path>
              <a:path w="890270" h="675639">
                <a:moveTo>
                  <a:pt x="890016" y="675132"/>
                </a:moveTo>
                <a:lnTo>
                  <a:pt x="832104" y="560832"/>
                </a:lnTo>
                <a:lnTo>
                  <a:pt x="809616" y="590815"/>
                </a:lnTo>
                <a:lnTo>
                  <a:pt x="824484" y="601980"/>
                </a:lnTo>
                <a:lnTo>
                  <a:pt x="824484" y="663288"/>
                </a:lnTo>
                <a:lnTo>
                  <a:pt x="890016" y="675132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8282" y="2253996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114300" y="495300"/>
                </a:moveTo>
                <a:lnTo>
                  <a:pt x="0" y="495300"/>
                </a:lnTo>
                <a:lnTo>
                  <a:pt x="38100" y="572529"/>
                </a:lnTo>
                <a:lnTo>
                  <a:pt x="38100" y="515112"/>
                </a:lnTo>
                <a:lnTo>
                  <a:pt x="76200" y="515112"/>
                </a:lnTo>
                <a:lnTo>
                  <a:pt x="76200" y="570497"/>
                </a:lnTo>
                <a:lnTo>
                  <a:pt x="114300" y="495300"/>
                </a:lnTo>
                <a:close/>
              </a:path>
              <a:path w="114300" h="609600">
                <a:moveTo>
                  <a:pt x="76200" y="4953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95300"/>
                </a:lnTo>
                <a:lnTo>
                  <a:pt x="76200" y="495300"/>
                </a:lnTo>
                <a:close/>
              </a:path>
              <a:path w="114300" h="609600">
                <a:moveTo>
                  <a:pt x="76200" y="570497"/>
                </a:moveTo>
                <a:lnTo>
                  <a:pt x="76200" y="515112"/>
                </a:lnTo>
                <a:lnTo>
                  <a:pt x="38100" y="515112"/>
                </a:lnTo>
                <a:lnTo>
                  <a:pt x="38100" y="572529"/>
                </a:lnTo>
                <a:lnTo>
                  <a:pt x="56388" y="609600"/>
                </a:lnTo>
                <a:lnTo>
                  <a:pt x="76200" y="5704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8282" y="2253996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114300" y="495300"/>
                </a:moveTo>
                <a:lnTo>
                  <a:pt x="0" y="495300"/>
                </a:lnTo>
                <a:lnTo>
                  <a:pt x="38100" y="572529"/>
                </a:lnTo>
                <a:lnTo>
                  <a:pt x="38100" y="515112"/>
                </a:lnTo>
                <a:lnTo>
                  <a:pt x="76200" y="515112"/>
                </a:lnTo>
                <a:lnTo>
                  <a:pt x="76200" y="570497"/>
                </a:lnTo>
                <a:lnTo>
                  <a:pt x="114300" y="495300"/>
                </a:lnTo>
                <a:close/>
              </a:path>
              <a:path w="114300" h="609600">
                <a:moveTo>
                  <a:pt x="76200" y="4953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95300"/>
                </a:lnTo>
                <a:lnTo>
                  <a:pt x="76200" y="495300"/>
                </a:lnTo>
                <a:close/>
              </a:path>
              <a:path w="114300" h="609600">
                <a:moveTo>
                  <a:pt x="76200" y="570497"/>
                </a:moveTo>
                <a:lnTo>
                  <a:pt x="76200" y="515112"/>
                </a:lnTo>
                <a:lnTo>
                  <a:pt x="38100" y="515112"/>
                </a:lnTo>
                <a:lnTo>
                  <a:pt x="38100" y="572529"/>
                </a:lnTo>
                <a:lnTo>
                  <a:pt x="56388" y="609600"/>
                </a:lnTo>
                <a:lnTo>
                  <a:pt x="76200" y="5704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8182" y="3701796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38100" y="0"/>
                </a:moveTo>
                <a:lnTo>
                  <a:pt x="38100" y="76200"/>
                </a:lnTo>
                <a:lnTo>
                  <a:pt x="0" y="76200"/>
                </a:lnTo>
                <a:lnTo>
                  <a:pt x="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56382" y="3701796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38100" y="0"/>
                </a:moveTo>
                <a:lnTo>
                  <a:pt x="38100" y="76200"/>
                </a:lnTo>
                <a:lnTo>
                  <a:pt x="0" y="76200"/>
                </a:lnTo>
                <a:lnTo>
                  <a:pt x="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7050" y="6085332"/>
            <a:ext cx="845819" cy="114300"/>
          </a:xfrm>
          <a:custGeom>
            <a:avLst/>
            <a:gdLst/>
            <a:ahLst/>
            <a:cxnLst/>
            <a:rect l="l" t="t" r="r" b="b"/>
            <a:pathLst>
              <a:path w="845820" h="114300">
                <a:moveTo>
                  <a:pt x="114300" y="38062"/>
                </a:moveTo>
                <a:lnTo>
                  <a:pt x="114300" y="0"/>
                </a:lnTo>
                <a:lnTo>
                  <a:pt x="0" y="57912"/>
                </a:lnTo>
                <a:lnTo>
                  <a:pt x="96012" y="105277"/>
                </a:lnTo>
                <a:lnTo>
                  <a:pt x="96012" y="38100"/>
                </a:lnTo>
                <a:lnTo>
                  <a:pt x="114300" y="38062"/>
                </a:lnTo>
                <a:close/>
              </a:path>
              <a:path w="845820" h="114300">
                <a:moveTo>
                  <a:pt x="845820" y="74676"/>
                </a:moveTo>
                <a:lnTo>
                  <a:pt x="845820" y="36576"/>
                </a:lnTo>
                <a:lnTo>
                  <a:pt x="96012" y="38100"/>
                </a:lnTo>
                <a:lnTo>
                  <a:pt x="96012" y="76200"/>
                </a:lnTo>
                <a:lnTo>
                  <a:pt x="845820" y="74676"/>
                </a:lnTo>
                <a:close/>
              </a:path>
              <a:path w="845820" h="114300">
                <a:moveTo>
                  <a:pt x="114300" y="114300"/>
                </a:moveTo>
                <a:lnTo>
                  <a:pt x="114300" y="76162"/>
                </a:lnTo>
                <a:lnTo>
                  <a:pt x="96012" y="76200"/>
                </a:lnTo>
                <a:lnTo>
                  <a:pt x="96012" y="105277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10415" y="5929373"/>
            <a:ext cx="1038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Fi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ri</a:t>
            </a:r>
            <a:r>
              <a:rPr sz="2400" b="1" dirty="0">
                <a:solidFill>
                  <a:srgbClr val="FF9900"/>
                </a:solidFill>
                <a:latin typeface="Comic Sans MS"/>
                <a:cs typeface="Comic Sans MS"/>
              </a:rPr>
              <a:t>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288" y="4405374"/>
            <a:ext cx="3498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  <a:tabLst>
                <a:tab pos="1723389" algn="l"/>
              </a:tabLst>
            </a:pP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Agr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gatio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CC32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pl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CC32"/>
                </a:solidFill>
                <a:latin typeface="Comic Sans MS"/>
                <a:cs typeface="Comic Sans MS"/>
              </a:rPr>
              <a:t>que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ttaire </a:t>
            </a:r>
            <a:r>
              <a:rPr sz="2400" spc="-5" dirty="0">
                <a:solidFill>
                  <a:srgbClr val="32CC3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réversible</a:t>
            </a:r>
            <a:r>
              <a:rPr sz="2400" b="1" spc="-60" dirty="0">
                <a:solidFill>
                  <a:srgbClr val="32CC32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2CC32"/>
                </a:solidFill>
                <a:latin typeface="Comic Sans MS"/>
                <a:cs typeface="Comic Sans MS"/>
              </a:rPr>
              <a:t>(clou)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94082" y="3777996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114300" y="495300"/>
                </a:moveTo>
                <a:lnTo>
                  <a:pt x="0" y="495300"/>
                </a:lnTo>
                <a:lnTo>
                  <a:pt x="38100" y="572529"/>
                </a:lnTo>
                <a:lnTo>
                  <a:pt x="38100" y="515112"/>
                </a:lnTo>
                <a:lnTo>
                  <a:pt x="76200" y="515112"/>
                </a:lnTo>
                <a:lnTo>
                  <a:pt x="76200" y="570497"/>
                </a:lnTo>
                <a:lnTo>
                  <a:pt x="114300" y="495300"/>
                </a:lnTo>
                <a:close/>
              </a:path>
              <a:path w="114300" h="609600">
                <a:moveTo>
                  <a:pt x="76200" y="4953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95300"/>
                </a:lnTo>
                <a:lnTo>
                  <a:pt x="76200" y="495300"/>
                </a:lnTo>
                <a:close/>
              </a:path>
              <a:path w="114300" h="609600">
                <a:moveTo>
                  <a:pt x="76200" y="570497"/>
                </a:moveTo>
                <a:lnTo>
                  <a:pt x="76200" y="515112"/>
                </a:lnTo>
                <a:lnTo>
                  <a:pt x="38100" y="515112"/>
                </a:lnTo>
                <a:lnTo>
                  <a:pt x="38100" y="572529"/>
                </a:lnTo>
                <a:lnTo>
                  <a:pt x="56388" y="609600"/>
                </a:lnTo>
                <a:lnTo>
                  <a:pt x="76200" y="5704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09290" y="4405374"/>
            <a:ext cx="1951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</a:tabLst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Voie</a:t>
            </a:r>
            <a:r>
              <a:rPr sz="2400" spc="-5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exogène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5038" y="5857745"/>
            <a:ext cx="1553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Thrombine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5215" y="4405374"/>
            <a:ext cx="2110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</a:tabLst>
            </a:pP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Voie</a:t>
            </a:r>
            <a:r>
              <a:rPr sz="2400" spc="-5" dirty="0">
                <a:solidFill>
                  <a:srgbClr val="FF99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9900"/>
                </a:solidFill>
                <a:latin typeface="Comic Sans MS"/>
                <a:cs typeface="Comic Sans MS"/>
              </a:rPr>
              <a:t>endogène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90082" y="3777996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114300" y="419099"/>
                </a:moveTo>
                <a:lnTo>
                  <a:pt x="0" y="419099"/>
                </a:lnTo>
                <a:lnTo>
                  <a:pt x="38100" y="496329"/>
                </a:lnTo>
                <a:lnTo>
                  <a:pt x="38100" y="438911"/>
                </a:lnTo>
                <a:lnTo>
                  <a:pt x="76200" y="438911"/>
                </a:lnTo>
                <a:lnTo>
                  <a:pt x="76200" y="494297"/>
                </a:lnTo>
                <a:lnTo>
                  <a:pt x="114300" y="419099"/>
                </a:lnTo>
                <a:close/>
              </a:path>
              <a:path w="114300" h="533400">
                <a:moveTo>
                  <a:pt x="76200" y="419099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19099"/>
                </a:lnTo>
                <a:lnTo>
                  <a:pt x="76200" y="419099"/>
                </a:lnTo>
                <a:close/>
              </a:path>
              <a:path w="114300" h="533400">
                <a:moveTo>
                  <a:pt x="76200" y="494297"/>
                </a:moveTo>
                <a:lnTo>
                  <a:pt x="76200" y="438911"/>
                </a:lnTo>
                <a:lnTo>
                  <a:pt x="38100" y="438911"/>
                </a:lnTo>
                <a:lnTo>
                  <a:pt x="38100" y="496329"/>
                </a:lnTo>
                <a:lnTo>
                  <a:pt x="56388" y="533399"/>
                </a:lnTo>
                <a:lnTo>
                  <a:pt x="76200" y="4942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8282" y="3777996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114300" y="419099"/>
                </a:moveTo>
                <a:lnTo>
                  <a:pt x="0" y="419099"/>
                </a:lnTo>
                <a:lnTo>
                  <a:pt x="38100" y="496329"/>
                </a:lnTo>
                <a:lnTo>
                  <a:pt x="38100" y="438911"/>
                </a:lnTo>
                <a:lnTo>
                  <a:pt x="76200" y="438911"/>
                </a:lnTo>
                <a:lnTo>
                  <a:pt x="76200" y="494297"/>
                </a:lnTo>
                <a:lnTo>
                  <a:pt x="114300" y="419099"/>
                </a:lnTo>
                <a:close/>
              </a:path>
              <a:path w="114300" h="533400">
                <a:moveTo>
                  <a:pt x="76200" y="419099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19099"/>
                </a:lnTo>
                <a:lnTo>
                  <a:pt x="76200" y="419099"/>
                </a:lnTo>
                <a:close/>
              </a:path>
              <a:path w="114300" h="533400">
                <a:moveTo>
                  <a:pt x="76200" y="494297"/>
                </a:moveTo>
                <a:lnTo>
                  <a:pt x="76200" y="438911"/>
                </a:lnTo>
                <a:lnTo>
                  <a:pt x="38100" y="438911"/>
                </a:lnTo>
                <a:lnTo>
                  <a:pt x="38100" y="496329"/>
                </a:lnTo>
                <a:lnTo>
                  <a:pt x="56388" y="533399"/>
                </a:lnTo>
                <a:lnTo>
                  <a:pt x="76200" y="4942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2474" y="4884420"/>
            <a:ext cx="528955" cy="981710"/>
          </a:xfrm>
          <a:custGeom>
            <a:avLst/>
            <a:gdLst/>
            <a:ahLst/>
            <a:cxnLst/>
            <a:rect l="l" t="t" r="r" b="b"/>
            <a:pathLst>
              <a:path w="528954" h="981710">
                <a:moveTo>
                  <a:pt x="493148" y="871282"/>
                </a:moveTo>
                <a:lnTo>
                  <a:pt x="35052" y="0"/>
                </a:lnTo>
                <a:lnTo>
                  <a:pt x="0" y="16764"/>
                </a:lnTo>
                <a:lnTo>
                  <a:pt x="459291" y="888968"/>
                </a:lnTo>
                <a:lnTo>
                  <a:pt x="493148" y="871282"/>
                </a:lnTo>
                <a:close/>
              </a:path>
              <a:path w="528954" h="981710">
                <a:moveTo>
                  <a:pt x="501396" y="961688"/>
                </a:moveTo>
                <a:lnTo>
                  <a:pt x="501396" y="886968"/>
                </a:lnTo>
                <a:lnTo>
                  <a:pt x="467868" y="905256"/>
                </a:lnTo>
                <a:lnTo>
                  <a:pt x="459291" y="888968"/>
                </a:lnTo>
                <a:lnTo>
                  <a:pt x="425196" y="906780"/>
                </a:lnTo>
                <a:lnTo>
                  <a:pt x="501396" y="961688"/>
                </a:lnTo>
                <a:close/>
              </a:path>
              <a:path w="528954" h="981710">
                <a:moveTo>
                  <a:pt x="501396" y="886968"/>
                </a:moveTo>
                <a:lnTo>
                  <a:pt x="493148" y="871282"/>
                </a:lnTo>
                <a:lnTo>
                  <a:pt x="459291" y="888968"/>
                </a:lnTo>
                <a:lnTo>
                  <a:pt x="467868" y="905256"/>
                </a:lnTo>
                <a:lnTo>
                  <a:pt x="501396" y="886968"/>
                </a:lnTo>
                <a:close/>
              </a:path>
              <a:path w="528954" h="981710">
                <a:moveTo>
                  <a:pt x="528828" y="981456"/>
                </a:moveTo>
                <a:lnTo>
                  <a:pt x="527304" y="853440"/>
                </a:lnTo>
                <a:lnTo>
                  <a:pt x="493148" y="871282"/>
                </a:lnTo>
                <a:lnTo>
                  <a:pt x="501396" y="886968"/>
                </a:lnTo>
                <a:lnTo>
                  <a:pt x="501396" y="961688"/>
                </a:lnTo>
                <a:lnTo>
                  <a:pt x="528828" y="981456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22926" y="4917948"/>
            <a:ext cx="645160" cy="911860"/>
          </a:xfrm>
          <a:custGeom>
            <a:avLst/>
            <a:gdLst/>
            <a:ahLst/>
            <a:cxnLst/>
            <a:rect l="l" t="t" r="r" b="b"/>
            <a:pathLst>
              <a:path w="645159" h="911860">
                <a:moveTo>
                  <a:pt x="49578" y="806561"/>
                </a:moveTo>
                <a:lnTo>
                  <a:pt x="18288" y="784860"/>
                </a:lnTo>
                <a:lnTo>
                  <a:pt x="0" y="911352"/>
                </a:lnTo>
                <a:lnTo>
                  <a:pt x="38100" y="890757"/>
                </a:lnTo>
                <a:lnTo>
                  <a:pt x="38100" y="822960"/>
                </a:lnTo>
                <a:lnTo>
                  <a:pt x="49578" y="806561"/>
                </a:lnTo>
                <a:close/>
              </a:path>
              <a:path w="645159" h="911860">
                <a:moveTo>
                  <a:pt x="81157" y="828463"/>
                </a:moveTo>
                <a:lnTo>
                  <a:pt x="49578" y="806561"/>
                </a:lnTo>
                <a:lnTo>
                  <a:pt x="38100" y="822960"/>
                </a:lnTo>
                <a:lnTo>
                  <a:pt x="70104" y="844296"/>
                </a:lnTo>
                <a:lnTo>
                  <a:pt x="81157" y="828463"/>
                </a:lnTo>
                <a:close/>
              </a:path>
              <a:path w="645159" h="911860">
                <a:moveTo>
                  <a:pt x="112776" y="850392"/>
                </a:moveTo>
                <a:lnTo>
                  <a:pt x="81157" y="828463"/>
                </a:lnTo>
                <a:lnTo>
                  <a:pt x="70104" y="844296"/>
                </a:lnTo>
                <a:lnTo>
                  <a:pt x="38100" y="822960"/>
                </a:lnTo>
                <a:lnTo>
                  <a:pt x="38100" y="890757"/>
                </a:lnTo>
                <a:lnTo>
                  <a:pt x="112776" y="850392"/>
                </a:lnTo>
                <a:close/>
              </a:path>
              <a:path w="645159" h="911860">
                <a:moveTo>
                  <a:pt x="644652" y="21336"/>
                </a:moveTo>
                <a:lnTo>
                  <a:pt x="614172" y="0"/>
                </a:lnTo>
                <a:lnTo>
                  <a:pt x="49578" y="806561"/>
                </a:lnTo>
                <a:lnTo>
                  <a:pt x="81157" y="828463"/>
                </a:lnTo>
                <a:lnTo>
                  <a:pt x="644652" y="21336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4082" y="5225796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114300" y="495300"/>
                </a:moveTo>
                <a:lnTo>
                  <a:pt x="0" y="495300"/>
                </a:lnTo>
                <a:lnTo>
                  <a:pt x="38100" y="572529"/>
                </a:lnTo>
                <a:lnTo>
                  <a:pt x="38100" y="515112"/>
                </a:lnTo>
                <a:lnTo>
                  <a:pt x="76200" y="515112"/>
                </a:lnTo>
                <a:lnTo>
                  <a:pt x="76200" y="570497"/>
                </a:lnTo>
                <a:lnTo>
                  <a:pt x="114300" y="495300"/>
                </a:lnTo>
                <a:close/>
              </a:path>
              <a:path w="114300" h="609600">
                <a:moveTo>
                  <a:pt x="76200" y="4953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95300"/>
                </a:lnTo>
                <a:lnTo>
                  <a:pt x="76200" y="495300"/>
                </a:lnTo>
                <a:close/>
              </a:path>
              <a:path w="114300" h="609600">
                <a:moveTo>
                  <a:pt x="76200" y="570497"/>
                </a:moveTo>
                <a:lnTo>
                  <a:pt x="76200" y="515112"/>
                </a:lnTo>
                <a:lnTo>
                  <a:pt x="38100" y="515112"/>
                </a:lnTo>
                <a:lnTo>
                  <a:pt x="38100" y="572529"/>
                </a:lnTo>
                <a:lnTo>
                  <a:pt x="56388" y="609600"/>
                </a:lnTo>
                <a:lnTo>
                  <a:pt x="76200" y="570497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79309" y="5885177"/>
            <a:ext cx="2941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82245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Agrégation  plaquettaire  irr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ble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ai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ll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ot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17270" y="6085332"/>
            <a:ext cx="847725" cy="114300"/>
          </a:xfrm>
          <a:custGeom>
            <a:avLst/>
            <a:gdLst/>
            <a:ahLst/>
            <a:cxnLst/>
            <a:rect l="l" t="t" r="r" b="b"/>
            <a:pathLst>
              <a:path w="847725" h="114300">
                <a:moveTo>
                  <a:pt x="114807" y="38061"/>
                </a:moveTo>
                <a:lnTo>
                  <a:pt x="114300" y="0"/>
                </a:lnTo>
                <a:lnTo>
                  <a:pt x="0" y="57912"/>
                </a:lnTo>
                <a:lnTo>
                  <a:pt x="96012" y="104654"/>
                </a:lnTo>
                <a:lnTo>
                  <a:pt x="96012" y="38100"/>
                </a:lnTo>
                <a:lnTo>
                  <a:pt x="114807" y="38061"/>
                </a:lnTo>
                <a:close/>
              </a:path>
              <a:path w="847725" h="114300">
                <a:moveTo>
                  <a:pt x="115315" y="76160"/>
                </a:moveTo>
                <a:lnTo>
                  <a:pt x="114807" y="38061"/>
                </a:lnTo>
                <a:lnTo>
                  <a:pt x="96012" y="38100"/>
                </a:lnTo>
                <a:lnTo>
                  <a:pt x="96012" y="76200"/>
                </a:lnTo>
                <a:lnTo>
                  <a:pt x="115315" y="76160"/>
                </a:lnTo>
                <a:close/>
              </a:path>
              <a:path w="847725" h="114300">
                <a:moveTo>
                  <a:pt x="115824" y="114300"/>
                </a:moveTo>
                <a:lnTo>
                  <a:pt x="115315" y="76160"/>
                </a:lnTo>
                <a:lnTo>
                  <a:pt x="96012" y="76200"/>
                </a:lnTo>
                <a:lnTo>
                  <a:pt x="96012" y="104654"/>
                </a:lnTo>
                <a:lnTo>
                  <a:pt x="115824" y="114300"/>
                </a:lnTo>
                <a:close/>
              </a:path>
              <a:path w="847725" h="114300">
                <a:moveTo>
                  <a:pt x="847344" y="74676"/>
                </a:moveTo>
                <a:lnTo>
                  <a:pt x="847344" y="36576"/>
                </a:lnTo>
                <a:lnTo>
                  <a:pt x="114807" y="38061"/>
                </a:lnTo>
                <a:lnTo>
                  <a:pt x="115315" y="76160"/>
                </a:lnTo>
                <a:lnTo>
                  <a:pt x="847344" y="74676"/>
                </a:lnTo>
                <a:close/>
              </a:path>
            </a:pathLst>
          </a:custGeom>
          <a:solidFill>
            <a:srgbClr val="98326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12" y="872743"/>
            <a:ext cx="7310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1745" algn="l"/>
                <a:tab pos="4284345" algn="l"/>
                <a:tab pos="4797425" algn="l"/>
                <a:tab pos="7120255" algn="l"/>
              </a:tabLst>
            </a:pPr>
            <a:r>
              <a:rPr sz="3200" spc="-5" dirty="0"/>
              <a:t>L’Or</a:t>
            </a:r>
            <a:r>
              <a:rPr sz="3200" dirty="0"/>
              <a:t>g</a:t>
            </a:r>
            <a:r>
              <a:rPr sz="3200" spc="-5" dirty="0"/>
              <a:t>a</a:t>
            </a:r>
            <a:r>
              <a:rPr sz="3200" dirty="0"/>
              <a:t>nis</a:t>
            </a:r>
            <a:r>
              <a:rPr sz="3200" spc="-5" dirty="0"/>
              <a:t>m</a:t>
            </a:r>
            <a:r>
              <a:rPr sz="3200" dirty="0"/>
              <a:t>e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CC0000"/>
                </a:solidFill>
              </a:rPr>
              <a:t>co</a:t>
            </a:r>
            <a:r>
              <a:rPr sz="3200" dirty="0">
                <a:solidFill>
                  <a:srgbClr val="CC0000"/>
                </a:solidFill>
              </a:rPr>
              <a:t>nt</a:t>
            </a:r>
            <a:r>
              <a:rPr sz="3200" spc="-5" dirty="0">
                <a:solidFill>
                  <a:srgbClr val="CC0000"/>
                </a:solidFill>
              </a:rPr>
              <a:t>rôl</a:t>
            </a:r>
            <a:r>
              <a:rPr sz="3200" dirty="0">
                <a:solidFill>
                  <a:srgbClr val="CC0000"/>
                </a:solidFill>
              </a:rPr>
              <a:t>e</a:t>
            </a:r>
            <a:r>
              <a:rPr sz="3200" b="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200" spc="-5" dirty="0"/>
              <a:t>l</a:t>
            </a:r>
            <a:r>
              <a:rPr sz="3200" dirty="0"/>
              <a:t>a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spc="-5" dirty="0"/>
              <a:t>coa</a:t>
            </a:r>
            <a:r>
              <a:rPr sz="3200" dirty="0"/>
              <a:t>gu</a:t>
            </a:r>
            <a:r>
              <a:rPr sz="3200" spc="-5" dirty="0"/>
              <a:t>la</a:t>
            </a:r>
            <a:r>
              <a:rPr sz="3200" dirty="0"/>
              <a:t>ti</a:t>
            </a:r>
            <a:r>
              <a:rPr sz="3200" spc="-5" dirty="0"/>
              <a:t>o</a:t>
            </a:r>
            <a:r>
              <a:rPr sz="3200" dirty="0"/>
              <a:t>n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dirty="0"/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036" y="3388189"/>
            <a:ext cx="568452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  <a:tabLst>
                <a:tab pos="718820" algn="l"/>
                <a:tab pos="2764155" algn="l"/>
                <a:tab pos="3324860" algn="l"/>
                <a:tab pos="3773170" algn="l"/>
              </a:tabLst>
            </a:pPr>
            <a:r>
              <a:rPr sz="2800" b="1" spc="-1545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1570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b="1" spc="-1370" dirty="0">
                <a:solidFill>
                  <a:srgbClr val="6565FF"/>
                </a:solidFill>
                <a:latin typeface="Comic Sans MS"/>
                <a:cs typeface="Comic Sans MS"/>
              </a:rPr>
              <a:t>s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s</a:t>
            </a:r>
            <a:r>
              <a:rPr sz="2800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1535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470" dirty="0">
                <a:solidFill>
                  <a:srgbClr val="6565FF"/>
                </a:solidFill>
                <a:latin typeface="Comic Sans MS"/>
                <a:cs typeface="Comic Sans MS"/>
              </a:rPr>
              <a:t>n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n</a:t>
            </a:r>
            <a:r>
              <a:rPr sz="2800" b="1" spc="-1625" dirty="0">
                <a:solidFill>
                  <a:srgbClr val="6565FF"/>
                </a:solidFill>
                <a:latin typeface="Comic Sans MS"/>
                <a:cs typeface="Comic Sans MS"/>
              </a:rPr>
              <a:t>h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h</a:t>
            </a:r>
            <a:r>
              <a:rPr sz="2800" b="1" spc="-79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664" dirty="0">
                <a:solidFill>
                  <a:srgbClr val="6565FF"/>
                </a:solidFill>
                <a:latin typeface="Comic Sans MS"/>
                <a:cs typeface="Comic Sans MS"/>
              </a:rPr>
              <a:t>b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b</a:t>
            </a:r>
            <a:r>
              <a:rPr sz="2800" b="1" spc="-79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325" dirty="0">
                <a:solidFill>
                  <a:srgbClr val="6565FF"/>
                </a:solidFill>
                <a:latin typeface="Comic Sans MS"/>
                <a:cs typeface="Comic Sans MS"/>
              </a:rPr>
              <a:t>t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t</a:t>
            </a:r>
            <a:r>
              <a:rPr sz="2800" b="1" spc="-1570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b="1" spc="-1460" dirty="0">
                <a:solidFill>
                  <a:srgbClr val="6565FF"/>
                </a:solidFill>
                <a:latin typeface="Comic Sans MS"/>
                <a:cs typeface="Comic Sans MS"/>
              </a:rPr>
              <a:t>u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u</a:t>
            </a:r>
            <a:r>
              <a:rPr sz="2800" b="1" spc="-1350" dirty="0">
                <a:solidFill>
                  <a:srgbClr val="6565FF"/>
                </a:solidFill>
                <a:latin typeface="Comic Sans MS"/>
                <a:cs typeface="Comic Sans MS"/>
              </a:rPr>
              <a:t>r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r</a:t>
            </a:r>
            <a:r>
              <a:rPr sz="2800" b="1" spc="-1370" dirty="0">
                <a:solidFill>
                  <a:srgbClr val="6565FF"/>
                </a:solidFill>
                <a:latin typeface="Comic Sans MS"/>
                <a:cs typeface="Comic Sans MS"/>
              </a:rPr>
              <a:t>s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s</a:t>
            </a:r>
            <a:r>
              <a:rPr sz="2800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1650" dirty="0">
                <a:solidFill>
                  <a:srgbClr val="6565FF"/>
                </a:solidFill>
                <a:latin typeface="Comic Sans MS"/>
                <a:cs typeface="Comic Sans MS"/>
              </a:rPr>
              <a:t>d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d</a:t>
            </a:r>
            <a:r>
              <a:rPr sz="2800" b="1" spc="-1570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e</a:t>
            </a:r>
            <a:r>
              <a:rPr sz="2800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775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1560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1735" dirty="0">
                <a:solidFill>
                  <a:srgbClr val="6565FF"/>
                </a:solidFill>
                <a:latin typeface="Comic Sans MS"/>
                <a:cs typeface="Comic Sans MS"/>
              </a:rPr>
              <a:t>C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C</a:t>
            </a:r>
            <a:r>
              <a:rPr sz="2800" b="1" spc="-1480" dirty="0">
                <a:solidFill>
                  <a:srgbClr val="6565FF"/>
                </a:solidFill>
                <a:latin typeface="Comic Sans MS"/>
                <a:cs typeface="Comic Sans MS"/>
              </a:rPr>
              <a:t>o</a:t>
            </a:r>
            <a:r>
              <a:rPr sz="2800" b="1" dirty="0">
                <a:solidFill>
                  <a:srgbClr val="6565FF"/>
                </a:solidFill>
                <a:latin typeface="Comic Sans MS"/>
                <a:cs typeface="Comic Sans MS"/>
              </a:rPr>
              <a:t>o</a:t>
            </a:r>
            <a:r>
              <a:rPr sz="2800" b="1" spc="-1560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b="1" spc="-15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b="1" spc="-1490" dirty="0">
                <a:solidFill>
                  <a:srgbClr val="6565FF"/>
                </a:solidFill>
                <a:latin typeface="Comic Sans MS"/>
                <a:cs typeface="Comic Sans MS"/>
              </a:rPr>
              <a:t>g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g</a:t>
            </a:r>
            <a:r>
              <a:rPr sz="2800" b="1" spc="-1460" dirty="0">
                <a:solidFill>
                  <a:srgbClr val="6565FF"/>
                </a:solidFill>
                <a:latin typeface="Comic Sans MS"/>
                <a:cs typeface="Comic Sans MS"/>
              </a:rPr>
              <a:t>u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u</a:t>
            </a:r>
            <a:r>
              <a:rPr sz="2800" b="1" spc="-775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l</a:t>
            </a:r>
            <a:r>
              <a:rPr sz="2800" b="1" spc="-1560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b="1" spc="-15" dirty="0">
                <a:solidFill>
                  <a:srgbClr val="6565FF"/>
                </a:solidFill>
                <a:latin typeface="Comic Sans MS"/>
                <a:cs typeface="Comic Sans MS"/>
              </a:rPr>
              <a:t>a</a:t>
            </a:r>
            <a:r>
              <a:rPr sz="2800" b="1" spc="-1325" dirty="0">
                <a:solidFill>
                  <a:srgbClr val="6565FF"/>
                </a:solidFill>
                <a:latin typeface="Comic Sans MS"/>
                <a:cs typeface="Comic Sans MS"/>
              </a:rPr>
              <a:t>t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t</a:t>
            </a:r>
            <a:r>
              <a:rPr sz="2800" b="1" spc="-79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i</a:t>
            </a:r>
            <a:r>
              <a:rPr sz="2800" b="1" spc="-1480" dirty="0">
                <a:solidFill>
                  <a:srgbClr val="6565FF"/>
                </a:solidFill>
                <a:latin typeface="Comic Sans MS"/>
                <a:cs typeface="Comic Sans MS"/>
              </a:rPr>
              <a:t>o</a:t>
            </a:r>
            <a:r>
              <a:rPr sz="2800" b="1" dirty="0">
                <a:solidFill>
                  <a:srgbClr val="6565FF"/>
                </a:solidFill>
                <a:latin typeface="Comic Sans MS"/>
                <a:cs typeface="Comic Sans MS"/>
              </a:rPr>
              <a:t>o</a:t>
            </a:r>
            <a:r>
              <a:rPr sz="2800" b="1" spc="-1470" dirty="0">
                <a:solidFill>
                  <a:srgbClr val="6565FF"/>
                </a:solidFill>
                <a:latin typeface="Comic Sans MS"/>
                <a:cs typeface="Comic Sans MS"/>
              </a:rPr>
              <a:t>n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073" y="3396996"/>
            <a:ext cx="5873750" cy="381000"/>
          </a:xfrm>
          <a:custGeom>
            <a:avLst/>
            <a:gdLst/>
            <a:ahLst/>
            <a:cxnLst/>
            <a:rect l="l" t="t" r="r" b="b"/>
            <a:pathLst>
              <a:path w="5873750" h="381000">
                <a:moveTo>
                  <a:pt x="0" y="0"/>
                </a:moveTo>
                <a:lnTo>
                  <a:pt x="0" y="381000"/>
                </a:lnTo>
                <a:lnTo>
                  <a:pt x="5873496" y="381000"/>
                </a:lnTo>
                <a:lnTo>
                  <a:pt x="5873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5073" y="3396996"/>
            <a:ext cx="5873750" cy="381000"/>
          </a:xfrm>
          <a:prstGeom prst="rect">
            <a:avLst/>
          </a:prstGeom>
          <a:solidFill>
            <a:srgbClr val="FFFF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710">
              <a:lnSpc>
                <a:spcPts val="2790"/>
              </a:lnSpc>
              <a:spcBef>
                <a:spcPts val="210"/>
              </a:spcBef>
              <a:tabLst>
                <a:tab pos="812165" algn="l"/>
                <a:tab pos="2856865" algn="l"/>
                <a:tab pos="3418204" algn="l"/>
                <a:tab pos="3865879" algn="l"/>
              </a:tabLst>
            </a:pPr>
            <a:r>
              <a:rPr sz="2800" b="1" spc="-10" dirty="0">
                <a:solidFill>
                  <a:srgbClr val="6565FF"/>
                </a:solidFill>
                <a:latin typeface="Comic Sans MS"/>
                <a:cs typeface="Comic Sans MS"/>
              </a:rPr>
              <a:t>Les</a:t>
            </a:r>
            <a:r>
              <a:rPr sz="2800" spc="-10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Inhibiteurs</a:t>
            </a:r>
            <a:r>
              <a:rPr sz="2800" spc="-5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de</a:t>
            </a:r>
            <a:r>
              <a:rPr sz="2800" spc="-5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la</a:t>
            </a:r>
            <a:r>
              <a:rPr sz="2800" spc="-5" dirty="0">
                <a:solidFill>
                  <a:srgbClr val="6565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565FF"/>
                </a:solidFill>
                <a:latin typeface="Comic Sans MS"/>
                <a:cs typeface="Comic Sans MS"/>
              </a:rPr>
              <a:t>Coagulation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2486" y="1568196"/>
            <a:ext cx="609600" cy="1676400"/>
          </a:xfrm>
          <a:custGeom>
            <a:avLst/>
            <a:gdLst/>
            <a:ahLst/>
            <a:cxnLst/>
            <a:rect l="l" t="t" r="r" b="b"/>
            <a:pathLst>
              <a:path w="609600" h="1676400">
                <a:moveTo>
                  <a:pt x="609600" y="1257300"/>
                </a:moveTo>
                <a:lnTo>
                  <a:pt x="457200" y="1257300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1257300"/>
                </a:lnTo>
                <a:lnTo>
                  <a:pt x="0" y="1257300"/>
                </a:lnTo>
                <a:lnTo>
                  <a:pt x="304800" y="1676400"/>
                </a:lnTo>
                <a:lnTo>
                  <a:pt x="609600" y="125730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2486" y="1568196"/>
            <a:ext cx="609600" cy="1676400"/>
          </a:xfrm>
          <a:custGeom>
            <a:avLst/>
            <a:gdLst/>
            <a:ahLst/>
            <a:cxnLst/>
            <a:rect l="l" t="t" r="r" b="b"/>
            <a:pathLst>
              <a:path w="609600" h="1676400">
                <a:moveTo>
                  <a:pt x="609600" y="1257300"/>
                </a:moveTo>
                <a:lnTo>
                  <a:pt x="457200" y="1257300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1257300"/>
                </a:lnTo>
                <a:lnTo>
                  <a:pt x="0" y="1257300"/>
                </a:lnTo>
                <a:lnTo>
                  <a:pt x="304800" y="1676400"/>
                </a:lnTo>
                <a:lnTo>
                  <a:pt x="609600" y="125730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5073" y="3777996"/>
            <a:ext cx="5873750" cy="139065"/>
          </a:xfrm>
          <a:custGeom>
            <a:avLst/>
            <a:gdLst/>
            <a:ahLst/>
            <a:cxnLst/>
            <a:rect l="l" t="t" r="r" b="b"/>
            <a:pathLst>
              <a:path w="5873750" h="139064">
                <a:moveTo>
                  <a:pt x="0" y="0"/>
                </a:moveTo>
                <a:lnTo>
                  <a:pt x="0" y="138683"/>
                </a:lnTo>
                <a:lnTo>
                  <a:pt x="5873496" y="138683"/>
                </a:lnTo>
                <a:lnTo>
                  <a:pt x="5873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3649" y="4825998"/>
            <a:ext cx="78619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  <a:tabLst>
                <a:tab pos="652145" algn="l"/>
                <a:tab pos="1002030" algn="l"/>
                <a:tab pos="1354455" algn="l"/>
                <a:tab pos="2423160" algn="l"/>
                <a:tab pos="3302000" algn="l"/>
                <a:tab pos="3359150" algn="l"/>
                <a:tab pos="4000500" algn="l"/>
                <a:tab pos="5447030" algn="l"/>
                <a:tab pos="5958840" algn="l"/>
                <a:tab pos="5981065" algn="l"/>
              </a:tabLst>
            </a:pPr>
            <a:r>
              <a:rPr sz="3200" b="1" spc="-5" dirty="0">
                <a:solidFill>
                  <a:srgbClr val="FF3299"/>
                </a:solidFill>
                <a:latin typeface="Comic Sans MS"/>
                <a:cs typeface="Comic Sans MS"/>
              </a:rPr>
              <a:t>Rôle</a:t>
            </a:r>
            <a:r>
              <a:rPr sz="3200" spc="-5" dirty="0">
                <a:solidFill>
                  <a:srgbClr val="FF3299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3299"/>
                </a:solidFill>
                <a:latin typeface="Comic Sans MS"/>
                <a:cs typeface="Comic Sans MS"/>
              </a:rPr>
              <a:t>:</a:t>
            </a:r>
            <a:r>
              <a:rPr sz="3200" dirty="0">
                <a:solidFill>
                  <a:srgbClr val="FF3299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contrôler</a:t>
            </a:r>
            <a:r>
              <a:rPr sz="32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les</a:t>
            </a:r>
            <a:r>
              <a:rPr sz="32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réactions</a:t>
            </a:r>
            <a:r>
              <a:rPr sz="3200" spc="-5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de  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st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se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fin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it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orma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ti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n 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32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fibrine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98669" y="1644396"/>
            <a:ext cx="2619755" cy="269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1966975"/>
            <a:ext cx="76346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Rôle : Inactivation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thrombine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(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et</a:t>
            </a:r>
            <a:r>
              <a:rPr sz="2400" b="1" spc="-3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Xa)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97305" algn="l"/>
                <a:tab pos="3654425" algn="l"/>
                <a:tab pos="3965575" algn="l"/>
                <a:tab pos="5768340" algn="l"/>
                <a:tab pos="637984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Activité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anticoagulante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x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2000-3000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par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héparine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917" y="964626"/>
            <a:ext cx="3226435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1)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Anti-Thrombine*</a:t>
            </a:r>
            <a:r>
              <a:rPr sz="20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(Foie)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7473" y="958596"/>
            <a:ext cx="3412490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/>
              <a:t>1) </a:t>
            </a:r>
            <a:r>
              <a:rPr sz="2000" spc="-5" dirty="0"/>
              <a:t>Anti-Thrombine*</a:t>
            </a:r>
            <a:r>
              <a:rPr sz="2000" spc="-45" dirty="0"/>
              <a:t> </a:t>
            </a:r>
            <a:r>
              <a:rPr sz="2000" spc="-5" dirty="0"/>
              <a:t>(Foie)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212470" y="4302252"/>
            <a:ext cx="685800" cy="172720"/>
          </a:xfrm>
          <a:custGeom>
            <a:avLst/>
            <a:gdLst/>
            <a:ahLst/>
            <a:cxnLst/>
            <a:rect l="l" t="t" r="r" b="b"/>
            <a:pathLst>
              <a:path w="685800" h="172720">
                <a:moveTo>
                  <a:pt x="544068" y="114300"/>
                </a:moveTo>
                <a:lnTo>
                  <a:pt x="544068" y="57912"/>
                </a:lnTo>
                <a:lnTo>
                  <a:pt x="0" y="57912"/>
                </a:lnTo>
                <a:lnTo>
                  <a:pt x="0" y="114300"/>
                </a:lnTo>
                <a:lnTo>
                  <a:pt x="544068" y="114300"/>
                </a:lnTo>
                <a:close/>
              </a:path>
              <a:path w="685800" h="172720">
                <a:moveTo>
                  <a:pt x="685800" y="85344"/>
                </a:moveTo>
                <a:lnTo>
                  <a:pt x="515112" y="0"/>
                </a:lnTo>
                <a:lnTo>
                  <a:pt x="515112" y="57912"/>
                </a:lnTo>
                <a:lnTo>
                  <a:pt x="544068" y="57912"/>
                </a:lnTo>
                <a:lnTo>
                  <a:pt x="544068" y="157475"/>
                </a:lnTo>
                <a:lnTo>
                  <a:pt x="685800" y="85344"/>
                </a:lnTo>
                <a:close/>
              </a:path>
              <a:path w="685800" h="172720">
                <a:moveTo>
                  <a:pt x="544068" y="157475"/>
                </a:moveTo>
                <a:lnTo>
                  <a:pt x="544068" y="114300"/>
                </a:lnTo>
                <a:lnTo>
                  <a:pt x="515112" y="114300"/>
                </a:lnTo>
                <a:lnTo>
                  <a:pt x="515112" y="172212"/>
                </a:lnTo>
                <a:lnTo>
                  <a:pt x="544068" y="1574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3673" y="4158996"/>
            <a:ext cx="1371600" cy="457200"/>
          </a:xfrm>
          <a:prstGeom prst="rect">
            <a:avLst/>
          </a:prstGeom>
          <a:solidFill>
            <a:srgbClr val="CC65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Déficit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9663" y="4176774"/>
            <a:ext cx="3669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0775" marR="5080" indent="-110871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1687195" algn="l"/>
                <a:tab pos="348678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ques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rom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répétition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7216" y="2120899"/>
            <a:ext cx="4282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Rôle :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Inhibe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activation V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et</a:t>
            </a:r>
            <a:r>
              <a:rPr sz="2000" b="1" spc="-18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VIII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5117" y="1117026"/>
            <a:ext cx="3549015" cy="6597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30655" indent="-1431290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Système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Protéines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000" b="1" spc="-1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(Foie)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8873" y="1110996"/>
            <a:ext cx="4343400" cy="7029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1826895" marR="390525" indent="-1431290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Système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Protéines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</a:t>
            </a:r>
            <a:r>
              <a:rPr sz="2000" b="1" spc="-1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(Foie)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312" y="3174426"/>
            <a:ext cx="3720465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3)TFPI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(cellules</a:t>
            </a:r>
            <a:r>
              <a:rPr sz="2000" b="1" spc="-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873" y="3168396"/>
            <a:ext cx="3903345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3)TFPI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(cellules</a:t>
            </a:r>
            <a:r>
              <a:rPr sz="2000" b="1" spc="-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8617" y="3721098"/>
            <a:ext cx="48133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(Tissue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Factor Pathway</a:t>
            </a:r>
            <a:r>
              <a:rPr sz="2000" b="1" spc="-114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Inhibitor)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515110" marR="5080" indent="-114046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Rôle :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Inhibe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activation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X par</a:t>
            </a:r>
            <a:r>
              <a:rPr sz="2000" b="1" spc="-18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le  complexe</a:t>
            </a:r>
            <a:r>
              <a:rPr sz="2000" b="1" spc="-6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VII-FT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2270" y="1187195"/>
            <a:ext cx="4032503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0552" y="723704"/>
            <a:ext cx="5616575" cy="11684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  <a:tabLst>
                <a:tab pos="1289050" algn="l"/>
              </a:tabLst>
            </a:pPr>
            <a:r>
              <a:rPr sz="66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66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66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6600" b="1" spc="-5" dirty="0">
                <a:solidFill>
                  <a:srgbClr val="3232CC"/>
                </a:solidFill>
                <a:latin typeface="Comic Sans MS"/>
                <a:cs typeface="Comic Sans MS"/>
              </a:rPr>
              <a:t>ibri</a:t>
            </a:r>
            <a:r>
              <a:rPr sz="66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66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6600" b="1" dirty="0">
                <a:solidFill>
                  <a:srgbClr val="3232CC"/>
                </a:solidFill>
                <a:latin typeface="Comic Sans MS"/>
                <a:cs typeface="Comic Sans MS"/>
              </a:rPr>
              <a:t>lyse</a:t>
            </a:r>
            <a:endParaRPr sz="6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4870" y="806196"/>
            <a:ext cx="6166485" cy="1099185"/>
          </a:xfrm>
          <a:custGeom>
            <a:avLst/>
            <a:gdLst/>
            <a:ahLst/>
            <a:cxnLst/>
            <a:rect l="l" t="t" r="r" b="b"/>
            <a:pathLst>
              <a:path w="6166484" h="1099185">
                <a:moveTo>
                  <a:pt x="0" y="0"/>
                </a:moveTo>
                <a:lnTo>
                  <a:pt x="0" y="1098804"/>
                </a:lnTo>
                <a:lnTo>
                  <a:pt x="6166104" y="1098804"/>
                </a:lnTo>
                <a:lnTo>
                  <a:pt x="6166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7852" y="796543"/>
            <a:ext cx="56419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750" algn="l"/>
              </a:tabLst>
            </a:pPr>
            <a:r>
              <a:rPr sz="6600" dirty="0"/>
              <a:t>La</a:t>
            </a:r>
            <a:r>
              <a:rPr sz="6600" b="0" dirty="0">
                <a:latin typeface="Times New Roman"/>
                <a:cs typeface="Times New Roman"/>
              </a:rPr>
              <a:t>	</a:t>
            </a:r>
            <a:r>
              <a:rPr sz="6600" spc="-5" dirty="0"/>
              <a:t>Fibrinolyse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041" y="473963"/>
            <a:ext cx="8895715" cy="3304540"/>
          </a:xfrm>
          <a:custGeom>
            <a:avLst/>
            <a:gdLst/>
            <a:ahLst/>
            <a:cxnLst/>
            <a:rect l="l" t="t" r="r" b="b"/>
            <a:pathLst>
              <a:path w="8895715" h="3304540">
                <a:moveTo>
                  <a:pt x="8895585" y="3304032"/>
                </a:moveTo>
                <a:lnTo>
                  <a:pt x="8895585" y="0"/>
                </a:lnTo>
                <a:lnTo>
                  <a:pt x="0" y="0"/>
                </a:lnTo>
                <a:lnTo>
                  <a:pt x="0" y="3304032"/>
                </a:lnTo>
                <a:lnTo>
                  <a:pt x="27432" y="3304032"/>
                </a:lnTo>
                <a:lnTo>
                  <a:pt x="27432" y="56388"/>
                </a:lnTo>
                <a:lnTo>
                  <a:pt x="56388" y="27432"/>
                </a:lnTo>
                <a:lnTo>
                  <a:pt x="56388" y="56388"/>
                </a:lnTo>
                <a:lnTo>
                  <a:pt x="8839197" y="56388"/>
                </a:lnTo>
                <a:lnTo>
                  <a:pt x="8839197" y="27432"/>
                </a:lnTo>
                <a:lnTo>
                  <a:pt x="8866629" y="56388"/>
                </a:lnTo>
                <a:lnTo>
                  <a:pt x="8866629" y="3304032"/>
                </a:lnTo>
                <a:lnTo>
                  <a:pt x="8895585" y="3304032"/>
                </a:lnTo>
                <a:close/>
              </a:path>
              <a:path w="8895715" h="3304540">
                <a:moveTo>
                  <a:pt x="56388" y="56388"/>
                </a:moveTo>
                <a:lnTo>
                  <a:pt x="56388" y="27432"/>
                </a:lnTo>
                <a:lnTo>
                  <a:pt x="27432" y="56388"/>
                </a:lnTo>
                <a:lnTo>
                  <a:pt x="56388" y="56388"/>
                </a:lnTo>
                <a:close/>
              </a:path>
              <a:path w="8895715" h="3304540">
                <a:moveTo>
                  <a:pt x="56388" y="3304032"/>
                </a:moveTo>
                <a:lnTo>
                  <a:pt x="56388" y="56388"/>
                </a:lnTo>
                <a:lnTo>
                  <a:pt x="27432" y="56388"/>
                </a:lnTo>
                <a:lnTo>
                  <a:pt x="27432" y="3304032"/>
                </a:lnTo>
                <a:lnTo>
                  <a:pt x="56388" y="3304032"/>
                </a:lnTo>
                <a:close/>
              </a:path>
              <a:path w="8895715" h="3304540">
                <a:moveTo>
                  <a:pt x="8866629" y="56388"/>
                </a:moveTo>
                <a:lnTo>
                  <a:pt x="8839197" y="27432"/>
                </a:lnTo>
                <a:lnTo>
                  <a:pt x="8839197" y="56388"/>
                </a:lnTo>
                <a:lnTo>
                  <a:pt x="8866629" y="56388"/>
                </a:lnTo>
                <a:close/>
              </a:path>
              <a:path w="8895715" h="3304540">
                <a:moveTo>
                  <a:pt x="8866629" y="3304032"/>
                </a:moveTo>
                <a:lnTo>
                  <a:pt x="8866629" y="56388"/>
                </a:lnTo>
                <a:lnTo>
                  <a:pt x="8839197" y="56388"/>
                </a:lnTo>
                <a:lnTo>
                  <a:pt x="8839197" y="3304032"/>
                </a:lnTo>
                <a:lnTo>
                  <a:pt x="8866629" y="330403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2270" y="3777995"/>
            <a:ext cx="4032503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041" y="3777996"/>
            <a:ext cx="8895715" cy="3305810"/>
          </a:xfrm>
          <a:custGeom>
            <a:avLst/>
            <a:gdLst/>
            <a:ahLst/>
            <a:cxnLst/>
            <a:rect l="l" t="t" r="r" b="b"/>
            <a:pathLst>
              <a:path w="8895715" h="3305809">
                <a:moveTo>
                  <a:pt x="56388" y="3249167"/>
                </a:moveTo>
                <a:lnTo>
                  <a:pt x="56388" y="0"/>
                </a:lnTo>
                <a:lnTo>
                  <a:pt x="0" y="0"/>
                </a:lnTo>
                <a:lnTo>
                  <a:pt x="0" y="3305555"/>
                </a:lnTo>
                <a:lnTo>
                  <a:pt x="27432" y="3305555"/>
                </a:lnTo>
                <a:lnTo>
                  <a:pt x="27432" y="3249167"/>
                </a:lnTo>
                <a:lnTo>
                  <a:pt x="56388" y="3249167"/>
                </a:lnTo>
                <a:close/>
              </a:path>
              <a:path w="8895715" h="3305809">
                <a:moveTo>
                  <a:pt x="8866629" y="3249167"/>
                </a:moveTo>
                <a:lnTo>
                  <a:pt x="27432" y="3249167"/>
                </a:lnTo>
                <a:lnTo>
                  <a:pt x="56388" y="3276599"/>
                </a:lnTo>
                <a:lnTo>
                  <a:pt x="56388" y="3305555"/>
                </a:lnTo>
                <a:lnTo>
                  <a:pt x="8839197" y="3305555"/>
                </a:lnTo>
                <a:lnTo>
                  <a:pt x="8839197" y="3276599"/>
                </a:lnTo>
                <a:lnTo>
                  <a:pt x="8866629" y="3249167"/>
                </a:lnTo>
                <a:close/>
              </a:path>
              <a:path w="8895715" h="3305809">
                <a:moveTo>
                  <a:pt x="56388" y="3305555"/>
                </a:moveTo>
                <a:lnTo>
                  <a:pt x="56388" y="3276599"/>
                </a:lnTo>
                <a:lnTo>
                  <a:pt x="27432" y="3249167"/>
                </a:lnTo>
                <a:lnTo>
                  <a:pt x="27432" y="3305555"/>
                </a:lnTo>
                <a:lnTo>
                  <a:pt x="56388" y="3305555"/>
                </a:lnTo>
                <a:close/>
              </a:path>
              <a:path w="8895715" h="3305809">
                <a:moveTo>
                  <a:pt x="8895585" y="3305555"/>
                </a:moveTo>
                <a:lnTo>
                  <a:pt x="8895585" y="0"/>
                </a:lnTo>
                <a:lnTo>
                  <a:pt x="8839197" y="0"/>
                </a:lnTo>
                <a:lnTo>
                  <a:pt x="8839197" y="3249167"/>
                </a:lnTo>
                <a:lnTo>
                  <a:pt x="8866629" y="3249167"/>
                </a:lnTo>
                <a:lnTo>
                  <a:pt x="8866629" y="3305555"/>
                </a:lnTo>
                <a:lnTo>
                  <a:pt x="8895585" y="3305555"/>
                </a:lnTo>
                <a:close/>
              </a:path>
              <a:path w="8895715" h="3305809">
                <a:moveTo>
                  <a:pt x="8866629" y="3305555"/>
                </a:moveTo>
                <a:lnTo>
                  <a:pt x="8866629" y="3249167"/>
                </a:lnTo>
                <a:lnTo>
                  <a:pt x="8839197" y="3276599"/>
                </a:lnTo>
                <a:lnTo>
                  <a:pt x="8839197" y="3305555"/>
                </a:lnTo>
                <a:lnTo>
                  <a:pt x="8866629" y="33055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999" y="865254"/>
            <a:ext cx="2100580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br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in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ol</a:t>
            </a:r>
            <a:r>
              <a:rPr sz="3200" b="1" spc="5" dirty="0">
                <a:solidFill>
                  <a:srgbClr val="3232CC"/>
                </a:solidFill>
                <a:latin typeface="Comic Sans MS"/>
                <a:cs typeface="Comic Sans MS"/>
              </a:rPr>
              <a:t>y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se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554" y="882396"/>
            <a:ext cx="2284730" cy="581025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6854" y="2025396"/>
            <a:ext cx="1295400" cy="1270635"/>
          </a:xfrm>
          <a:custGeom>
            <a:avLst/>
            <a:gdLst/>
            <a:ahLst/>
            <a:cxnLst/>
            <a:rect l="l" t="t" r="r" b="b"/>
            <a:pathLst>
              <a:path w="1295400" h="1270635">
                <a:moveTo>
                  <a:pt x="324611" y="1206500"/>
                </a:moveTo>
                <a:lnTo>
                  <a:pt x="324611" y="1200912"/>
                </a:lnTo>
                <a:lnTo>
                  <a:pt x="0" y="1200912"/>
                </a:lnTo>
                <a:lnTo>
                  <a:pt x="9143" y="1206548"/>
                </a:lnTo>
                <a:lnTo>
                  <a:pt x="324611" y="1206500"/>
                </a:lnTo>
                <a:close/>
              </a:path>
              <a:path w="1295400" h="1270635">
                <a:moveTo>
                  <a:pt x="972312" y="12700"/>
                </a:moveTo>
                <a:lnTo>
                  <a:pt x="972312" y="0"/>
                </a:lnTo>
                <a:lnTo>
                  <a:pt x="324612" y="0"/>
                </a:lnTo>
                <a:lnTo>
                  <a:pt x="324612" y="12700"/>
                </a:lnTo>
                <a:lnTo>
                  <a:pt x="972312" y="12700"/>
                </a:lnTo>
                <a:close/>
              </a:path>
              <a:path w="1295400" h="1270635">
                <a:moveTo>
                  <a:pt x="1295400" y="1200912"/>
                </a:moveTo>
                <a:lnTo>
                  <a:pt x="972312" y="1200912"/>
                </a:lnTo>
                <a:lnTo>
                  <a:pt x="972312" y="12700"/>
                </a:lnTo>
                <a:lnTo>
                  <a:pt x="972311" y="1206500"/>
                </a:lnTo>
                <a:lnTo>
                  <a:pt x="1286255" y="1206549"/>
                </a:lnTo>
                <a:lnTo>
                  <a:pt x="1295400" y="1200912"/>
                </a:lnTo>
                <a:close/>
              </a:path>
              <a:path w="1295400" h="1270635">
                <a:moveTo>
                  <a:pt x="1286255" y="1206549"/>
                </a:moveTo>
                <a:close/>
              </a:path>
              <a:path w="1295400" h="1270635">
                <a:moveTo>
                  <a:pt x="1183329" y="1270000"/>
                </a:moveTo>
                <a:lnTo>
                  <a:pt x="1182623" y="1270000"/>
                </a:lnTo>
                <a:lnTo>
                  <a:pt x="1182567" y="1270470"/>
                </a:lnTo>
                <a:lnTo>
                  <a:pt x="1183329" y="127000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0090" y="2020824"/>
            <a:ext cx="1329055" cy="1609090"/>
          </a:xfrm>
          <a:custGeom>
            <a:avLst/>
            <a:gdLst/>
            <a:ahLst/>
            <a:cxnLst/>
            <a:rect l="l" t="t" r="r" b="b"/>
            <a:pathLst>
              <a:path w="1329054" h="1609089">
                <a:moveTo>
                  <a:pt x="19812" y="1200912"/>
                </a:moveTo>
                <a:lnTo>
                  <a:pt x="0" y="1200912"/>
                </a:lnTo>
                <a:lnTo>
                  <a:pt x="16764" y="1211254"/>
                </a:lnTo>
                <a:lnTo>
                  <a:pt x="16764" y="1210056"/>
                </a:lnTo>
                <a:lnTo>
                  <a:pt x="19812" y="1200912"/>
                </a:lnTo>
                <a:close/>
              </a:path>
              <a:path w="1329054" h="1609089">
                <a:moveTo>
                  <a:pt x="34588" y="1210056"/>
                </a:moveTo>
                <a:lnTo>
                  <a:pt x="19812" y="1200912"/>
                </a:lnTo>
                <a:lnTo>
                  <a:pt x="16764" y="1210056"/>
                </a:lnTo>
                <a:lnTo>
                  <a:pt x="34588" y="1210056"/>
                </a:lnTo>
                <a:close/>
              </a:path>
              <a:path w="1329054" h="1609089">
                <a:moveTo>
                  <a:pt x="36230" y="1211072"/>
                </a:moveTo>
                <a:lnTo>
                  <a:pt x="34588" y="1210056"/>
                </a:lnTo>
                <a:lnTo>
                  <a:pt x="16764" y="1210056"/>
                </a:lnTo>
                <a:lnTo>
                  <a:pt x="16764" y="1211254"/>
                </a:lnTo>
                <a:lnTo>
                  <a:pt x="25907" y="1216896"/>
                </a:lnTo>
                <a:lnTo>
                  <a:pt x="25907" y="1211072"/>
                </a:lnTo>
                <a:lnTo>
                  <a:pt x="36230" y="1211072"/>
                </a:lnTo>
                <a:close/>
              </a:path>
              <a:path w="1329054" h="1609089">
                <a:moveTo>
                  <a:pt x="341375" y="1210056"/>
                </a:moveTo>
                <a:lnTo>
                  <a:pt x="341375" y="1200912"/>
                </a:lnTo>
                <a:lnTo>
                  <a:pt x="335280" y="1205484"/>
                </a:lnTo>
                <a:lnTo>
                  <a:pt x="335280" y="1200912"/>
                </a:lnTo>
                <a:lnTo>
                  <a:pt x="19812" y="1200912"/>
                </a:lnTo>
                <a:lnTo>
                  <a:pt x="34588" y="1210056"/>
                </a:lnTo>
                <a:lnTo>
                  <a:pt x="341375" y="1210056"/>
                </a:lnTo>
                <a:close/>
              </a:path>
              <a:path w="1329054" h="1609089">
                <a:moveTo>
                  <a:pt x="26662" y="1217361"/>
                </a:moveTo>
                <a:lnTo>
                  <a:pt x="25907" y="1211072"/>
                </a:lnTo>
                <a:lnTo>
                  <a:pt x="25907" y="1216896"/>
                </a:lnTo>
                <a:lnTo>
                  <a:pt x="26662" y="1217361"/>
                </a:lnTo>
                <a:close/>
              </a:path>
              <a:path w="1329054" h="1609089">
                <a:moveTo>
                  <a:pt x="993648" y="17272"/>
                </a:moveTo>
                <a:lnTo>
                  <a:pt x="993648" y="0"/>
                </a:lnTo>
                <a:lnTo>
                  <a:pt x="335280" y="0"/>
                </a:lnTo>
                <a:lnTo>
                  <a:pt x="335280" y="1200912"/>
                </a:lnTo>
                <a:lnTo>
                  <a:pt x="341375" y="1200912"/>
                </a:lnTo>
                <a:lnTo>
                  <a:pt x="341375" y="17272"/>
                </a:lnTo>
                <a:lnTo>
                  <a:pt x="341376" y="10668"/>
                </a:lnTo>
                <a:lnTo>
                  <a:pt x="345948" y="4572"/>
                </a:lnTo>
                <a:lnTo>
                  <a:pt x="345948" y="10668"/>
                </a:lnTo>
                <a:lnTo>
                  <a:pt x="982980" y="10668"/>
                </a:lnTo>
                <a:lnTo>
                  <a:pt x="982980" y="4572"/>
                </a:lnTo>
                <a:lnTo>
                  <a:pt x="989076" y="10668"/>
                </a:lnTo>
                <a:lnTo>
                  <a:pt x="989076" y="17272"/>
                </a:lnTo>
                <a:lnTo>
                  <a:pt x="993648" y="17272"/>
                </a:lnTo>
                <a:close/>
              </a:path>
              <a:path w="1329054" h="1609089">
                <a:moveTo>
                  <a:pt x="989076" y="17272"/>
                </a:moveTo>
                <a:lnTo>
                  <a:pt x="989076" y="10668"/>
                </a:lnTo>
                <a:lnTo>
                  <a:pt x="341376" y="10668"/>
                </a:lnTo>
                <a:lnTo>
                  <a:pt x="341376" y="17272"/>
                </a:lnTo>
                <a:lnTo>
                  <a:pt x="989076" y="17272"/>
                </a:lnTo>
                <a:close/>
              </a:path>
              <a:path w="1329054" h="1609089">
                <a:moveTo>
                  <a:pt x="993648" y="1200912"/>
                </a:moveTo>
                <a:lnTo>
                  <a:pt x="993648" y="17272"/>
                </a:lnTo>
                <a:lnTo>
                  <a:pt x="989075" y="17272"/>
                </a:lnTo>
                <a:lnTo>
                  <a:pt x="989075" y="1210056"/>
                </a:lnTo>
                <a:lnTo>
                  <a:pt x="989076" y="1200912"/>
                </a:lnTo>
                <a:lnTo>
                  <a:pt x="993648" y="1200912"/>
                </a:lnTo>
                <a:close/>
              </a:path>
              <a:path w="1329054" h="1609089">
                <a:moveTo>
                  <a:pt x="1309116" y="1200912"/>
                </a:moveTo>
                <a:lnTo>
                  <a:pt x="989076" y="1200912"/>
                </a:lnTo>
                <a:lnTo>
                  <a:pt x="993648" y="1205484"/>
                </a:lnTo>
                <a:lnTo>
                  <a:pt x="993648" y="1210056"/>
                </a:lnTo>
                <a:lnTo>
                  <a:pt x="1294339" y="1210056"/>
                </a:lnTo>
                <a:lnTo>
                  <a:pt x="1309116" y="1200912"/>
                </a:lnTo>
                <a:close/>
              </a:path>
              <a:path w="1329054" h="1609089">
                <a:moveTo>
                  <a:pt x="993648" y="1210056"/>
                </a:moveTo>
                <a:lnTo>
                  <a:pt x="993648" y="1205484"/>
                </a:lnTo>
                <a:lnTo>
                  <a:pt x="989076" y="1200912"/>
                </a:lnTo>
                <a:lnTo>
                  <a:pt x="989076" y="1210056"/>
                </a:lnTo>
                <a:lnTo>
                  <a:pt x="993648" y="1210056"/>
                </a:lnTo>
                <a:close/>
              </a:path>
              <a:path w="1329054" h="1609089">
                <a:moveTo>
                  <a:pt x="1312164" y="1211254"/>
                </a:moveTo>
                <a:lnTo>
                  <a:pt x="1312164" y="1210056"/>
                </a:lnTo>
                <a:lnTo>
                  <a:pt x="1294339" y="1210056"/>
                </a:lnTo>
                <a:lnTo>
                  <a:pt x="1292697" y="1211072"/>
                </a:lnTo>
                <a:lnTo>
                  <a:pt x="1303019" y="1211072"/>
                </a:lnTo>
                <a:lnTo>
                  <a:pt x="1303019" y="1216896"/>
                </a:lnTo>
                <a:lnTo>
                  <a:pt x="1312164" y="1211254"/>
                </a:lnTo>
                <a:close/>
              </a:path>
              <a:path w="1329054" h="1609089">
                <a:moveTo>
                  <a:pt x="1312164" y="1210056"/>
                </a:moveTo>
                <a:lnTo>
                  <a:pt x="1309116" y="1200912"/>
                </a:lnTo>
                <a:lnTo>
                  <a:pt x="1294339" y="1210056"/>
                </a:lnTo>
                <a:lnTo>
                  <a:pt x="1312164" y="1210056"/>
                </a:lnTo>
                <a:close/>
              </a:path>
              <a:path w="1329054" h="1609089">
                <a:moveTo>
                  <a:pt x="1303019" y="1216896"/>
                </a:moveTo>
                <a:lnTo>
                  <a:pt x="1303019" y="1211072"/>
                </a:lnTo>
                <a:lnTo>
                  <a:pt x="1302264" y="1217362"/>
                </a:lnTo>
                <a:lnTo>
                  <a:pt x="1303019" y="1216896"/>
                </a:lnTo>
                <a:close/>
              </a:path>
              <a:path w="1329054" h="1609089">
                <a:moveTo>
                  <a:pt x="1328928" y="1200912"/>
                </a:moveTo>
                <a:lnTo>
                  <a:pt x="1309116" y="1200912"/>
                </a:lnTo>
                <a:lnTo>
                  <a:pt x="1312164" y="1210056"/>
                </a:lnTo>
                <a:lnTo>
                  <a:pt x="1312164" y="1211254"/>
                </a:lnTo>
                <a:lnTo>
                  <a:pt x="1328928" y="1200912"/>
                </a:lnTo>
                <a:close/>
              </a:path>
              <a:path w="1329054" h="1609089">
                <a:moveTo>
                  <a:pt x="1291875" y="1223772"/>
                </a:moveTo>
                <a:lnTo>
                  <a:pt x="1284731" y="1223772"/>
                </a:lnTo>
                <a:lnTo>
                  <a:pt x="1281725" y="1230034"/>
                </a:lnTo>
                <a:lnTo>
                  <a:pt x="1291875" y="1223772"/>
                </a:lnTo>
                <a:close/>
              </a:path>
              <a:path w="1329054" h="1609089">
                <a:moveTo>
                  <a:pt x="1271291" y="1236472"/>
                </a:moveTo>
                <a:lnTo>
                  <a:pt x="1264919" y="1236472"/>
                </a:lnTo>
                <a:lnTo>
                  <a:pt x="1262238" y="1242057"/>
                </a:lnTo>
                <a:lnTo>
                  <a:pt x="1271291" y="1236472"/>
                </a:lnTo>
                <a:close/>
              </a:path>
              <a:path w="1329054" h="1609089">
                <a:moveTo>
                  <a:pt x="1250706" y="1249172"/>
                </a:moveTo>
                <a:lnTo>
                  <a:pt x="1245107" y="1249172"/>
                </a:lnTo>
                <a:lnTo>
                  <a:pt x="1242751" y="1254080"/>
                </a:lnTo>
                <a:lnTo>
                  <a:pt x="1250706" y="1249172"/>
                </a:lnTo>
                <a:close/>
              </a:path>
              <a:path w="1329054" h="1609089">
                <a:moveTo>
                  <a:pt x="1230122" y="1261872"/>
                </a:moveTo>
                <a:lnTo>
                  <a:pt x="1225295" y="1261872"/>
                </a:lnTo>
                <a:lnTo>
                  <a:pt x="1223264" y="1266103"/>
                </a:lnTo>
                <a:lnTo>
                  <a:pt x="1230122" y="1261872"/>
                </a:lnTo>
                <a:close/>
              </a:path>
              <a:path w="1329054" h="1609089">
                <a:moveTo>
                  <a:pt x="1209537" y="1274572"/>
                </a:moveTo>
                <a:lnTo>
                  <a:pt x="1199387" y="1274572"/>
                </a:lnTo>
                <a:lnTo>
                  <a:pt x="1198575" y="1281335"/>
                </a:lnTo>
                <a:lnTo>
                  <a:pt x="1209537" y="1274572"/>
                </a:lnTo>
                <a:close/>
              </a:path>
              <a:path w="1329054" h="1609089">
                <a:moveTo>
                  <a:pt x="1188953" y="1287272"/>
                </a:moveTo>
                <a:lnTo>
                  <a:pt x="1181099" y="1287272"/>
                </a:lnTo>
                <a:lnTo>
                  <a:pt x="1177794" y="1294157"/>
                </a:lnTo>
                <a:lnTo>
                  <a:pt x="1188953" y="1287272"/>
                </a:lnTo>
                <a:close/>
              </a:path>
              <a:path w="1329054" h="1609089">
                <a:moveTo>
                  <a:pt x="1168369" y="1299972"/>
                </a:moveTo>
                <a:lnTo>
                  <a:pt x="1161287" y="1299972"/>
                </a:lnTo>
                <a:lnTo>
                  <a:pt x="1158307" y="1306179"/>
                </a:lnTo>
                <a:lnTo>
                  <a:pt x="1168369" y="1299972"/>
                </a:lnTo>
                <a:close/>
              </a:path>
              <a:path w="1329054" h="1609089">
                <a:moveTo>
                  <a:pt x="1147784" y="1312672"/>
                </a:moveTo>
                <a:lnTo>
                  <a:pt x="1141475" y="1312672"/>
                </a:lnTo>
                <a:lnTo>
                  <a:pt x="1138820" y="1318202"/>
                </a:lnTo>
                <a:lnTo>
                  <a:pt x="1147784" y="1312672"/>
                </a:lnTo>
                <a:close/>
              </a:path>
              <a:path w="1329054" h="1609089">
                <a:moveTo>
                  <a:pt x="1127200" y="1325372"/>
                </a:moveTo>
                <a:lnTo>
                  <a:pt x="1121663" y="1325372"/>
                </a:lnTo>
                <a:lnTo>
                  <a:pt x="1119333" y="1330225"/>
                </a:lnTo>
                <a:lnTo>
                  <a:pt x="1127200" y="1325372"/>
                </a:lnTo>
                <a:close/>
              </a:path>
              <a:path w="1329054" h="1609089">
                <a:moveTo>
                  <a:pt x="1106616" y="1338072"/>
                </a:moveTo>
                <a:lnTo>
                  <a:pt x="1101851" y="1338072"/>
                </a:lnTo>
                <a:lnTo>
                  <a:pt x="1099846" y="1342248"/>
                </a:lnTo>
                <a:lnTo>
                  <a:pt x="1106616" y="1338072"/>
                </a:lnTo>
                <a:close/>
              </a:path>
              <a:path w="1329054" h="1609089">
                <a:moveTo>
                  <a:pt x="1086031" y="1350772"/>
                </a:moveTo>
                <a:lnTo>
                  <a:pt x="1077467" y="1350772"/>
                </a:lnTo>
                <a:lnTo>
                  <a:pt x="1073864" y="1358279"/>
                </a:lnTo>
                <a:lnTo>
                  <a:pt x="1086031" y="1350772"/>
                </a:lnTo>
                <a:close/>
              </a:path>
              <a:path w="1329054" h="1609089">
                <a:moveTo>
                  <a:pt x="1065447" y="1363472"/>
                </a:moveTo>
                <a:lnTo>
                  <a:pt x="1057655" y="1363472"/>
                </a:lnTo>
                <a:lnTo>
                  <a:pt x="1054377" y="1370302"/>
                </a:lnTo>
                <a:lnTo>
                  <a:pt x="1065447" y="1363472"/>
                </a:lnTo>
                <a:close/>
              </a:path>
              <a:path w="1329054" h="1609089">
                <a:moveTo>
                  <a:pt x="1044862" y="1376172"/>
                </a:moveTo>
                <a:lnTo>
                  <a:pt x="1037843" y="1376172"/>
                </a:lnTo>
                <a:lnTo>
                  <a:pt x="1034890" y="1382325"/>
                </a:lnTo>
                <a:lnTo>
                  <a:pt x="1044862" y="1376172"/>
                </a:lnTo>
                <a:close/>
              </a:path>
              <a:path w="1329054" h="1609089">
                <a:moveTo>
                  <a:pt x="1024278" y="1388872"/>
                </a:moveTo>
                <a:lnTo>
                  <a:pt x="1018031" y="1388872"/>
                </a:lnTo>
                <a:lnTo>
                  <a:pt x="1015403" y="1394348"/>
                </a:lnTo>
                <a:lnTo>
                  <a:pt x="1024278" y="1388872"/>
                </a:lnTo>
                <a:close/>
              </a:path>
              <a:path w="1329054" h="1609089">
                <a:moveTo>
                  <a:pt x="1003694" y="1401572"/>
                </a:moveTo>
                <a:lnTo>
                  <a:pt x="998219" y="1401572"/>
                </a:lnTo>
                <a:lnTo>
                  <a:pt x="995916" y="1406371"/>
                </a:lnTo>
                <a:lnTo>
                  <a:pt x="1003694" y="1401572"/>
                </a:lnTo>
                <a:close/>
              </a:path>
              <a:path w="1329054" h="1609089">
                <a:moveTo>
                  <a:pt x="983109" y="1414272"/>
                </a:moveTo>
                <a:lnTo>
                  <a:pt x="975359" y="1414272"/>
                </a:lnTo>
                <a:lnTo>
                  <a:pt x="974739" y="1419436"/>
                </a:lnTo>
                <a:lnTo>
                  <a:pt x="983109" y="1414272"/>
                </a:lnTo>
                <a:close/>
              </a:path>
              <a:path w="1329054" h="1609089">
                <a:moveTo>
                  <a:pt x="962525" y="1426972"/>
                </a:moveTo>
                <a:lnTo>
                  <a:pt x="954023" y="1426972"/>
                </a:lnTo>
                <a:lnTo>
                  <a:pt x="950446" y="1434424"/>
                </a:lnTo>
                <a:lnTo>
                  <a:pt x="962525" y="1426972"/>
                </a:lnTo>
                <a:close/>
              </a:path>
              <a:path w="1329054" h="1609089">
                <a:moveTo>
                  <a:pt x="941940" y="1439672"/>
                </a:moveTo>
                <a:lnTo>
                  <a:pt x="934211" y="1439672"/>
                </a:lnTo>
                <a:lnTo>
                  <a:pt x="930959" y="1446447"/>
                </a:lnTo>
                <a:lnTo>
                  <a:pt x="941940" y="1439672"/>
                </a:lnTo>
                <a:close/>
              </a:path>
              <a:path w="1329054" h="1609089">
                <a:moveTo>
                  <a:pt x="921356" y="1452372"/>
                </a:moveTo>
                <a:lnTo>
                  <a:pt x="914399" y="1452372"/>
                </a:lnTo>
                <a:lnTo>
                  <a:pt x="911472" y="1458470"/>
                </a:lnTo>
                <a:lnTo>
                  <a:pt x="921356" y="1452372"/>
                </a:lnTo>
                <a:close/>
              </a:path>
              <a:path w="1329054" h="1609089">
                <a:moveTo>
                  <a:pt x="900772" y="1465072"/>
                </a:moveTo>
                <a:lnTo>
                  <a:pt x="894587" y="1465072"/>
                </a:lnTo>
                <a:lnTo>
                  <a:pt x="891985" y="1470493"/>
                </a:lnTo>
                <a:lnTo>
                  <a:pt x="900772" y="1465072"/>
                </a:lnTo>
                <a:close/>
              </a:path>
              <a:path w="1329054" h="1609089">
                <a:moveTo>
                  <a:pt x="880187" y="1477772"/>
                </a:moveTo>
                <a:lnTo>
                  <a:pt x="871727" y="1477772"/>
                </a:lnTo>
                <a:lnTo>
                  <a:pt x="871051" y="1483409"/>
                </a:lnTo>
                <a:lnTo>
                  <a:pt x="880187" y="1477772"/>
                </a:lnTo>
                <a:close/>
              </a:path>
              <a:path w="1329054" h="1609089">
                <a:moveTo>
                  <a:pt x="859603" y="1490472"/>
                </a:moveTo>
                <a:lnTo>
                  <a:pt x="851915" y="1490472"/>
                </a:lnTo>
                <a:lnTo>
                  <a:pt x="851300" y="1495594"/>
                </a:lnTo>
                <a:lnTo>
                  <a:pt x="859603" y="1490472"/>
                </a:lnTo>
                <a:close/>
              </a:path>
              <a:path w="1329054" h="1609089">
                <a:moveTo>
                  <a:pt x="839019" y="1503172"/>
                </a:moveTo>
                <a:lnTo>
                  <a:pt x="830579" y="1503172"/>
                </a:lnTo>
                <a:lnTo>
                  <a:pt x="827028" y="1510570"/>
                </a:lnTo>
                <a:lnTo>
                  <a:pt x="839019" y="1503172"/>
                </a:lnTo>
                <a:close/>
              </a:path>
              <a:path w="1329054" h="1609089">
                <a:moveTo>
                  <a:pt x="818434" y="1515872"/>
                </a:moveTo>
                <a:lnTo>
                  <a:pt x="810767" y="1515872"/>
                </a:lnTo>
                <a:lnTo>
                  <a:pt x="807541" y="1522593"/>
                </a:lnTo>
                <a:lnTo>
                  <a:pt x="818434" y="1515872"/>
                </a:lnTo>
                <a:close/>
              </a:path>
              <a:path w="1329054" h="1609089">
                <a:moveTo>
                  <a:pt x="797850" y="1528572"/>
                </a:moveTo>
                <a:lnTo>
                  <a:pt x="790955" y="1528572"/>
                </a:lnTo>
                <a:lnTo>
                  <a:pt x="788054" y="1534616"/>
                </a:lnTo>
                <a:lnTo>
                  <a:pt x="797850" y="1528572"/>
                </a:lnTo>
                <a:close/>
              </a:path>
              <a:path w="1329054" h="1609089">
                <a:moveTo>
                  <a:pt x="777265" y="1541272"/>
                </a:moveTo>
                <a:lnTo>
                  <a:pt x="768095" y="1541272"/>
                </a:lnTo>
                <a:lnTo>
                  <a:pt x="767362" y="1547382"/>
                </a:lnTo>
                <a:lnTo>
                  <a:pt x="777265" y="1541272"/>
                </a:lnTo>
                <a:close/>
              </a:path>
              <a:path w="1329054" h="1609089">
                <a:moveTo>
                  <a:pt x="756681" y="1553972"/>
                </a:moveTo>
                <a:lnTo>
                  <a:pt x="748283" y="1553972"/>
                </a:lnTo>
                <a:lnTo>
                  <a:pt x="747612" y="1559567"/>
                </a:lnTo>
                <a:lnTo>
                  <a:pt x="756681" y="1553972"/>
                </a:lnTo>
                <a:close/>
              </a:path>
              <a:path w="1329054" h="1609089">
                <a:moveTo>
                  <a:pt x="736097" y="1566672"/>
                </a:moveTo>
                <a:lnTo>
                  <a:pt x="728471" y="1566672"/>
                </a:lnTo>
                <a:lnTo>
                  <a:pt x="727861" y="1571753"/>
                </a:lnTo>
                <a:lnTo>
                  <a:pt x="736097" y="1566672"/>
                </a:lnTo>
                <a:close/>
              </a:path>
              <a:path w="1329054" h="1609089">
                <a:moveTo>
                  <a:pt x="715512" y="1579372"/>
                </a:moveTo>
                <a:lnTo>
                  <a:pt x="707135" y="1579372"/>
                </a:lnTo>
                <a:lnTo>
                  <a:pt x="703610" y="1586715"/>
                </a:lnTo>
                <a:lnTo>
                  <a:pt x="715512" y="1579372"/>
                </a:lnTo>
                <a:close/>
              </a:path>
              <a:path w="1329054" h="1609089">
                <a:moveTo>
                  <a:pt x="694928" y="1592072"/>
                </a:moveTo>
                <a:lnTo>
                  <a:pt x="687323" y="1592072"/>
                </a:lnTo>
                <a:lnTo>
                  <a:pt x="684123" y="1598738"/>
                </a:lnTo>
                <a:lnTo>
                  <a:pt x="694928" y="1592072"/>
                </a:lnTo>
                <a:close/>
              </a:path>
              <a:path w="1329054" h="1609089">
                <a:moveTo>
                  <a:pt x="674343" y="1604772"/>
                </a:moveTo>
                <a:lnTo>
                  <a:pt x="667511" y="1604772"/>
                </a:lnTo>
                <a:lnTo>
                  <a:pt x="667511" y="1608987"/>
                </a:lnTo>
                <a:lnTo>
                  <a:pt x="674343" y="160477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6854" y="2025396"/>
            <a:ext cx="1295400" cy="1600200"/>
          </a:xfrm>
          <a:custGeom>
            <a:avLst/>
            <a:gdLst/>
            <a:ahLst/>
            <a:cxnLst/>
            <a:rect l="l" t="t" r="r" b="b"/>
            <a:pathLst>
              <a:path w="1295400" h="1600200">
                <a:moveTo>
                  <a:pt x="1295400" y="1200912"/>
                </a:moveTo>
                <a:lnTo>
                  <a:pt x="972312" y="1200912"/>
                </a:lnTo>
                <a:lnTo>
                  <a:pt x="972312" y="0"/>
                </a:lnTo>
                <a:lnTo>
                  <a:pt x="324612" y="0"/>
                </a:lnTo>
                <a:lnTo>
                  <a:pt x="324612" y="1200912"/>
                </a:lnTo>
                <a:lnTo>
                  <a:pt x="0" y="1200912"/>
                </a:lnTo>
                <a:lnTo>
                  <a:pt x="647700" y="1600200"/>
                </a:lnTo>
                <a:lnTo>
                  <a:pt x="1295400" y="120091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0090" y="2020824"/>
            <a:ext cx="1329055" cy="1610995"/>
          </a:xfrm>
          <a:custGeom>
            <a:avLst/>
            <a:gdLst/>
            <a:ahLst/>
            <a:cxnLst/>
            <a:rect l="l" t="t" r="r" b="b"/>
            <a:pathLst>
              <a:path w="1329054" h="1610995">
                <a:moveTo>
                  <a:pt x="19812" y="1200912"/>
                </a:moveTo>
                <a:lnTo>
                  <a:pt x="0" y="1200912"/>
                </a:lnTo>
                <a:lnTo>
                  <a:pt x="16764" y="1211254"/>
                </a:lnTo>
                <a:lnTo>
                  <a:pt x="16764" y="1210056"/>
                </a:lnTo>
                <a:lnTo>
                  <a:pt x="19812" y="1200912"/>
                </a:lnTo>
                <a:close/>
              </a:path>
              <a:path w="1329054" h="1610995">
                <a:moveTo>
                  <a:pt x="34588" y="1210056"/>
                </a:moveTo>
                <a:lnTo>
                  <a:pt x="19812" y="1200912"/>
                </a:lnTo>
                <a:lnTo>
                  <a:pt x="16764" y="1210056"/>
                </a:lnTo>
                <a:lnTo>
                  <a:pt x="34588" y="1210056"/>
                </a:lnTo>
                <a:close/>
              </a:path>
              <a:path w="1329054" h="1610995">
                <a:moveTo>
                  <a:pt x="664464" y="1599837"/>
                </a:moveTo>
                <a:lnTo>
                  <a:pt x="34588" y="1210056"/>
                </a:lnTo>
                <a:lnTo>
                  <a:pt x="16764" y="1210056"/>
                </a:lnTo>
                <a:lnTo>
                  <a:pt x="16764" y="1211254"/>
                </a:lnTo>
                <a:lnTo>
                  <a:pt x="661416" y="1608987"/>
                </a:lnTo>
                <a:lnTo>
                  <a:pt x="661416" y="1601724"/>
                </a:lnTo>
                <a:lnTo>
                  <a:pt x="664464" y="1599837"/>
                </a:lnTo>
                <a:close/>
              </a:path>
              <a:path w="1329054" h="1610995">
                <a:moveTo>
                  <a:pt x="341376" y="1200912"/>
                </a:moveTo>
                <a:lnTo>
                  <a:pt x="19812" y="1200912"/>
                </a:lnTo>
                <a:lnTo>
                  <a:pt x="34588" y="1210056"/>
                </a:lnTo>
                <a:lnTo>
                  <a:pt x="335280" y="1210056"/>
                </a:lnTo>
                <a:lnTo>
                  <a:pt x="335280" y="1205484"/>
                </a:lnTo>
                <a:lnTo>
                  <a:pt x="341376" y="1200912"/>
                </a:lnTo>
                <a:close/>
              </a:path>
              <a:path w="1329054" h="1610995">
                <a:moveTo>
                  <a:pt x="993648" y="1200912"/>
                </a:moveTo>
                <a:lnTo>
                  <a:pt x="993648" y="0"/>
                </a:lnTo>
                <a:lnTo>
                  <a:pt x="335280" y="0"/>
                </a:lnTo>
                <a:lnTo>
                  <a:pt x="335280" y="1200912"/>
                </a:lnTo>
                <a:lnTo>
                  <a:pt x="341376" y="1200912"/>
                </a:lnTo>
                <a:lnTo>
                  <a:pt x="341376" y="10668"/>
                </a:lnTo>
                <a:lnTo>
                  <a:pt x="345948" y="4572"/>
                </a:lnTo>
                <a:lnTo>
                  <a:pt x="345948" y="10668"/>
                </a:lnTo>
                <a:lnTo>
                  <a:pt x="982980" y="10668"/>
                </a:lnTo>
                <a:lnTo>
                  <a:pt x="982980" y="4572"/>
                </a:lnTo>
                <a:lnTo>
                  <a:pt x="989076" y="10668"/>
                </a:lnTo>
                <a:lnTo>
                  <a:pt x="989076" y="1200912"/>
                </a:lnTo>
                <a:lnTo>
                  <a:pt x="993648" y="1200912"/>
                </a:lnTo>
                <a:close/>
              </a:path>
              <a:path w="1329054" h="1610995">
                <a:moveTo>
                  <a:pt x="345948" y="1210056"/>
                </a:moveTo>
                <a:lnTo>
                  <a:pt x="345948" y="10668"/>
                </a:lnTo>
                <a:lnTo>
                  <a:pt x="341376" y="10668"/>
                </a:lnTo>
                <a:lnTo>
                  <a:pt x="341376" y="1200912"/>
                </a:lnTo>
                <a:lnTo>
                  <a:pt x="335280" y="1205484"/>
                </a:lnTo>
                <a:lnTo>
                  <a:pt x="335280" y="1210056"/>
                </a:lnTo>
                <a:lnTo>
                  <a:pt x="345948" y="1210056"/>
                </a:lnTo>
                <a:close/>
              </a:path>
              <a:path w="1329054" h="1610995">
                <a:moveTo>
                  <a:pt x="345948" y="10668"/>
                </a:moveTo>
                <a:lnTo>
                  <a:pt x="345948" y="4572"/>
                </a:lnTo>
                <a:lnTo>
                  <a:pt x="341376" y="10668"/>
                </a:lnTo>
                <a:lnTo>
                  <a:pt x="345948" y="10668"/>
                </a:lnTo>
                <a:close/>
              </a:path>
              <a:path w="1329054" h="1610995">
                <a:moveTo>
                  <a:pt x="667512" y="1601724"/>
                </a:moveTo>
                <a:lnTo>
                  <a:pt x="664464" y="1599837"/>
                </a:lnTo>
                <a:lnTo>
                  <a:pt x="661416" y="1601724"/>
                </a:lnTo>
                <a:lnTo>
                  <a:pt x="667512" y="1601724"/>
                </a:lnTo>
                <a:close/>
              </a:path>
              <a:path w="1329054" h="1610995">
                <a:moveTo>
                  <a:pt x="667512" y="1608987"/>
                </a:moveTo>
                <a:lnTo>
                  <a:pt x="667512" y="1601724"/>
                </a:lnTo>
                <a:lnTo>
                  <a:pt x="661416" y="1601724"/>
                </a:lnTo>
                <a:lnTo>
                  <a:pt x="661416" y="1608987"/>
                </a:lnTo>
                <a:lnTo>
                  <a:pt x="664464" y="1610868"/>
                </a:lnTo>
                <a:lnTo>
                  <a:pt x="667512" y="1608987"/>
                </a:lnTo>
                <a:close/>
              </a:path>
              <a:path w="1329054" h="1610995">
                <a:moveTo>
                  <a:pt x="1312164" y="1211254"/>
                </a:moveTo>
                <a:lnTo>
                  <a:pt x="1312164" y="1210056"/>
                </a:lnTo>
                <a:lnTo>
                  <a:pt x="1294339" y="1210056"/>
                </a:lnTo>
                <a:lnTo>
                  <a:pt x="664464" y="1599837"/>
                </a:lnTo>
                <a:lnTo>
                  <a:pt x="667512" y="1601724"/>
                </a:lnTo>
                <a:lnTo>
                  <a:pt x="667512" y="1608987"/>
                </a:lnTo>
                <a:lnTo>
                  <a:pt x="1312164" y="1211254"/>
                </a:lnTo>
                <a:close/>
              </a:path>
              <a:path w="1329054" h="1610995">
                <a:moveTo>
                  <a:pt x="989076" y="10668"/>
                </a:moveTo>
                <a:lnTo>
                  <a:pt x="982980" y="4572"/>
                </a:lnTo>
                <a:lnTo>
                  <a:pt x="982980" y="10668"/>
                </a:lnTo>
                <a:lnTo>
                  <a:pt x="989076" y="10668"/>
                </a:lnTo>
                <a:close/>
              </a:path>
              <a:path w="1329054" h="1610995">
                <a:moveTo>
                  <a:pt x="993648" y="1210056"/>
                </a:moveTo>
                <a:lnTo>
                  <a:pt x="993648" y="1205484"/>
                </a:lnTo>
                <a:lnTo>
                  <a:pt x="989076" y="1200912"/>
                </a:lnTo>
                <a:lnTo>
                  <a:pt x="989076" y="10668"/>
                </a:lnTo>
                <a:lnTo>
                  <a:pt x="982980" y="10668"/>
                </a:lnTo>
                <a:lnTo>
                  <a:pt x="982980" y="1210056"/>
                </a:lnTo>
                <a:lnTo>
                  <a:pt x="993648" y="1210056"/>
                </a:lnTo>
                <a:close/>
              </a:path>
              <a:path w="1329054" h="1610995">
                <a:moveTo>
                  <a:pt x="1309116" y="1200912"/>
                </a:moveTo>
                <a:lnTo>
                  <a:pt x="989076" y="1200912"/>
                </a:lnTo>
                <a:lnTo>
                  <a:pt x="993648" y="1205484"/>
                </a:lnTo>
                <a:lnTo>
                  <a:pt x="993648" y="1210056"/>
                </a:lnTo>
                <a:lnTo>
                  <a:pt x="1294339" y="1210056"/>
                </a:lnTo>
                <a:lnTo>
                  <a:pt x="1309116" y="1200912"/>
                </a:lnTo>
                <a:close/>
              </a:path>
              <a:path w="1329054" h="1610995">
                <a:moveTo>
                  <a:pt x="1312164" y="1210056"/>
                </a:moveTo>
                <a:lnTo>
                  <a:pt x="1309116" y="1200912"/>
                </a:lnTo>
                <a:lnTo>
                  <a:pt x="1294339" y="1210056"/>
                </a:lnTo>
                <a:lnTo>
                  <a:pt x="1312164" y="1210056"/>
                </a:lnTo>
                <a:close/>
              </a:path>
              <a:path w="1329054" h="1610995">
                <a:moveTo>
                  <a:pt x="1328928" y="1200912"/>
                </a:moveTo>
                <a:lnTo>
                  <a:pt x="1309116" y="1200912"/>
                </a:lnTo>
                <a:lnTo>
                  <a:pt x="1312164" y="1210056"/>
                </a:lnTo>
                <a:lnTo>
                  <a:pt x="1312164" y="1211254"/>
                </a:lnTo>
                <a:lnTo>
                  <a:pt x="1328928" y="120091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7453" y="865254"/>
            <a:ext cx="2188210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gu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ti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6006" y="882396"/>
            <a:ext cx="2548255" cy="581025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3200" spc="-5" dirty="0"/>
              <a:t>Coagulation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2410846" y="2025396"/>
            <a:ext cx="1295400" cy="1206500"/>
          </a:xfrm>
          <a:custGeom>
            <a:avLst/>
            <a:gdLst/>
            <a:ahLst/>
            <a:cxnLst/>
            <a:rect l="l" t="t" r="r" b="b"/>
            <a:pathLst>
              <a:path w="1295400" h="1206500">
                <a:moveTo>
                  <a:pt x="324611" y="1206500"/>
                </a:moveTo>
                <a:lnTo>
                  <a:pt x="324611" y="1200912"/>
                </a:lnTo>
                <a:lnTo>
                  <a:pt x="0" y="1200912"/>
                </a:lnTo>
                <a:lnTo>
                  <a:pt x="9065" y="1206500"/>
                </a:lnTo>
                <a:lnTo>
                  <a:pt x="324611" y="1206500"/>
                </a:lnTo>
                <a:close/>
              </a:path>
              <a:path w="1295400" h="1206500">
                <a:moveTo>
                  <a:pt x="972312" y="12700"/>
                </a:moveTo>
                <a:lnTo>
                  <a:pt x="972312" y="0"/>
                </a:lnTo>
                <a:lnTo>
                  <a:pt x="324612" y="0"/>
                </a:lnTo>
                <a:lnTo>
                  <a:pt x="324612" y="12700"/>
                </a:lnTo>
                <a:lnTo>
                  <a:pt x="972312" y="12700"/>
                </a:lnTo>
                <a:close/>
              </a:path>
              <a:path w="1295400" h="1206500">
                <a:moveTo>
                  <a:pt x="1295400" y="1200912"/>
                </a:moveTo>
                <a:lnTo>
                  <a:pt x="972312" y="1200912"/>
                </a:lnTo>
                <a:lnTo>
                  <a:pt x="972312" y="12700"/>
                </a:lnTo>
                <a:lnTo>
                  <a:pt x="972311" y="1206500"/>
                </a:lnTo>
                <a:lnTo>
                  <a:pt x="1286334" y="1206500"/>
                </a:lnTo>
                <a:lnTo>
                  <a:pt x="1295400" y="120091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4082" y="2020824"/>
            <a:ext cx="1329055" cy="1609090"/>
          </a:xfrm>
          <a:custGeom>
            <a:avLst/>
            <a:gdLst/>
            <a:ahLst/>
            <a:cxnLst/>
            <a:rect l="l" t="t" r="r" b="b"/>
            <a:pathLst>
              <a:path w="1329054" h="1609089">
                <a:moveTo>
                  <a:pt x="19812" y="1200912"/>
                </a:moveTo>
                <a:lnTo>
                  <a:pt x="0" y="1200912"/>
                </a:lnTo>
                <a:lnTo>
                  <a:pt x="16764" y="1211254"/>
                </a:lnTo>
                <a:lnTo>
                  <a:pt x="16764" y="1210056"/>
                </a:lnTo>
                <a:lnTo>
                  <a:pt x="19812" y="1200912"/>
                </a:lnTo>
                <a:close/>
              </a:path>
              <a:path w="1329054" h="1609089">
                <a:moveTo>
                  <a:pt x="34588" y="1210056"/>
                </a:moveTo>
                <a:lnTo>
                  <a:pt x="19812" y="1200912"/>
                </a:lnTo>
                <a:lnTo>
                  <a:pt x="16764" y="1210056"/>
                </a:lnTo>
                <a:lnTo>
                  <a:pt x="34588" y="1210056"/>
                </a:lnTo>
                <a:close/>
              </a:path>
              <a:path w="1329054" h="1609089">
                <a:moveTo>
                  <a:pt x="36230" y="1211072"/>
                </a:moveTo>
                <a:lnTo>
                  <a:pt x="34588" y="1210056"/>
                </a:lnTo>
                <a:lnTo>
                  <a:pt x="16764" y="1210056"/>
                </a:lnTo>
                <a:lnTo>
                  <a:pt x="16764" y="1211254"/>
                </a:lnTo>
                <a:lnTo>
                  <a:pt x="22859" y="1215015"/>
                </a:lnTo>
                <a:lnTo>
                  <a:pt x="22859" y="1211072"/>
                </a:lnTo>
                <a:lnTo>
                  <a:pt x="36230" y="1211072"/>
                </a:lnTo>
                <a:close/>
              </a:path>
              <a:path w="1329054" h="1609089">
                <a:moveTo>
                  <a:pt x="341375" y="1210056"/>
                </a:moveTo>
                <a:lnTo>
                  <a:pt x="341375" y="1200912"/>
                </a:lnTo>
                <a:lnTo>
                  <a:pt x="336804" y="1205484"/>
                </a:lnTo>
                <a:lnTo>
                  <a:pt x="336804" y="1200912"/>
                </a:lnTo>
                <a:lnTo>
                  <a:pt x="19812" y="1200912"/>
                </a:lnTo>
                <a:lnTo>
                  <a:pt x="34588" y="1210056"/>
                </a:lnTo>
                <a:lnTo>
                  <a:pt x="341375" y="1210056"/>
                </a:lnTo>
                <a:close/>
              </a:path>
              <a:path w="1329054" h="1609089">
                <a:moveTo>
                  <a:pt x="25549" y="1216675"/>
                </a:moveTo>
                <a:lnTo>
                  <a:pt x="22859" y="1211072"/>
                </a:lnTo>
                <a:lnTo>
                  <a:pt x="22859" y="1215015"/>
                </a:lnTo>
                <a:lnTo>
                  <a:pt x="25549" y="1216675"/>
                </a:lnTo>
                <a:close/>
              </a:path>
              <a:path w="1329054" h="1609089">
                <a:moveTo>
                  <a:pt x="993648" y="17272"/>
                </a:moveTo>
                <a:lnTo>
                  <a:pt x="993648" y="0"/>
                </a:lnTo>
                <a:lnTo>
                  <a:pt x="336804" y="0"/>
                </a:lnTo>
                <a:lnTo>
                  <a:pt x="336804" y="1200912"/>
                </a:lnTo>
                <a:lnTo>
                  <a:pt x="341375" y="1200912"/>
                </a:lnTo>
                <a:lnTo>
                  <a:pt x="341375" y="17272"/>
                </a:lnTo>
                <a:lnTo>
                  <a:pt x="341376" y="10668"/>
                </a:lnTo>
                <a:lnTo>
                  <a:pt x="345948" y="4572"/>
                </a:lnTo>
                <a:lnTo>
                  <a:pt x="345948" y="10668"/>
                </a:lnTo>
                <a:lnTo>
                  <a:pt x="984504" y="10668"/>
                </a:lnTo>
                <a:lnTo>
                  <a:pt x="984504" y="4572"/>
                </a:lnTo>
                <a:lnTo>
                  <a:pt x="989076" y="10668"/>
                </a:lnTo>
                <a:lnTo>
                  <a:pt x="989076" y="17272"/>
                </a:lnTo>
                <a:lnTo>
                  <a:pt x="993648" y="17272"/>
                </a:lnTo>
                <a:close/>
              </a:path>
              <a:path w="1329054" h="1609089">
                <a:moveTo>
                  <a:pt x="989076" y="17272"/>
                </a:moveTo>
                <a:lnTo>
                  <a:pt x="989076" y="10668"/>
                </a:lnTo>
                <a:lnTo>
                  <a:pt x="341376" y="10668"/>
                </a:lnTo>
                <a:lnTo>
                  <a:pt x="341376" y="17272"/>
                </a:lnTo>
                <a:lnTo>
                  <a:pt x="989076" y="17272"/>
                </a:lnTo>
                <a:close/>
              </a:path>
              <a:path w="1329054" h="1609089">
                <a:moveTo>
                  <a:pt x="993648" y="1200912"/>
                </a:moveTo>
                <a:lnTo>
                  <a:pt x="993648" y="17272"/>
                </a:lnTo>
                <a:lnTo>
                  <a:pt x="989075" y="17272"/>
                </a:lnTo>
                <a:lnTo>
                  <a:pt x="989075" y="1210056"/>
                </a:lnTo>
                <a:lnTo>
                  <a:pt x="989076" y="1200912"/>
                </a:lnTo>
                <a:lnTo>
                  <a:pt x="993648" y="1200912"/>
                </a:lnTo>
                <a:close/>
              </a:path>
              <a:path w="1329054" h="1609089">
                <a:moveTo>
                  <a:pt x="1310640" y="1200912"/>
                </a:moveTo>
                <a:lnTo>
                  <a:pt x="989076" y="1200912"/>
                </a:lnTo>
                <a:lnTo>
                  <a:pt x="993648" y="1205484"/>
                </a:lnTo>
                <a:lnTo>
                  <a:pt x="993648" y="1210056"/>
                </a:lnTo>
                <a:lnTo>
                  <a:pt x="1295863" y="1210056"/>
                </a:lnTo>
                <a:lnTo>
                  <a:pt x="1310640" y="1200912"/>
                </a:lnTo>
                <a:close/>
              </a:path>
              <a:path w="1329054" h="1609089">
                <a:moveTo>
                  <a:pt x="993648" y="1210056"/>
                </a:moveTo>
                <a:lnTo>
                  <a:pt x="993648" y="1205484"/>
                </a:lnTo>
                <a:lnTo>
                  <a:pt x="989076" y="1200912"/>
                </a:lnTo>
                <a:lnTo>
                  <a:pt x="989076" y="1210056"/>
                </a:lnTo>
                <a:lnTo>
                  <a:pt x="993648" y="1210056"/>
                </a:lnTo>
                <a:close/>
              </a:path>
              <a:path w="1329054" h="1609089">
                <a:moveTo>
                  <a:pt x="1312164" y="1211254"/>
                </a:moveTo>
                <a:lnTo>
                  <a:pt x="1312164" y="1210056"/>
                </a:lnTo>
                <a:lnTo>
                  <a:pt x="1295863" y="1210056"/>
                </a:lnTo>
                <a:lnTo>
                  <a:pt x="1294221" y="1211072"/>
                </a:lnTo>
                <a:lnTo>
                  <a:pt x="1304543" y="1211072"/>
                </a:lnTo>
                <a:lnTo>
                  <a:pt x="1304543" y="1215956"/>
                </a:lnTo>
                <a:lnTo>
                  <a:pt x="1312164" y="1211254"/>
                </a:lnTo>
                <a:close/>
              </a:path>
              <a:path w="1329054" h="1609089">
                <a:moveTo>
                  <a:pt x="1312164" y="1210056"/>
                </a:moveTo>
                <a:lnTo>
                  <a:pt x="1310640" y="1200912"/>
                </a:lnTo>
                <a:lnTo>
                  <a:pt x="1295863" y="1210056"/>
                </a:lnTo>
                <a:lnTo>
                  <a:pt x="1312164" y="1210056"/>
                </a:lnTo>
                <a:close/>
              </a:path>
              <a:path w="1329054" h="1609089">
                <a:moveTo>
                  <a:pt x="1304543" y="1215956"/>
                </a:moveTo>
                <a:lnTo>
                  <a:pt x="1304543" y="1211072"/>
                </a:lnTo>
                <a:lnTo>
                  <a:pt x="1303167" y="1216805"/>
                </a:lnTo>
                <a:lnTo>
                  <a:pt x="1304543" y="1215956"/>
                </a:lnTo>
                <a:close/>
              </a:path>
              <a:path w="1329054" h="1609089">
                <a:moveTo>
                  <a:pt x="1328928" y="1200912"/>
                </a:moveTo>
                <a:lnTo>
                  <a:pt x="1310640" y="1200912"/>
                </a:lnTo>
                <a:lnTo>
                  <a:pt x="1312164" y="1210056"/>
                </a:lnTo>
                <a:lnTo>
                  <a:pt x="1312164" y="1211254"/>
                </a:lnTo>
                <a:lnTo>
                  <a:pt x="1328928" y="1200912"/>
                </a:lnTo>
                <a:close/>
              </a:path>
              <a:path w="1329054" h="1609089">
                <a:moveTo>
                  <a:pt x="1291875" y="1223772"/>
                </a:moveTo>
                <a:lnTo>
                  <a:pt x="1284731" y="1223772"/>
                </a:lnTo>
                <a:lnTo>
                  <a:pt x="1283490" y="1228945"/>
                </a:lnTo>
                <a:lnTo>
                  <a:pt x="1291875" y="1223772"/>
                </a:lnTo>
                <a:close/>
              </a:path>
              <a:path w="1329054" h="1609089">
                <a:moveTo>
                  <a:pt x="1271291" y="1236472"/>
                </a:moveTo>
                <a:lnTo>
                  <a:pt x="1261871" y="1236472"/>
                </a:lnTo>
                <a:lnTo>
                  <a:pt x="1261118" y="1242748"/>
                </a:lnTo>
                <a:lnTo>
                  <a:pt x="1271291" y="1236472"/>
                </a:lnTo>
                <a:close/>
              </a:path>
              <a:path w="1329054" h="1609089">
                <a:moveTo>
                  <a:pt x="1250706" y="1249172"/>
                </a:moveTo>
                <a:lnTo>
                  <a:pt x="1242059" y="1249172"/>
                </a:lnTo>
                <a:lnTo>
                  <a:pt x="1241368" y="1254933"/>
                </a:lnTo>
                <a:lnTo>
                  <a:pt x="1250706" y="1249172"/>
                </a:lnTo>
                <a:close/>
              </a:path>
              <a:path w="1329054" h="1609089">
                <a:moveTo>
                  <a:pt x="1230122" y="1261872"/>
                </a:moveTo>
                <a:lnTo>
                  <a:pt x="1222247" y="1261872"/>
                </a:lnTo>
                <a:lnTo>
                  <a:pt x="1221618" y="1267119"/>
                </a:lnTo>
                <a:lnTo>
                  <a:pt x="1230122" y="1261872"/>
                </a:lnTo>
                <a:close/>
              </a:path>
              <a:path w="1329054" h="1609089">
                <a:moveTo>
                  <a:pt x="1209537" y="1274572"/>
                </a:moveTo>
                <a:lnTo>
                  <a:pt x="1200911" y="1274572"/>
                </a:lnTo>
                <a:lnTo>
                  <a:pt x="1199412" y="1280819"/>
                </a:lnTo>
                <a:lnTo>
                  <a:pt x="1209537" y="1274572"/>
                </a:lnTo>
                <a:close/>
              </a:path>
              <a:path w="1329054" h="1609089">
                <a:moveTo>
                  <a:pt x="1188953" y="1287272"/>
                </a:moveTo>
                <a:lnTo>
                  <a:pt x="1181099" y="1287272"/>
                </a:lnTo>
                <a:lnTo>
                  <a:pt x="1179734" y="1292960"/>
                </a:lnTo>
                <a:lnTo>
                  <a:pt x="1188953" y="1287272"/>
                </a:lnTo>
                <a:close/>
              </a:path>
              <a:path w="1329054" h="1609089">
                <a:moveTo>
                  <a:pt x="1168369" y="1299972"/>
                </a:moveTo>
                <a:lnTo>
                  <a:pt x="1161287" y="1299972"/>
                </a:lnTo>
                <a:lnTo>
                  <a:pt x="1160057" y="1305100"/>
                </a:lnTo>
                <a:lnTo>
                  <a:pt x="1168369" y="1299972"/>
                </a:lnTo>
                <a:close/>
              </a:path>
              <a:path w="1329054" h="1609089">
                <a:moveTo>
                  <a:pt x="1147784" y="1312672"/>
                </a:moveTo>
                <a:lnTo>
                  <a:pt x="1138427" y="1312672"/>
                </a:lnTo>
                <a:lnTo>
                  <a:pt x="1137679" y="1318907"/>
                </a:lnTo>
                <a:lnTo>
                  <a:pt x="1147784" y="1312672"/>
                </a:lnTo>
                <a:close/>
              </a:path>
              <a:path w="1329054" h="1609089">
                <a:moveTo>
                  <a:pt x="1127200" y="1325372"/>
                </a:moveTo>
                <a:lnTo>
                  <a:pt x="1118615" y="1325372"/>
                </a:lnTo>
                <a:lnTo>
                  <a:pt x="1117929" y="1331092"/>
                </a:lnTo>
                <a:lnTo>
                  <a:pt x="1127200" y="1325372"/>
                </a:lnTo>
                <a:close/>
              </a:path>
              <a:path w="1329054" h="1609089">
                <a:moveTo>
                  <a:pt x="1106616" y="1338072"/>
                </a:moveTo>
                <a:lnTo>
                  <a:pt x="1098803" y="1338072"/>
                </a:lnTo>
                <a:lnTo>
                  <a:pt x="1098179" y="1343277"/>
                </a:lnTo>
                <a:lnTo>
                  <a:pt x="1106616" y="1338072"/>
                </a:lnTo>
                <a:close/>
              </a:path>
              <a:path w="1329054" h="1609089">
                <a:moveTo>
                  <a:pt x="1086031" y="1350772"/>
                </a:moveTo>
                <a:lnTo>
                  <a:pt x="1077467" y="1350772"/>
                </a:lnTo>
                <a:lnTo>
                  <a:pt x="1075979" y="1356974"/>
                </a:lnTo>
                <a:lnTo>
                  <a:pt x="1086031" y="1350772"/>
                </a:lnTo>
                <a:close/>
              </a:path>
              <a:path w="1329054" h="1609089">
                <a:moveTo>
                  <a:pt x="1065447" y="1363472"/>
                </a:moveTo>
                <a:lnTo>
                  <a:pt x="1057655" y="1363472"/>
                </a:lnTo>
                <a:lnTo>
                  <a:pt x="1056301" y="1369115"/>
                </a:lnTo>
                <a:lnTo>
                  <a:pt x="1065447" y="1363472"/>
                </a:lnTo>
                <a:close/>
              </a:path>
              <a:path w="1329054" h="1609089">
                <a:moveTo>
                  <a:pt x="1044862" y="1376172"/>
                </a:moveTo>
                <a:lnTo>
                  <a:pt x="1040891" y="1376172"/>
                </a:lnTo>
                <a:lnTo>
                  <a:pt x="1039220" y="1379653"/>
                </a:lnTo>
                <a:lnTo>
                  <a:pt x="1044862" y="1376172"/>
                </a:lnTo>
                <a:close/>
              </a:path>
              <a:path w="1329054" h="1609089">
                <a:moveTo>
                  <a:pt x="1024278" y="1388872"/>
                </a:moveTo>
                <a:lnTo>
                  <a:pt x="1014983" y="1388872"/>
                </a:lnTo>
                <a:lnTo>
                  <a:pt x="1014240" y="1395065"/>
                </a:lnTo>
                <a:lnTo>
                  <a:pt x="1024278" y="1388872"/>
                </a:lnTo>
                <a:close/>
              </a:path>
              <a:path w="1329054" h="1609089">
                <a:moveTo>
                  <a:pt x="1003694" y="1401572"/>
                </a:moveTo>
                <a:lnTo>
                  <a:pt x="995171" y="1401572"/>
                </a:lnTo>
                <a:lnTo>
                  <a:pt x="994490" y="1407250"/>
                </a:lnTo>
                <a:lnTo>
                  <a:pt x="1003694" y="1401572"/>
                </a:lnTo>
                <a:close/>
              </a:path>
              <a:path w="1329054" h="1609089">
                <a:moveTo>
                  <a:pt x="983109" y="1414272"/>
                </a:moveTo>
                <a:lnTo>
                  <a:pt x="975359" y="1414272"/>
                </a:lnTo>
                <a:lnTo>
                  <a:pt x="974740" y="1419436"/>
                </a:lnTo>
                <a:lnTo>
                  <a:pt x="983109" y="1414272"/>
                </a:lnTo>
                <a:close/>
              </a:path>
              <a:path w="1329054" h="1609089">
                <a:moveTo>
                  <a:pt x="962525" y="1426972"/>
                </a:moveTo>
                <a:lnTo>
                  <a:pt x="954023" y="1426972"/>
                </a:lnTo>
                <a:lnTo>
                  <a:pt x="952546" y="1433129"/>
                </a:lnTo>
                <a:lnTo>
                  <a:pt x="962525" y="1426972"/>
                </a:lnTo>
                <a:close/>
              </a:path>
              <a:path w="1329054" h="1609089">
                <a:moveTo>
                  <a:pt x="941940" y="1439672"/>
                </a:moveTo>
                <a:lnTo>
                  <a:pt x="937259" y="1439672"/>
                </a:lnTo>
                <a:lnTo>
                  <a:pt x="935290" y="1443775"/>
                </a:lnTo>
                <a:lnTo>
                  <a:pt x="941940" y="1439672"/>
                </a:lnTo>
                <a:close/>
              </a:path>
              <a:path w="1329054" h="1609089">
                <a:moveTo>
                  <a:pt x="921356" y="1452372"/>
                </a:moveTo>
                <a:lnTo>
                  <a:pt x="917447" y="1452372"/>
                </a:lnTo>
                <a:lnTo>
                  <a:pt x="915803" y="1455798"/>
                </a:lnTo>
                <a:lnTo>
                  <a:pt x="921356" y="1452372"/>
                </a:lnTo>
                <a:close/>
              </a:path>
              <a:path w="1329054" h="1609089">
                <a:moveTo>
                  <a:pt x="900772" y="1465072"/>
                </a:moveTo>
                <a:lnTo>
                  <a:pt x="891539" y="1465072"/>
                </a:lnTo>
                <a:lnTo>
                  <a:pt x="890801" y="1471223"/>
                </a:lnTo>
                <a:lnTo>
                  <a:pt x="900772" y="1465072"/>
                </a:lnTo>
                <a:close/>
              </a:path>
              <a:path w="1329054" h="1609089">
                <a:moveTo>
                  <a:pt x="880187" y="1477772"/>
                </a:moveTo>
                <a:lnTo>
                  <a:pt x="871727" y="1477772"/>
                </a:lnTo>
                <a:lnTo>
                  <a:pt x="871051" y="1483409"/>
                </a:lnTo>
                <a:lnTo>
                  <a:pt x="880187" y="1477772"/>
                </a:lnTo>
                <a:close/>
              </a:path>
              <a:path w="1329054" h="1609089">
                <a:moveTo>
                  <a:pt x="859603" y="1490472"/>
                </a:moveTo>
                <a:lnTo>
                  <a:pt x="851915" y="1490472"/>
                </a:lnTo>
                <a:lnTo>
                  <a:pt x="851301" y="1495594"/>
                </a:lnTo>
                <a:lnTo>
                  <a:pt x="859603" y="1490472"/>
                </a:lnTo>
                <a:close/>
              </a:path>
              <a:path w="1329054" h="1609089">
                <a:moveTo>
                  <a:pt x="839019" y="1503172"/>
                </a:moveTo>
                <a:lnTo>
                  <a:pt x="833627" y="1503172"/>
                </a:lnTo>
                <a:lnTo>
                  <a:pt x="831359" y="1507898"/>
                </a:lnTo>
                <a:lnTo>
                  <a:pt x="839019" y="1503172"/>
                </a:lnTo>
                <a:close/>
              </a:path>
              <a:path w="1329054" h="1609089">
                <a:moveTo>
                  <a:pt x="818434" y="1515872"/>
                </a:moveTo>
                <a:lnTo>
                  <a:pt x="813815" y="1515872"/>
                </a:lnTo>
                <a:lnTo>
                  <a:pt x="811872" y="1519921"/>
                </a:lnTo>
                <a:lnTo>
                  <a:pt x="818434" y="1515872"/>
                </a:lnTo>
                <a:close/>
              </a:path>
              <a:path w="1329054" h="1609089">
                <a:moveTo>
                  <a:pt x="797850" y="1528572"/>
                </a:moveTo>
                <a:lnTo>
                  <a:pt x="794003" y="1528572"/>
                </a:lnTo>
                <a:lnTo>
                  <a:pt x="792385" y="1531944"/>
                </a:lnTo>
                <a:lnTo>
                  <a:pt x="797850" y="1528572"/>
                </a:lnTo>
                <a:close/>
              </a:path>
              <a:path w="1329054" h="1609089">
                <a:moveTo>
                  <a:pt x="777265" y="1541272"/>
                </a:moveTo>
                <a:lnTo>
                  <a:pt x="768095" y="1541272"/>
                </a:lnTo>
                <a:lnTo>
                  <a:pt x="767362" y="1547382"/>
                </a:lnTo>
                <a:lnTo>
                  <a:pt x="777265" y="1541272"/>
                </a:lnTo>
                <a:close/>
              </a:path>
              <a:path w="1329054" h="1609089">
                <a:moveTo>
                  <a:pt x="756681" y="1553972"/>
                </a:moveTo>
                <a:lnTo>
                  <a:pt x="748283" y="1553972"/>
                </a:lnTo>
                <a:lnTo>
                  <a:pt x="747612" y="1559567"/>
                </a:lnTo>
                <a:lnTo>
                  <a:pt x="756681" y="1553972"/>
                </a:lnTo>
                <a:close/>
              </a:path>
              <a:path w="1329054" h="1609089">
                <a:moveTo>
                  <a:pt x="736097" y="1566672"/>
                </a:moveTo>
                <a:lnTo>
                  <a:pt x="729995" y="1566672"/>
                </a:lnTo>
                <a:lnTo>
                  <a:pt x="727428" y="1572020"/>
                </a:lnTo>
                <a:lnTo>
                  <a:pt x="736097" y="1566672"/>
                </a:lnTo>
                <a:close/>
              </a:path>
              <a:path w="1329054" h="1609089">
                <a:moveTo>
                  <a:pt x="715512" y="1579372"/>
                </a:moveTo>
                <a:lnTo>
                  <a:pt x="710183" y="1579372"/>
                </a:lnTo>
                <a:lnTo>
                  <a:pt x="707941" y="1584043"/>
                </a:lnTo>
                <a:lnTo>
                  <a:pt x="715512" y="1579372"/>
                </a:lnTo>
                <a:close/>
              </a:path>
              <a:path w="1329054" h="1609089">
                <a:moveTo>
                  <a:pt x="694928" y="1592072"/>
                </a:moveTo>
                <a:lnTo>
                  <a:pt x="690371" y="1592072"/>
                </a:lnTo>
                <a:lnTo>
                  <a:pt x="688454" y="1596066"/>
                </a:lnTo>
                <a:lnTo>
                  <a:pt x="694928" y="1592072"/>
                </a:lnTo>
                <a:close/>
              </a:path>
              <a:path w="1329054" h="1609089">
                <a:moveTo>
                  <a:pt x="674343" y="1604772"/>
                </a:moveTo>
                <a:lnTo>
                  <a:pt x="667511" y="1604772"/>
                </a:lnTo>
                <a:lnTo>
                  <a:pt x="667511" y="1608987"/>
                </a:lnTo>
                <a:lnTo>
                  <a:pt x="674343" y="160477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0846" y="2025396"/>
            <a:ext cx="1295400" cy="1600200"/>
          </a:xfrm>
          <a:custGeom>
            <a:avLst/>
            <a:gdLst/>
            <a:ahLst/>
            <a:cxnLst/>
            <a:rect l="l" t="t" r="r" b="b"/>
            <a:pathLst>
              <a:path w="1295400" h="1600200">
                <a:moveTo>
                  <a:pt x="1295400" y="1200912"/>
                </a:moveTo>
                <a:lnTo>
                  <a:pt x="972312" y="1200912"/>
                </a:lnTo>
                <a:lnTo>
                  <a:pt x="972312" y="0"/>
                </a:lnTo>
                <a:lnTo>
                  <a:pt x="324612" y="0"/>
                </a:lnTo>
                <a:lnTo>
                  <a:pt x="324612" y="1200912"/>
                </a:lnTo>
                <a:lnTo>
                  <a:pt x="0" y="1200912"/>
                </a:lnTo>
                <a:lnTo>
                  <a:pt x="647700" y="1600200"/>
                </a:lnTo>
                <a:lnTo>
                  <a:pt x="1295400" y="120091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4082" y="2020824"/>
            <a:ext cx="1329055" cy="1610995"/>
          </a:xfrm>
          <a:custGeom>
            <a:avLst/>
            <a:gdLst/>
            <a:ahLst/>
            <a:cxnLst/>
            <a:rect l="l" t="t" r="r" b="b"/>
            <a:pathLst>
              <a:path w="1329054" h="1610995">
                <a:moveTo>
                  <a:pt x="19812" y="1200912"/>
                </a:moveTo>
                <a:lnTo>
                  <a:pt x="0" y="1200912"/>
                </a:lnTo>
                <a:lnTo>
                  <a:pt x="16764" y="1211254"/>
                </a:lnTo>
                <a:lnTo>
                  <a:pt x="16764" y="1210056"/>
                </a:lnTo>
                <a:lnTo>
                  <a:pt x="19812" y="1200912"/>
                </a:lnTo>
                <a:close/>
              </a:path>
              <a:path w="1329054" h="1610995">
                <a:moveTo>
                  <a:pt x="34588" y="1210056"/>
                </a:moveTo>
                <a:lnTo>
                  <a:pt x="19812" y="1200912"/>
                </a:lnTo>
                <a:lnTo>
                  <a:pt x="16764" y="1210056"/>
                </a:lnTo>
                <a:lnTo>
                  <a:pt x="34588" y="1210056"/>
                </a:lnTo>
                <a:close/>
              </a:path>
              <a:path w="1329054" h="1610995">
                <a:moveTo>
                  <a:pt x="665226" y="1600309"/>
                </a:moveTo>
                <a:lnTo>
                  <a:pt x="34588" y="1210056"/>
                </a:lnTo>
                <a:lnTo>
                  <a:pt x="16764" y="1210056"/>
                </a:lnTo>
                <a:lnTo>
                  <a:pt x="16764" y="1211254"/>
                </a:lnTo>
                <a:lnTo>
                  <a:pt x="662940" y="1609927"/>
                </a:lnTo>
                <a:lnTo>
                  <a:pt x="662940" y="1601724"/>
                </a:lnTo>
                <a:lnTo>
                  <a:pt x="665226" y="1600309"/>
                </a:lnTo>
                <a:close/>
              </a:path>
              <a:path w="1329054" h="1610995">
                <a:moveTo>
                  <a:pt x="341376" y="1200912"/>
                </a:moveTo>
                <a:lnTo>
                  <a:pt x="19812" y="1200912"/>
                </a:lnTo>
                <a:lnTo>
                  <a:pt x="34588" y="1210056"/>
                </a:lnTo>
                <a:lnTo>
                  <a:pt x="336804" y="1210056"/>
                </a:lnTo>
                <a:lnTo>
                  <a:pt x="336804" y="1205484"/>
                </a:lnTo>
                <a:lnTo>
                  <a:pt x="341376" y="1200912"/>
                </a:lnTo>
                <a:close/>
              </a:path>
              <a:path w="1329054" h="1610995">
                <a:moveTo>
                  <a:pt x="993648" y="1200912"/>
                </a:moveTo>
                <a:lnTo>
                  <a:pt x="993648" y="0"/>
                </a:lnTo>
                <a:lnTo>
                  <a:pt x="336804" y="0"/>
                </a:lnTo>
                <a:lnTo>
                  <a:pt x="336804" y="1200912"/>
                </a:lnTo>
                <a:lnTo>
                  <a:pt x="341376" y="1200912"/>
                </a:lnTo>
                <a:lnTo>
                  <a:pt x="341376" y="10668"/>
                </a:lnTo>
                <a:lnTo>
                  <a:pt x="345948" y="4572"/>
                </a:lnTo>
                <a:lnTo>
                  <a:pt x="345948" y="10668"/>
                </a:lnTo>
                <a:lnTo>
                  <a:pt x="984504" y="10668"/>
                </a:lnTo>
                <a:lnTo>
                  <a:pt x="984504" y="4572"/>
                </a:lnTo>
                <a:lnTo>
                  <a:pt x="989076" y="10668"/>
                </a:lnTo>
                <a:lnTo>
                  <a:pt x="989076" y="1200912"/>
                </a:lnTo>
                <a:lnTo>
                  <a:pt x="993648" y="1200912"/>
                </a:lnTo>
                <a:close/>
              </a:path>
              <a:path w="1329054" h="1610995">
                <a:moveTo>
                  <a:pt x="345948" y="1210056"/>
                </a:moveTo>
                <a:lnTo>
                  <a:pt x="345948" y="10668"/>
                </a:lnTo>
                <a:lnTo>
                  <a:pt x="341376" y="10668"/>
                </a:lnTo>
                <a:lnTo>
                  <a:pt x="341376" y="1200912"/>
                </a:lnTo>
                <a:lnTo>
                  <a:pt x="336804" y="1205484"/>
                </a:lnTo>
                <a:lnTo>
                  <a:pt x="336804" y="1210056"/>
                </a:lnTo>
                <a:lnTo>
                  <a:pt x="345948" y="1210056"/>
                </a:lnTo>
                <a:close/>
              </a:path>
              <a:path w="1329054" h="1610995">
                <a:moveTo>
                  <a:pt x="345948" y="10668"/>
                </a:moveTo>
                <a:lnTo>
                  <a:pt x="345948" y="4572"/>
                </a:lnTo>
                <a:lnTo>
                  <a:pt x="341376" y="10668"/>
                </a:lnTo>
                <a:lnTo>
                  <a:pt x="345948" y="10668"/>
                </a:lnTo>
                <a:close/>
              </a:path>
              <a:path w="1329054" h="1610995">
                <a:moveTo>
                  <a:pt x="667512" y="1601724"/>
                </a:moveTo>
                <a:lnTo>
                  <a:pt x="665226" y="1600309"/>
                </a:lnTo>
                <a:lnTo>
                  <a:pt x="662940" y="1601724"/>
                </a:lnTo>
                <a:lnTo>
                  <a:pt x="667512" y="1601724"/>
                </a:lnTo>
                <a:close/>
              </a:path>
              <a:path w="1329054" h="1610995">
                <a:moveTo>
                  <a:pt x="667512" y="1608987"/>
                </a:moveTo>
                <a:lnTo>
                  <a:pt x="667512" y="1601724"/>
                </a:lnTo>
                <a:lnTo>
                  <a:pt x="662940" y="1601724"/>
                </a:lnTo>
                <a:lnTo>
                  <a:pt x="662940" y="1609927"/>
                </a:lnTo>
                <a:lnTo>
                  <a:pt x="664464" y="1610868"/>
                </a:lnTo>
                <a:lnTo>
                  <a:pt x="667512" y="1608987"/>
                </a:lnTo>
                <a:close/>
              </a:path>
              <a:path w="1329054" h="1610995">
                <a:moveTo>
                  <a:pt x="1312164" y="1211254"/>
                </a:moveTo>
                <a:lnTo>
                  <a:pt x="1312164" y="1210056"/>
                </a:lnTo>
                <a:lnTo>
                  <a:pt x="1295863" y="1210056"/>
                </a:lnTo>
                <a:lnTo>
                  <a:pt x="665226" y="1600309"/>
                </a:lnTo>
                <a:lnTo>
                  <a:pt x="667512" y="1601724"/>
                </a:lnTo>
                <a:lnTo>
                  <a:pt x="667512" y="1608987"/>
                </a:lnTo>
                <a:lnTo>
                  <a:pt x="1312164" y="1211254"/>
                </a:lnTo>
                <a:close/>
              </a:path>
              <a:path w="1329054" h="1610995">
                <a:moveTo>
                  <a:pt x="989076" y="10668"/>
                </a:moveTo>
                <a:lnTo>
                  <a:pt x="984504" y="4572"/>
                </a:lnTo>
                <a:lnTo>
                  <a:pt x="984504" y="10668"/>
                </a:lnTo>
                <a:lnTo>
                  <a:pt x="989076" y="10668"/>
                </a:lnTo>
                <a:close/>
              </a:path>
              <a:path w="1329054" h="1610995">
                <a:moveTo>
                  <a:pt x="993648" y="1210056"/>
                </a:moveTo>
                <a:lnTo>
                  <a:pt x="993648" y="1205484"/>
                </a:lnTo>
                <a:lnTo>
                  <a:pt x="989076" y="1200912"/>
                </a:lnTo>
                <a:lnTo>
                  <a:pt x="989076" y="10668"/>
                </a:lnTo>
                <a:lnTo>
                  <a:pt x="984504" y="10668"/>
                </a:lnTo>
                <a:lnTo>
                  <a:pt x="984504" y="1210056"/>
                </a:lnTo>
                <a:lnTo>
                  <a:pt x="993648" y="1210056"/>
                </a:lnTo>
                <a:close/>
              </a:path>
              <a:path w="1329054" h="1610995">
                <a:moveTo>
                  <a:pt x="1310640" y="1200912"/>
                </a:moveTo>
                <a:lnTo>
                  <a:pt x="989076" y="1200912"/>
                </a:lnTo>
                <a:lnTo>
                  <a:pt x="993648" y="1205484"/>
                </a:lnTo>
                <a:lnTo>
                  <a:pt x="993648" y="1210056"/>
                </a:lnTo>
                <a:lnTo>
                  <a:pt x="1295863" y="1210056"/>
                </a:lnTo>
                <a:lnTo>
                  <a:pt x="1310640" y="1200912"/>
                </a:lnTo>
                <a:close/>
              </a:path>
              <a:path w="1329054" h="1610995">
                <a:moveTo>
                  <a:pt x="1312164" y="1210056"/>
                </a:moveTo>
                <a:lnTo>
                  <a:pt x="1310640" y="1200912"/>
                </a:lnTo>
                <a:lnTo>
                  <a:pt x="1295863" y="1210056"/>
                </a:lnTo>
                <a:lnTo>
                  <a:pt x="1312164" y="1210056"/>
                </a:lnTo>
                <a:close/>
              </a:path>
              <a:path w="1329054" h="1610995">
                <a:moveTo>
                  <a:pt x="1328928" y="1200912"/>
                </a:moveTo>
                <a:lnTo>
                  <a:pt x="1310640" y="1200912"/>
                </a:lnTo>
                <a:lnTo>
                  <a:pt x="1312164" y="1210056"/>
                </a:lnTo>
                <a:lnTo>
                  <a:pt x="1312164" y="1211254"/>
                </a:lnTo>
                <a:lnTo>
                  <a:pt x="1328928" y="120091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38996" y="4027552"/>
            <a:ext cx="2038350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hromb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7550" y="4044696"/>
            <a:ext cx="2223770" cy="581025"/>
          </a:xfrm>
          <a:prstGeom prst="rect">
            <a:avLst/>
          </a:prstGeom>
          <a:solidFill>
            <a:srgbClr val="FF6598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2605" y="5670293"/>
            <a:ext cx="3097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  <a:tabLst>
                <a:tab pos="1589405" algn="l"/>
                <a:tab pos="2071370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For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Fi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ri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ne 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(Polymérisation)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44246" y="48447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533400"/>
                </a:moveTo>
                <a:lnTo>
                  <a:pt x="0" y="533400"/>
                </a:lnTo>
                <a:lnTo>
                  <a:pt x="76200" y="685800"/>
                </a:lnTo>
                <a:lnTo>
                  <a:pt x="76200" y="571500"/>
                </a:lnTo>
                <a:lnTo>
                  <a:pt x="152400" y="571500"/>
                </a:lnTo>
                <a:lnTo>
                  <a:pt x="152400" y="685800"/>
                </a:lnTo>
                <a:lnTo>
                  <a:pt x="228600" y="533400"/>
                </a:lnTo>
                <a:close/>
              </a:path>
              <a:path w="228600" h="762000">
                <a:moveTo>
                  <a:pt x="152400" y="533400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533400"/>
                </a:lnTo>
                <a:lnTo>
                  <a:pt x="152400" y="533400"/>
                </a:lnTo>
                <a:close/>
              </a:path>
              <a:path w="228600" h="762000">
                <a:moveTo>
                  <a:pt x="152400" y="685800"/>
                </a:moveTo>
                <a:lnTo>
                  <a:pt x="152400" y="571500"/>
                </a:lnTo>
                <a:lnTo>
                  <a:pt x="76200" y="571500"/>
                </a:lnTo>
                <a:lnTo>
                  <a:pt x="76200" y="685800"/>
                </a:lnTo>
                <a:lnTo>
                  <a:pt x="114300" y="762000"/>
                </a:lnTo>
                <a:lnTo>
                  <a:pt x="152400" y="6858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82266" y="4027552"/>
            <a:ext cx="1622425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0821" y="4044696"/>
            <a:ext cx="1805939" cy="581025"/>
          </a:xfrm>
          <a:prstGeom prst="rect">
            <a:avLst/>
          </a:prstGeom>
          <a:solidFill>
            <a:srgbClr val="FF6598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Plasmine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7067" y="5670293"/>
            <a:ext cx="3416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085" marR="5080" indent="-922019">
              <a:lnSpc>
                <a:spcPct val="100000"/>
              </a:lnSpc>
              <a:spcBef>
                <a:spcPts val="100"/>
              </a:spcBef>
              <a:tabLst>
                <a:tab pos="1909445" algn="l"/>
                <a:tab pos="238950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gra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Fi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b</a:t>
            </a: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ri</a:t>
            </a:r>
            <a:r>
              <a:rPr sz="2400" b="1" dirty="0">
                <a:solidFill>
                  <a:srgbClr val="CC0000"/>
                </a:solidFill>
                <a:latin typeface="Comic Sans MS"/>
                <a:cs typeface="Comic Sans MS"/>
              </a:rPr>
              <a:t>ne 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(Hydrolyse)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80254" y="48447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533400"/>
                </a:moveTo>
                <a:lnTo>
                  <a:pt x="0" y="533400"/>
                </a:lnTo>
                <a:lnTo>
                  <a:pt x="76200" y="685800"/>
                </a:lnTo>
                <a:lnTo>
                  <a:pt x="76200" y="571500"/>
                </a:lnTo>
                <a:lnTo>
                  <a:pt x="152400" y="571500"/>
                </a:lnTo>
                <a:lnTo>
                  <a:pt x="152400" y="685800"/>
                </a:lnTo>
                <a:lnTo>
                  <a:pt x="228600" y="533400"/>
                </a:lnTo>
                <a:close/>
              </a:path>
              <a:path w="228600" h="762000">
                <a:moveTo>
                  <a:pt x="152400" y="533400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533400"/>
                </a:lnTo>
                <a:lnTo>
                  <a:pt x="152400" y="533400"/>
                </a:lnTo>
                <a:close/>
              </a:path>
              <a:path w="228600" h="762000">
                <a:moveTo>
                  <a:pt x="152400" y="685800"/>
                </a:moveTo>
                <a:lnTo>
                  <a:pt x="152400" y="571500"/>
                </a:lnTo>
                <a:lnTo>
                  <a:pt x="76200" y="571500"/>
                </a:lnTo>
                <a:lnTo>
                  <a:pt x="76200" y="685800"/>
                </a:lnTo>
                <a:lnTo>
                  <a:pt x="114300" y="762000"/>
                </a:lnTo>
                <a:lnTo>
                  <a:pt x="152400" y="6858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6" y="1080128"/>
            <a:ext cx="2971799" cy="853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2448" y="5399145"/>
            <a:ext cx="759460" cy="1551940"/>
          </a:xfrm>
          <a:custGeom>
            <a:avLst/>
            <a:gdLst/>
            <a:ahLst/>
            <a:cxnLst/>
            <a:rect l="l" t="t" r="r" b="b"/>
            <a:pathLst>
              <a:path w="759460" h="1551940">
                <a:moveTo>
                  <a:pt x="379476" y="0"/>
                </a:moveTo>
                <a:lnTo>
                  <a:pt x="338328" y="4572"/>
                </a:lnTo>
                <a:lnTo>
                  <a:pt x="298704" y="16764"/>
                </a:lnTo>
                <a:lnTo>
                  <a:pt x="243840" y="50292"/>
                </a:lnTo>
                <a:lnTo>
                  <a:pt x="193548" y="97536"/>
                </a:lnTo>
                <a:lnTo>
                  <a:pt x="163068" y="137160"/>
                </a:lnTo>
                <a:lnTo>
                  <a:pt x="134112" y="182880"/>
                </a:lnTo>
                <a:lnTo>
                  <a:pt x="96012" y="259080"/>
                </a:lnTo>
                <a:lnTo>
                  <a:pt x="73152" y="316992"/>
                </a:lnTo>
                <a:lnTo>
                  <a:pt x="53340" y="377952"/>
                </a:lnTo>
                <a:lnTo>
                  <a:pt x="28956" y="477012"/>
                </a:lnTo>
                <a:lnTo>
                  <a:pt x="16764" y="547116"/>
                </a:lnTo>
                <a:lnTo>
                  <a:pt x="7620" y="621792"/>
                </a:lnTo>
                <a:lnTo>
                  <a:pt x="3048" y="697992"/>
                </a:lnTo>
                <a:lnTo>
                  <a:pt x="1465" y="737616"/>
                </a:lnTo>
                <a:lnTo>
                  <a:pt x="0" y="775716"/>
                </a:lnTo>
                <a:lnTo>
                  <a:pt x="1524" y="815340"/>
                </a:lnTo>
                <a:lnTo>
                  <a:pt x="4572" y="891540"/>
                </a:lnTo>
                <a:lnTo>
                  <a:pt x="7620" y="929640"/>
                </a:lnTo>
                <a:lnTo>
                  <a:pt x="16764" y="1002792"/>
                </a:lnTo>
                <a:lnTo>
                  <a:pt x="28956" y="1074420"/>
                </a:lnTo>
                <a:lnTo>
                  <a:pt x="44196" y="1141476"/>
                </a:lnTo>
                <a:lnTo>
                  <a:pt x="62484" y="1203960"/>
                </a:lnTo>
                <a:lnTo>
                  <a:pt x="83820" y="1263396"/>
                </a:lnTo>
                <a:lnTo>
                  <a:pt x="120396" y="1344168"/>
                </a:lnTo>
                <a:lnTo>
                  <a:pt x="149352" y="1391412"/>
                </a:lnTo>
                <a:lnTo>
                  <a:pt x="163068" y="1414272"/>
                </a:lnTo>
                <a:lnTo>
                  <a:pt x="193548" y="1453896"/>
                </a:lnTo>
                <a:lnTo>
                  <a:pt x="227076" y="1487424"/>
                </a:lnTo>
                <a:lnTo>
                  <a:pt x="263652" y="1514856"/>
                </a:lnTo>
                <a:lnTo>
                  <a:pt x="300228" y="1534668"/>
                </a:lnTo>
                <a:lnTo>
                  <a:pt x="339852" y="1546860"/>
                </a:lnTo>
                <a:lnTo>
                  <a:pt x="379476" y="1551432"/>
                </a:lnTo>
                <a:lnTo>
                  <a:pt x="381000" y="1551432"/>
                </a:lnTo>
                <a:lnTo>
                  <a:pt x="422148" y="1546860"/>
                </a:lnTo>
                <a:lnTo>
                  <a:pt x="460248" y="1533144"/>
                </a:lnTo>
                <a:lnTo>
                  <a:pt x="498348" y="1513332"/>
                </a:lnTo>
                <a:lnTo>
                  <a:pt x="379476" y="1513332"/>
                </a:lnTo>
                <a:lnTo>
                  <a:pt x="362712" y="1511808"/>
                </a:lnTo>
                <a:lnTo>
                  <a:pt x="313944" y="1498092"/>
                </a:lnTo>
                <a:lnTo>
                  <a:pt x="266700" y="1470660"/>
                </a:lnTo>
                <a:lnTo>
                  <a:pt x="236220" y="1443228"/>
                </a:lnTo>
                <a:lnTo>
                  <a:pt x="207264" y="1409700"/>
                </a:lnTo>
                <a:lnTo>
                  <a:pt x="179832" y="1371600"/>
                </a:lnTo>
                <a:lnTo>
                  <a:pt x="167640" y="1348740"/>
                </a:lnTo>
                <a:lnTo>
                  <a:pt x="153924" y="1325880"/>
                </a:lnTo>
                <a:lnTo>
                  <a:pt x="141732" y="1301496"/>
                </a:lnTo>
                <a:lnTo>
                  <a:pt x="131064" y="1275588"/>
                </a:lnTo>
                <a:lnTo>
                  <a:pt x="118872" y="1249680"/>
                </a:lnTo>
                <a:lnTo>
                  <a:pt x="109728" y="1220724"/>
                </a:lnTo>
                <a:lnTo>
                  <a:pt x="99060" y="1191768"/>
                </a:lnTo>
                <a:lnTo>
                  <a:pt x="89916" y="1161288"/>
                </a:lnTo>
                <a:lnTo>
                  <a:pt x="82296" y="1130808"/>
                </a:lnTo>
                <a:lnTo>
                  <a:pt x="73152" y="1098804"/>
                </a:lnTo>
                <a:lnTo>
                  <a:pt x="60960" y="1031748"/>
                </a:lnTo>
                <a:lnTo>
                  <a:pt x="50292" y="961644"/>
                </a:lnTo>
                <a:lnTo>
                  <a:pt x="42672" y="888492"/>
                </a:lnTo>
                <a:lnTo>
                  <a:pt x="38100" y="775716"/>
                </a:lnTo>
                <a:lnTo>
                  <a:pt x="39624" y="736092"/>
                </a:lnTo>
                <a:lnTo>
                  <a:pt x="41211" y="696468"/>
                </a:lnTo>
                <a:lnTo>
                  <a:pt x="45720" y="624840"/>
                </a:lnTo>
                <a:lnTo>
                  <a:pt x="54864" y="553212"/>
                </a:lnTo>
                <a:lnTo>
                  <a:pt x="73152" y="451104"/>
                </a:lnTo>
                <a:lnTo>
                  <a:pt x="82296" y="419100"/>
                </a:lnTo>
                <a:lnTo>
                  <a:pt x="89916" y="388620"/>
                </a:lnTo>
                <a:lnTo>
                  <a:pt x="120396" y="300228"/>
                </a:lnTo>
                <a:lnTo>
                  <a:pt x="143256" y="248412"/>
                </a:lnTo>
                <a:lnTo>
                  <a:pt x="167640" y="201168"/>
                </a:lnTo>
                <a:lnTo>
                  <a:pt x="195072" y="158496"/>
                </a:lnTo>
                <a:lnTo>
                  <a:pt x="222504" y="121920"/>
                </a:lnTo>
                <a:lnTo>
                  <a:pt x="252984" y="91440"/>
                </a:lnTo>
                <a:lnTo>
                  <a:pt x="283464" y="68580"/>
                </a:lnTo>
                <a:lnTo>
                  <a:pt x="332232" y="45720"/>
                </a:lnTo>
                <a:lnTo>
                  <a:pt x="364236" y="38100"/>
                </a:lnTo>
                <a:lnTo>
                  <a:pt x="499110" y="38100"/>
                </a:lnTo>
                <a:lnTo>
                  <a:pt x="496824" y="36576"/>
                </a:lnTo>
                <a:lnTo>
                  <a:pt x="458724" y="16764"/>
                </a:lnTo>
                <a:lnTo>
                  <a:pt x="420624" y="4572"/>
                </a:lnTo>
                <a:lnTo>
                  <a:pt x="399288" y="1524"/>
                </a:lnTo>
                <a:lnTo>
                  <a:pt x="379476" y="0"/>
                </a:lnTo>
                <a:close/>
              </a:path>
              <a:path w="759460" h="1551940">
                <a:moveTo>
                  <a:pt x="499110" y="38100"/>
                </a:moveTo>
                <a:lnTo>
                  <a:pt x="381000" y="38100"/>
                </a:lnTo>
                <a:lnTo>
                  <a:pt x="414528" y="41148"/>
                </a:lnTo>
                <a:lnTo>
                  <a:pt x="429768" y="45720"/>
                </a:lnTo>
                <a:lnTo>
                  <a:pt x="477012" y="68580"/>
                </a:lnTo>
                <a:lnTo>
                  <a:pt x="507492" y="92964"/>
                </a:lnTo>
                <a:lnTo>
                  <a:pt x="537972" y="123444"/>
                </a:lnTo>
                <a:lnTo>
                  <a:pt x="566928" y="160020"/>
                </a:lnTo>
                <a:lnTo>
                  <a:pt x="579120" y="179832"/>
                </a:lnTo>
                <a:lnTo>
                  <a:pt x="592836" y="201168"/>
                </a:lnTo>
                <a:lnTo>
                  <a:pt x="617220" y="248412"/>
                </a:lnTo>
                <a:lnTo>
                  <a:pt x="650748" y="329184"/>
                </a:lnTo>
                <a:lnTo>
                  <a:pt x="670560" y="388620"/>
                </a:lnTo>
                <a:lnTo>
                  <a:pt x="685800" y="452628"/>
                </a:lnTo>
                <a:lnTo>
                  <a:pt x="693420" y="484632"/>
                </a:lnTo>
                <a:lnTo>
                  <a:pt x="705612" y="553212"/>
                </a:lnTo>
                <a:lnTo>
                  <a:pt x="714756" y="624840"/>
                </a:lnTo>
                <a:lnTo>
                  <a:pt x="720791" y="736092"/>
                </a:lnTo>
                <a:lnTo>
                  <a:pt x="720791" y="815340"/>
                </a:lnTo>
                <a:lnTo>
                  <a:pt x="717804" y="890016"/>
                </a:lnTo>
                <a:lnTo>
                  <a:pt x="714756" y="926592"/>
                </a:lnTo>
                <a:lnTo>
                  <a:pt x="710184" y="961644"/>
                </a:lnTo>
                <a:lnTo>
                  <a:pt x="705612" y="998220"/>
                </a:lnTo>
                <a:lnTo>
                  <a:pt x="699516" y="1031748"/>
                </a:lnTo>
                <a:lnTo>
                  <a:pt x="693420" y="1066800"/>
                </a:lnTo>
                <a:lnTo>
                  <a:pt x="670560" y="1162812"/>
                </a:lnTo>
                <a:lnTo>
                  <a:pt x="650748" y="1222248"/>
                </a:lnTo>
                <a:lnTo>
                  <a:pt x="629412" y="1277112"/>
                </a:lnTo>
                <a:lnTo>
                  <a:pt x="605028" y="1327404"/>
                </a:lnTo>
                <a:lnTo>
                  <a:pt x="579120" y="1371600"/>
                </a:lnTo>
                <a:lnTo>
                  <a:pt x="551688" y="1411224"/>
                </a:lnTo>
                <a:lnTo>
                  <a:pt x="536448" y="1427988"/>
                </a:lnTo>
                <a:lnTo>
                  <a:pt x="522732" y="1444752"/>
                </a:lnTo>
                <a:lnTo>
                  <a:pt x="492252" y="1470660"/>
                </a:lnTo>
                <a:lnTo>
                  <a:pt x="460248" y="1491996"/>
                </a:lnTo>
                <a:lnTo>
                  <a:pt x="411480" y="1508760"/>
                </a:lnTo>
                <a:lnTo>
                  <a:pt x="396240" y="1511808"/>
                </a:lnTo>
                <a:lnTo>
                  <a:pt x="379476" y="1513332"/>
                </a:lnTo>
                <a:lnTo>
                  <a:pt x="498348" y="1513332"/>
                </a:lnTo>
                <a:lnTo>
                  <a:pt x="550164" y="1470660"/>
                </a:lnTo>
                <a:lnTo>
                  <a:pt x="582168" y="1434084"/>
                </a:lnTo>
                <a:lnTo>
                  <a:pt x="612648" y="1391412"/>
                </a:lnTo>
                <a:lnTo>
                  <a:pt x="640080" y="1344168"/>
                </a:lnTo>
                <a:lnTo>
                  <a:pt x="676656" y="1263396"/>
                </a:lnTo>
                <a:lnTo>
                  <a:pt x="696468" y="1203960"/>
                </a:lnTo>
                <a:lnTo>
                  <a:pt x="707136" y="1171956"/>
                </a:lnTo>
                <a:lnTo>
                  <a:pt x="714756" y="1139952"/>
                </a:lnTo>
                <a:lnTo>
                  <a:pt x="723900" y="1107948"/>
                </a:lnTo>
                <a:lnTo>
                  <a:pt x="731520" y="1072896"/>
                </a:lnTo>
                <a:lnTo>
                  <a:pt x="743712" y="1002792"/>
                </a:lnTo>
                <a:lnTo>
                  <a:pt x="748284" y="966216"/>
                </a:lnTo>
                <a:lnTo>
                  <a:pt x="751332" y="929640"/>
                </a:lnTo>
                <a:lnTo>
                  <a:pt x="755904" y="891540"/>
                </a:lnTo>
                <a:lnTo>
                  <a:pt x="757486" y="851916"/>
                </a:lnTo>
                <a:lnTo>
                  <a:pt x="758893" y="815340"/>
                </a:lnTo>
                <a:lnTo>
                  <a:pt x="758952" y="736092"/>
                </a:lnTo>
                <a:lnTo>
                  <a:pt x="757428" y="696468"/>
                </a:lnTo>
                <a:lnTo>
                  <a:pt x="755904" y="658368"/>
                </a:lnTo>
                <a:lnTo>
                  <a:pt x="751332" y="620268"/>
                </a:lnTo>
                <a:lnTo>
                  <a:pt x="748284" y="583692"/>
                </a:lnTo>
                <a:lnTo>
                  <a:pt x="743712" y="547116"/>
                </a:lnTo>
                <a:lnTo>
                  <a:pt x="737616" y="512064"/>
                </a:lnTo>
                <a:lnTo>
                  <a:pt x="729996" y="477012"/>
                </a:lnTo>
                <a:lnTo>
                  <a:pt x="723900" y="443484"/>
                </a:lnTo>
                <a:lnTo>
                  <a:pt x="714756" y="409956"/>
                </a:lnTo>
                <a:lnTo>
                  <a:pt x="707136" y="377952"/>
                </a:lnTo>
                <a:lnTo>
                  <a:pt x="696468" y="345948"/>
                </a:lnTo>
                <a:lnTo>
                  <a:pt x="687324" y="315468"/>
                </a:lnTo>
                <a:lnTo>
                  <a:pt x="675132" y="286512"/>
                </a:lnTo>
                <a:lnTo>
                  <a:pt x="664464" y="259080"/>
                </a:lnTo>
                <a:lnTo>
                  <a:pt x="638556" y="205740"/>
                </a:lnTo>
                <a:lnTo>
                  <a:pt x="611124" y="158496"/>
                </a:lnTo>
                <a:lnTo>
                  <a:pt x="582168" y="115824"/>
                </a:lnTo>
                <a:lnTo>
                  <a:pt x="548640" y="79248"/>
                </a:lnTo>
                <a:lnTo>
                  <a:pt x="515112" y="48768"/>
                </a:lnTo>
                <a:lnTo>
                  <a:pt x="499110" y="381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8080" y="2357459"/>
            <a:ext cx="90170" cy="1006475"/>
          </a:xfrm>
          <a:custGeom>
            <a:avLst/>
            <a:gdLst/>
            <a:ahLst/>
            <a:cxnLst/>
            <a:rect l="l" t="t" r="r" b="b"/>
            <a:pathLst>
              <a:path w="90170" h="1006475">
                <a:moveTo>
                  <a:pt x="89915" y="0"/>
                </a:moveTo>
                <a:lnTo>
                  <a:pt x="73152" y="45501"/>
                </a:lnTo>
                <a:lnTo>
                  <a:pt x="53340" y="106461"/>
                </a:lnTo>
                <a:lnTo>
                  <a:pt x="28956" y="205521"/>
                </a:lnTo>
                <a:lnTo>
                  <a:pt x="16764" y="275625"/>
                </a:lnTo>
                <a:lnTo>
                  <a:pt x="7620" y="350301"/>
                </a:lnTo>
                <a:lnTo>
                  <a:pt x="1524" y="426501"/>
                </a:lnTo>
                <a:lnTo>
                  <a:pt x="0" y="464601"/>
                </a:lnTo>
                <a:lnTo>
                  <a:pt x="0" y="543849"/>
                </a:lnTo>
                <a:lnTo>
                  <a:pt x="1524" y="581949"/>
                </a:lnTo>
                <a:lnTo>
                  <a:pt x="7620" y="658149"/>
                </a:lnTo>
                <a:lnTo>
                  <a:pt x="12192" y="696249"/>
                </a:lnTo>
                <a:lnTo>
                  <a:pt x="22860" y="767877"/>
                </a:lnTo>
                <a:lnTo>
                  <a:pt x="44196" y="869985"/>
                </a:lnTo>
                <a:lnTo>
                  <a:pt x="62484" y="932469"/>
                </a:lnTo>
                <a:lnTo>
                  <a:pt x="83820" y="991905"/>
                </a:lnTo>
                <a:lnTo>
                  <a:pt x="89915" y="1006383"/>
                </a:lnTo>
                <a:lnTo>
                  <a:pt x="89915" y="891320"/>
                </a:lnTo>
                <a:lnTo>
                  <a:pt x="80772" y="859317"/>
                </a:lnTo>
                <a:lnTo>
                  <a:pt x="73152" y="827313"/>
                </a:lnTo>
                <a:lnTo>
                  <a:pt x="65532" y="793785"/>
                </a:lnTo>
                <a:lnTo>
                  <a:pt x="59436" y="760257"/>
                </a:lnTo>
                <a:lnTo>
                  <a:pt x="54864" y="725205"/>
                </a:lnTo>
                <a:lnTo>
                  <a:pt x="48768" y="690153"/>
                </a:lnTo>
                <a:lnTo>
                  <a:pt x="39624" y="580425"/>
                </a:lnTo>
                <a:lnTo>
                  <a:pt x="38160" y="543849"/>
                </a:lnTo>
                <a:lnTo>
                  <a:pt x="38100" y="464601"/>
                </a:lnTo>
                <a:lnTo>
                  <a:pt x="39624" y="426501"/>
                </a:lnTo>
                <a:lnTo>
                  <a:pt x="48768" y="316773"/>
                </a:lnTo>
                <a:lnTo>
                  <a:pt x="54864" y="281721"/>
                </a:lnTo>
                <a:lnTo>
                  <a:pt x="59436" y="246669"/>
                </a:lnTo>
                <a:lnTo>
                  <a:pt x="65532" y="213141"/>
                </a:lnTo>
                <a:lnTo>
                  <a:pt x="73152" y="179613"/>
                </a:lnTo>
                <a:lnTo>
                  <a:pt x="80772" y="147609"/>
                </a:lnTo>
                <a:lnTo>
                  <a:pt x="89915" y="117130"/>
                </a:lnTo>
                <a:lnTo>
                  <a:pt x="89915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7995" y="1080128"/>
            <a:ext cx="2667000" cy="853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5758" y="1080126"/>
            <a:ext cx="0" cy="8534400"/>
          </a:xfrm>
          <a:custGeom>
            <a:avLst/>
            <a:gdLst/>
            <a:ahLst/>
            <a:cxnLst/>
            <a:rect l="l" t="t" r="r" b="b"/>
            <a:pathLst>
              <a:path h="8534400">
                <a:moveTo>
                  <a:pt x="0" y="0"/>
                </a:moveTo>
                <a:lnTo>
                  <a:pt x="0" y="85344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7995" y="2085969"/>
            <a:ext cx="669290" cy="1551940"/>
          </a:xfrm>
          <a:custGeom>
            <a:avLst/>
            <a:gdLst/>
            <a:ahLst/>
            <a:cxnLst/>
            <a:rect l="l" t="t" r="r" b="b"/>
            <a:pathLst>
              <a:path w="669289" h="1551939">
                <a:moveTo>
                  <a:pt x="0" y="388620"/>
                </a:moveTo>
                <a:lnTo>
                  <a:pt x="0" y="1277873"/>
                </a:lnTo>
                <a:lnTo>
                  <a:pt x="6096" y="1292352"/>
                </a:lnTo>
                <a:lnTo>
                  <a:pt x="30480" y="1344168"/>
                </a:lnTo>
                <a:lnTo>
                  <a:pt x="57912" y="1391412"/>
                </a:lnTo>
                <a:lnTo>
                  <a:pt x="103632" y="1453896"/>
                </a:lnTo>
                <a:lnTo>
                  <a:pt x="137160" y="1487424"/>
                </a:lnTo>
                <a:lnTo>
                  <a:pt x="155448" y="1501140"/>
                </a:lnTo>
                <a:lnTo>
                  <a:pt x="172212" y="1514856"/>
                </a:lnTo>
                <a:lnTo>
                  <a:pt x="210312" y="1534668"/>
                </a:lnTo>
                <a:lnTo>
                  <a:pt x="249936" y="1546860"/>
                </a:lnTo>
                <a:lnTo>
                  <a:pt x="291084" y="1551432"/>
                </a:lnTo>
                <a:lnTo>
                  <a:pt x="310896" y="1549908"/>
                </a:lnTo>
                <a:lnTo>
                  <a:pt x="350520" y="1540764"/>
                </a:lnTo>
                <a:lnTo>
                  <a:pt x="390144" y="1524000"/>
                </a:lnTo>
                <a:lnTo>
                  <a:pt x="408432" y="1513332"/>
                </a:lnTo>
                <a:lnTo>
                  <a:pt x="288036" y="1513332"/>
                </a:lnTo>
                <a:lnTo>
                  <a:pt x="272796" y="1511808"/>
                </a:lnTo>
                <a:lnTo>
                  <a:pt x="224028" y="1498092"/>
                </a:lnTo>
                <a:lnTo>
                  <a:pt x="176784" y="1470660"/>
                </a:lnTo>
                <a:lnTo>
                  <a:pt x="146304" y="1443228"/>
                </a:lnTo>
                <a:lnTo>
                  <a:pt x="117348" y="1409700"/>
                </a:lnTo>
                <a:lnTo>
                  <a:pt x="89916" y="1371600"/>
                </a:lnTo>
                <a:lnTo>
                  <a:pt x="64008" y="1325880"/>
                </a:lnTo>
                <a:lnTo>
                  <a:pt x="39624" y="1275588"/>
                </a:lnTo>
                <a:lnTo>
                  <a:pt x="18288" y="1220724"/>
                </a:lnTo>
                <a:lnTo>
                  <a:pt x="0" y="1162812"/>
                </a:lnTo>
                <a:lnTo>
                  <a:pt x="0" y="388620"/>
                </a:lnTo>
                <a:close/>
              </a:path>
              <a:path w="669289" h="1551939">
                <a:moveTo>
                  <a:pt x="409194" y="38100"/>
                </a:moveTo>
                <a:lnTo>
                  <a:pt x="291084" y="38100"/>
                </a:lnTo>
                <a:lnTo>
                  <a:pt x="323088" y="41148"/>
                </a:lnTo>
                <a:lnTo>
                  <a:pt x="339852" y="45720"/>
                </a:lnTo>
                <a:lnTo>
                  <a:pt x="387096" y="68580"/>
                </a:lnTo>
                <a:lnTo>
                  <a:pt x="417576" y="92964"/>
                </a:lnTo>
                <a:lnTo>
                  <a:pt x="448056" y="123444"/>
                </a:lnTo>
                <a:lnTo>
                  <a:pt x="489204" y="179832"/>
                </a:lnTo>
                <a:lnTo>
                  <a:pt x="515112" y="224028"/>
                </a:lnTo>
                <a:lnTo>
                  <a:pt x="539496" y="274320"/>
                </a:lnTo>
                <a:lnTo>
                  <a:pt x="560832" y="329184"/>
                </a:lnTo>
                <a:lnTo>
                  <a:pt x="588264" y="419100"/>
                </a:lnTo>
                <a:lnTo>
                  <a:pt x="595884" y="452628"/>
                </a:lnTo>
                <a:lnTo>
                  <a:pt x="603504" y="484632"/>
                </a:lnTo>
                <a:lnTo>
                  <a:pt x="615696" y="553212"/>
                </a:lnTo>
                <a:lnTo>
                  <a:pt x="626364" y="661416"/>
                </a:lnTo>
                <a:lnTo>
                  <a:pt x="629412" y="699516"/>
                </a:lnTo>
                <a:lnTo>
                  <a:pt x="630936" y="813816"/>
                </a:lnTo>
                <a:lnTo>
                  <a:pt x="629412" y="851916"/>
                </a:lnTo>
                <a:lnTo>
                  <a:pt x="626364" y="890016"/>
                </a:lnTo>
                <a:lnTo>
                  <a:pt x="620268" y="961644"/>
                </a:lnTo>
                <a:lnTo>
                  <a:pt x="609600" y="1031748"/>
                </a:lnTo>
                <a:lnTo>
                  <a:pt x="603504" y="1066800"/>
                </a:lnTo>
                <a:lnTo>
                  <a:pt x="588264" y="1130808"/>
                </a:lnTo>
                <a:lnTo>
                  <a:pt x="569976" y="1193292"/>
                </a:lnTo>
                <a:lnTo>
                  <a:pt x="539496" y="1277112"/>
                </a:lnTo>
                <a:lnTo>
                  <a:pt x="515112" y="1327404"/>
                </a:lnTo>
                <a:lnTo>
                  <a:pt x="489204" y="1371600"/>
                </a:lnTo>
                <a:lnTo>
                  <a:pt x="461772" y="1411224"/>
                </a:lnTo>
                <a:lnTo>
                  <a:pt x="431292" y="1444752"/>
                </a:lnTo>
                <a:lnTo>
                  <a:pt x="400812" y="1470660"/>
                </a:lnTo>
                <a:lnTo>
                  <a:pt x="385572" y="1482852"/>
                </a:lnTo>
                <a:lnTo>
                  <a:pt x="338328" y="1505712"/>
                </a:lnTo>
                <a:lnTo>
                  <a:pt x="288036" y="1513332"/>
                </a:lnTo>
                <a:lnTo>
                  <a:pt x="408432" y="1513332"/>
                </a:lnTo>
                <a:lnTo>
                  <a:pt x="425196" y="1501140"/>
                </a:lnTo>
                <a:lnTo>
                  <a:pt x="443484" y="1485900"/>
                </a:lnTo>
                <a:lnTo>
                  <a:pt x="460248" y="1470660"/>
                </a:lnTo>
                <a:lnTo>
                  <a:pt x="475488" y="1452372"/>
                </a:lnTo>
                <a:lnTo>
                  <a:pt x="492252" y="1434084"/>
                </a:lnTo>
                <a:lnTo>
                  <a:pt x="521208" y="1391412"/>
                </a:lnTo>
                <a:lnTo>
                  <a:pt x="548640" y="1344168"/>
                </a:lnTo>
                <a:lnTo>
                  <a:pt x="574548" y="1290828"/>
                </a:lnTo>
                <a:lnTo>
                  <a:pt x="595884" y="1234440"/>
                </a:lnTo>
                <a:lnTo>
                  <a:pt x="624840" y="1139952"/>
                </a:lnTo>
                <a:lnTo>
                  <a:pt x="640080" y="1072896"/>
                </a:lnTo>
                <a:lnTo>
                  <a:pt x="652272" y="1002792"/>
                </a:lnTo>
                <a:lnTo>
                  <a:pt x="661416" y="929640"/>
                </a:lnTo>
                <a:lnTo>
                  <a:pt x="667512" y="853440"/>
                </a:lnTo>
                <a:lnTo>
                  <a:pt x="669036" y="813816"/>
                </a:lnTo>
                <a:lnTo>
                  <a:pt x="669036" y="736092"/>
                </a:lnTo>
                <a:lnTo>
                  <a:pt x="667512" y="696468"/>
                </a:lnTo>
                <a:lnTo>
                  <a:pt x="661416" y="620268"/>
                </a:lnTo>
                <a:lnTo>
                  <a:pt x="652272" y="547116"/>
                </a:lnTo>
                <a:lnTo>
                  <a:pt x="640080" y="477012"/>
                </a:lnTo>
                <a:lnTo>
                  <a:pt x="624840" y="409956"/>
                </a:lnTo>
                <a:lnTo>
                  <a:pt x="606552" y="345948"/>
                </a:lnTo>
                <a:lnTo>
                  <a:pt x="585216" y="286512"/>
                </a:lnTo>
                <a:lnTo>
                  <a:pt x="560832" y="231648"/>
                </a:lnTo>
                <a:lnTo>
                  <a:pt x="534924" y="181356"/>
                </a:lnTo>
                <a:lnTo>
                  <a:pt x="490728" y="115824"/>
                </a:lnTo>
                <a:lnTo>
                  <a:pt x="458724" y="79248"/>
                </a:lnTo>
                <a:lnTo>
                  <a:pt x="425196" y="48768"/>
                </a:lnTo>
                <a:lnTo>
                  <a:pt x="409194" y="38100"/>
                </a:lnTo>
                <a:close/>
              </a:path>
              <a:path w="669289" h="1551939">
                <a:moveTo>
                  <a:pt x="288036" y="0"/>
                </a:moveTo>
                <a:lnTo>
                  <a:pt x="248412" y="4572"/>
                </a:lnTo>
                <a:lnTo>
                  <a:pt x="208788" y="16764"/>
                </a:lnTo>
                <a:lnTo>
                  <a:pt x="153924" y="50292"/>
                </a:lnTo>
                <a:lnTo>
                  <a:pt x="118872" y="80772"/>
                </a:lnTo>
                <a:lnTo>
                  <a:pt x="86868" y="117348"/>
                </a:lnTo>
                <a:lnTo>
                  <a:pt x="44196" y="182880"/>
                </a:lnTo>
                <a:lnTo>
                  <a:pt x="16764" y="233172"/>
                </a:lnTo>
                <a:lnTo>
                  <a:pt x="0" y="271490"/>
                </a:lnTo>
                <a:lnTo>
                  <a:pt x="0" y="388620"/>
                </a:lnTo>
                <a:lnTo>
                  <a:pt x="9144" y="358140"/>
                </a:lnTo>
                <a:lnTo>
                  <a:pt x="18288" y="329184"/>
                </a:lnTo>
                <a:lnTo>
                  <a:pt x="28956" y="300228"/>
                </a:lnTo>
                <a:lnTo>
                  <a:pt x="41148" y="274320"/>
                </a:lnTo>
                <a:lnTo>
                  <a:pt x="51816" y="248412"/>
                </a:lnTo>
                <a:lnTo>
                  <a:pt x="64008" y="224028"/>
                </a:lnTo>
                <a:lnTo>
                  <a:pt x="77724" y="201168"/>
                </a:lnTo>
                <a:lnTo>
                  <a:pt x="89916" y="179832"/>
                </a:lnTo>
                <a:lnTo>
                  <a:pt x="117348" y="140208"/>
                </a:lnTo>
                <a:lnTo>
                  <a:pt x="163068" y="91440"/>
                </a:lnTo>
                <a:lnTo>
                  <a:pt x="193548" y="68580"/>
                </a:lnTo>
                <a:lnTo>
                  <a:pt x="240792" y="45720"/>
                </a:lnTo>
                <a:lnTo>
                  <a:pt x="274320" y="38100"/>
                </a:lnTo>
                <a:lnTo>
                  <a:pt x="409194" y="38100"/>
                </a:lnTo>
                <a:lnTo>
                  <a:pt x="406908" y="36576"/>
                </a:lnTo>
                <a:lnTo>
                  <a:pt x="368808" y="16764"/>
                </a:lnTo>
                <a:lnTo>
                  <a:pt x="329184" y="4572"/>
                </a:lnTo>
                <a:lnTo>
                  <a:pt x="309372" y="1524"/>
                </a:lnTo>
                <a:lnTo>
                  <a:pt x="288036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9220" y="518277"/>
            <a:ext cx="4704715" cy="17792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89535" indent="-90170">
              <a:lnSpc>
                <a:spcPct val="100000"/>
              </a:lnSpc>
              <a:spcBef>
                <a:spcPts val="550"/>
              </a:spcBef>
              <a:tabLst>
                <a:tab pos="2396490" algn="l"/>
                <a:tab pos="2770505" algn="l"/>
                <a:tab pos="3265170" algn="l"/>
              </a:tabLst>
            </a:pPr>
            <a:r>
              <a:rPr sz="5400" b="1" spc="-1380" dirty="0">
                <a:solidFill>
                  <a:srgbClr val="FF0000"/>
                </a:solidFill>
                <a:latin typeface="Comic Sans MS"/>
                <a:cs typeface="Comic Sans MS"/>
              </a:rPr>
              <a:t>QQuauanndd</a:t>
            </a:r>
            <a:r>
              <a:rPr sz="5400" spc="-138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5400" b="1" spc="-1130" dirty="0">
                <a:solidFill>
                  <a:srgbClr val="FF0000"/>
                </a:solidFill>
                <a:latin typeface="Comic Sans MS"/>
                <a:cs typeface="Comic Sans MS"/>
              </a:rPr>
              <a:t>llee </a:t>
            </a:r>
            <a:r>
              <a:rPr sz="5400" spc="-113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5400" spc="-14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1460" dirty="0">
                <a:solidFill>
                  <a:srgbClr val="FF0000"/>
                </a:solidFill>
                <a:latin typeface="Comic Sans MS"/>
                <a:cs typeface="Comic Sans MS"/>
              </a:rPr>
              <a:t>ssaanngg</a:t>
            </a:r>
            <a:r>
              <a:rPr sz="5400" b="1" spc="-10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5400" b="1" spc="-1145" dirty="0">
                <a:solidFill>
                  <a:srgbClr val="FF0000"/>
                </a:solidFill>
                <a:latin typeface="Comic Sans MS"/>
                <a:cs typeface="Comic Sans MS"/>
              </a:rPr>
              <a:t>ccooaaggululee </a:t>
            </a:r>
            <a:r>
              <a:rPr sz="5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5400" spc="-1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spc="-1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1195" dirty="0">
                <a:solidFill>
                  <a:srgbClr val="FF0000"/>
                </a:solidFill>
                <a:latin typeface="Comic Sans MS"/>
                <a:cs typeface="Comic Sans MS"/>
              </a:rPr>
              <a:t>ttroropp……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368300" y="0"/>
            <a:ext cx="11061700" cy="10867138"/>
          </a:xfrm>
          <a:custGeom>
            <a:avLst/>
            <a:gdLst/>
            <a:ahLst/>
            <a:cxnLst/>
            <a:rect l="l" t="t" r="r" b="b"/>
            <a:pathLst>
              <a:path w="7010400" h="1737360">
                <a:moveTo>
                  <a:pt x="0" y="0"/>
                </a:moveTo>
                <a:lnTo>
                  <a:pt x="0" y="1737360"/>
                </a:lnTo>
                <a:lnTo>
                  <a:pt x="7010400" y="1737360"/>
                </a:lnTo>
                <a:lnTo>
                  <a:pt x="701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6520" y="575563"/>
            <a:ext cx="47301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  <a:tabLst>
                <a:tab pos="2409190" algn="l"/>
                <a:tab pos="2783205" algn="l"/>
                <a:tab pos="3277870" algn="l"/>
              </a:tabLst>
            </a:pPr>
            <a:r>
              <a:rPr spc="-5" dirty="0">
                <a:solidFill>
                  <a:srgbClr val="FF0000"/>
                </a:solidFill>
              </a:rPr>
              <a:t>Qua</a:t>
            </a:r>
            <a:r>
              <a:rPr spc="5" dirty="0">
                <a:solidFill>
                  <a:srgbClr val="FF0000"/>
                </a:solidFill>
              </a:rPr>
              <a:t>n</a:t>
            </a:r>
            <a:r>
              <a:rPr dirty="0">
                <a:solidFill>
                  <a:srgbClr val="FF0000"/>
                </a:solidFill>
              </a:rPr>
              <a:t>d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0000"/>
                </a:solidFill>
              </a:rPr>
              <a:t>sa</a:t>
            </a:r>
            <a:r>
              <a:rPr spc="5" dirty="0">
                <a:solidFill>
                  <a:srgbClr val="FF0000"/>
                </a:solidFill>
              </a:rPr>
              <a:t>n</a:t>
            </a:r>
            <a:r>
              <a:rPr dirty="0">
                <a:solidFill>
                  <a:srgbClr val="FF0000"/>
                </a:solidFill>
              </a:rPr>
              <a:t>g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</a:rPr>
              <a:t>coagule</a:t>
            </a:r>
            <a:r>
              <a:rPr b="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0000"/>
                </a:solidFill>
              </a:rPr>
              <a:t>trop…</a:t>
            </a:r>
          </a:p>
        </p:txBody>
      </p:sp>
      <p:sp>
        <p:nvSpPr>
          <p:cNvPr id="6" name="object 6"/>
          <p:cNvSpPr/>
          <p:nvPr/>
        </p:nvSpPr>
        <p:spPr>
          <a:xfrm>
            <a:off x="1725877" y="3940615"/>
            <a:ext cx="7391400" cy="566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5450" y="5522976"/>
            <a:ext cx="658368" cy="530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7443" y="2221483"/>
            <a:ext cx="548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tP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1200" b="1" dirty="0">
                <a:solidFill>
                  <a:srgbClr val="3232CC"/>
                </a:solidFill>
                <a:latin typeface="Comic Sans MS"/>
                <a:cs typeface="Comic Sans MS"/>
              </a:rPr>
              <a:t>*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1024" y="267614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14071" y="464194"/>
            <a:ext cx="2757170" cy="72771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  <a:tabLst>
                <a:tab pos="75247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Voie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Tissulaire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(cellules</a:t>
            </a:r>
            <a:r>
              <a:rPr sz="2000" b="1" spc="-9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1024" y="3372611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1186" y="466344"/>
            <a:ext cx="3124200" cy="762000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  <a:tabLst>
                <a:tab pos="75247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Voie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Tissulaire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(cellules</a:t>
            </a:r>
            <a:r>
              <a:rPr sz="2000" b="1" spc="-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3874" y="1304544"/>
            <a:ext cx="114300" cy="838200"/>
          </a:xfrm>
          <a:custGeom>
            <a:avLst/>
            <a:gdLst/>
            <a:ahLst/>
            <a:cxnLst/>
            <a:rect l="l" t="t" r="r" b="b"/>
            <a:pathLst>
              <a:path w="114300" h="838200">
                <a:moveTo>
                  <a:pt x="114300" y="723900"/>
                </a:moveTo>
                <a:lnTo>
                  <a:pt x="0" y="723900"/>
                </a:lnTo>
                <a:lnTo>
                  <a:pt x="38100" y="799097"/>
                </a:lnTo>
                <a:lnTo>
                  <a:pt x="38100" y="742188"/>
                </a:lnTo>
                <a:lnTo>
                  <a:pt x="76200" y="742188"/>
                </a:lnTo>
                <a:lnTo>
                  <a:pt x="76200" y="801129"/>
                </a:lnTo>
                <a:lnTo>
                  <a:pt x="114300" y="723900"/>
                </a:lnTo>
                <a:close/>
              </a:path>
              <a:path w="114300" h="838200">
                <a:moveTo>
                  <a:pt x="76200" y="7239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723900"/>
                </a:lnTo>
                <a:lnTo>
                  <a:pt x="76200" y="723900"/>
                </a:lnTo>
                <a:close/>
              </a:path>
              <a:path w="114300" h="838200">
                <a:moveTo>
                  <a:pt x="76200" y="801129"/>
                </a:moveTo>
                <a:lnTo>
                  <a:pt x="76200" y="742188"/>
                </a:lnTo>
                <a:lnTo>
                  <a:pt x="38100" y="742188"/>
                </a:lnTo>
                <a:lnTo>
                  <a:pt x="38100" y="799097"/>
                </a:lnTo>
                <a:lnTo>
                  <a:pt x="57912" y="838200"/>
                </a:lnTo>
                <a:lnTo>
                  <a:pt x="76200" y="80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39528" y="2236722"/>
            <a:ext cx="1217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Urokinase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2470" y="1304544"/>
            <a:ext cx="114300" cy="838200"/>
          </a:xfrm>
          <a:custGeom>
            <a:avLst/>
            <a:gdLst/>
            <a:ahLst/>
            <a:cxnLst/>
            <a:rect l="l" t="t" r="r" b="b"/>
            <a:pathLst>
              <a:path w="114300" h="838200">
                <a:moveTo>
                  <a:pt x="114300" y="723900"/>
                </a:moveTo>
                <a:lnTo>
                  <a:pt x="0" y="723900"/>
                </a:lnTo>
                <a:lnTo>
                  <a:pt x="38100" y="799097"/>
                </a:lnTo>
                <a:lnTo>
                  <a:pt x="38100" y="742188"/>
                </a:lnTo>
                <a:lnTo>
                  <a:pt x="76200" y="742188"/>
                </a:lnTo>
                <a:lnTo>
                  <a:pt x="76200" y="801129"/>
                </a:lnTo>
                <a:lnTo>
                  <a:pt x="114300" y="723900"/>
                </a:lnTo>
                <a:close/>
              </a:path>
              <a:path w="114300" h="838200">
                <a:moveTo>
                  <a:pt x="76200" y="7239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723900"/>
                </a:lnTo>
                <a:lnTo>
                  <a:pt x="76200" y="723900"/>
                </a:lnTo>
                <a:close/>
              </a:path>
              <a:path w="114300" h="838200">
                <a:moveTo>
                  <a:pt x="76200" y="801129"/>
                </a:moveTo>
                <a:lnTo>
                  <a:pt x="76200" y="742188"/>
                </a:lnTo>
                <a:lnTo>
                  <a:pt x="38100" y="742188"/>
                </a:lnTo>
                <a:lnTo>
                  <a:pt x="38100" y="799097"/>
                </a:lnTo>
                <a:lnTo>
                  <a:pt x="57912" y="838200"/>
                </a:lnTo>
                <a:lnTo>
                  <a:pt x="76200" y="80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87764" y="464194"/>
            <a:ext cx="2438400" cy="72771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  <a:tabLst>
                <a:tab pos="752475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V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oi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asmatique</a:t>
            </a:r>
            <a:endParaRPr sz="24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(kallicréine)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6382" y="466344"/>
            <a:ext cx="3124200" cy="762000"/>
          </a:xfrm>
          <a:prstGeom prst="rect">
            <a:avLst/>
          </a:prstGeom>
          <a:solidFill>
            <a:srgbClr val="CCFF98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  <a:tabLst>
                <a:tab pos="75247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Voie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Plasmatique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(kallicréine)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9620" y="267614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9620" y="3372611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85490" y="3058158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Antiplasmine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94832" y="341833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86562" y="2915412"/>
            <a:ext cx="3040380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5"/>
              </a:spcBef>
              <a:tabLst>
                <a:tab pos="519430" algn="l"/>
                <a:tab pos="1264285" algn="l"/>
                <a:tab pos="1744345" algn="l"/>
                <a:tab pos="2426970" algn="l"/>
              </a:tabLst>
            </a:pP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Si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trop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PAI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???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7474" y="4365750"/>
            <a:ext cx="1647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Plasmine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84926" y="4911852"/>
            <a:ext cx="114300" cy="559435"/>
          </a:xfrm>
          <a:custGeom>
            <a:avLst/>
            <a:gdLst/>
            <a:ahLst/>
            <a:cxnLst/>
            <a:rect l="l" t="t" r="r" b="b"/>
            <a:pathLst>
              <a:path w="114300" h="559435">
                <a:moveTo>
                  <a:pt x="114300" y="445008"/>
                </a:moveTo>
                <a:lnTo>
                  <a:pt x="0" y="445008"/>
                </a:lnTo>
                <a:lnTo>
                  <a:pt x="38100" y="520205"/>
                </a:lnTo>
                <a:lnTo>
                  <a:pt x="38100" y="463296"/>
                </a:lnTo>
                <a:lnTo>
                  <a:pt x="76200" y="463296"/>
                </a:lnTo>
                <a:lnTo>
                  <a:pt x="76200" y="522237"/>
                </a:lnTo>
                <a:lnTo>
                  <a:pt x="114300" y="445008"/>
                </a:lnTo>
                <a:close/>
              </a:path>
              <a:path w="114300" h="559435">
                <a:moveTo>
                  <a:pt x="76200" y="445008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445008"/>
                </a:lnTo>
                <a:lnTo>
                  <a:pt x="76200" y="445008"/>
                </a:lnTo>
                <a:close/>
              </a:path>
              <a:path w="114300" h="559435">
                <a:moveTo>
                  <a:pt x="76200" y="522237"/>
                </a:moveTo>
                <a:lnTo>
                  <a:pt x="76200" y="463296"/>
                </a:lnTo>
                <a:lnTo>
                  <a:pt x="38100" y="463296"/>
                </a:lnTo>
                <a:lnTo>
                  <a:pt x="38100" y="520205"/>
                </a:lnTo>
                <a:lnTo>
                  <a:pt x="57912" y="559308"/>
                </a:lnTo>
                <a:lnTo>
                  <a:pt x="76200" y="522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63470" y="6103109"/>
            <a:ext cx="951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Fibrine  (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caillot)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60494" y="6115301"/>
            <a:ext cx="661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000" b="1" spc="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1200" b="1" dirty="0">
                <a:solidFill>
                  <a:srgbClr val="3232CC"/>
                </a:solidFill>
                <a:latin typeface="Comic Sans MS"/>
                <a:cs typeface="Comic Sans MS"/>
              </a:rPr>
              <a:t>**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09438" y="6268212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42188" y="76200"/>
                </a:moveTo>
                <a:lnTo>
                  <a:pt x="742188" y="38100"/>
                </a:lnTo>
                <a:lnTo>
                  <a:pt x="0" y="38100"/>
                </a:lnTo>
                <a:lnTo>
                  <a:pt x="0" y="76200"/>
                </a:lnTo>
                <a:lnTo>
                  <a:pt x="742188" y="76200"/>
                </a:lnTo>
                <a:close/>
              </a:path>
              <a:path w="838200" h="114300">
                <a:moveTo>
                  <a:pt x="838200" y="56388"/>
                </a:moveTo>
                <a:lnTo>
                  <a:pt x="723900" y="0"/>
                </a:lnTo>
                <a:lnTo>
                  <a:pt x="723900" y="38100"/>
                </a:lnTo>
                <a:lnTo>
                  <a:pt x="742188" y="38100"/>
                </a:lnTo>
                <a:lnTo>
                  <a:pt x="742188" y="105034"/>
                </a:lnTo>
                <a:lnTo>
                  <a:pt x="838200" y="56388"/>
                </a:lnTo>
                <a:close/>
              </a:path>
              <a:path w="838200" h="114300">
                <a:moveTo>
                  <a:pt x="742188" y="105034"/>
                </a:moveTo>
                <a:lnTo>
                  <a:pt x="742188" y="76200"/>
                </a:lnTo>
                <a:lnTo>
                  <a:pt x="723900" y="76200"/>
                </a:lnTo>
                <a:lnTo>
                  <a:pt x="723900" y="114300"/>
                </a:lnTo>
                <a:lnTo>
                  <a:pt x="742188" y="105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3874" y="3777996"/>
            <a:ext cx="114300" cy="650875"/>
          </a:xfrm>
          <a:custGeom>
            <a:avLst/>
            <a:gdLst/>
            <a:ahLst/>
            <a:cxnLst/>
            <a:rect l="l" t="t" r="r" b="b"/>
            <a:pathLst>
              <a:path w="114300" h="650875">
                <a:moveTo>
                  <a:pt x="114300" y="536447"/>
                </a:moveTo>
                <a:lnTo>
                  <a:pt x="0" y="536447"/>
                </a:lnTo>
                <a:lnTo>
                  <a:pt x="38100" y="611645"/>
                </a:lnTo>
                <a:lnTo>
                  <a:pt x="38100" y="554735"/>
                </a:lnTo>
                <a:lnTo>
                  <a:pt x="76200" y="554735"/>
                </a:lnTo>
                <a:lnTo>
                  <a:pt x="76200" y="613677"/>
                </a:lnTo>
                <a:lnTo>
                  <a:pt x="114300" y="536447"/>
                </a:lnTo>
                <a:close/>
              </a:path>
              <a:path w="114300" h="650875">
                <a:moveTo>
                  <a:pt x="76200" y="536447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536447"/>
                </a:lnTo>
                <a:lnTo>
                  <a:pt x="76200" y="536447"/>
                </a:lnTo>
                <a:close/>
              </a:path>
              <a:path w="114300" h="650875">
                <a:moveTo>
                  <a:pt x="76200" y="613677"/>
                </a:moveTo>
                <a:lnTo>
                  <a:pt x="76200" y="554735"/>
                </a:lnTo>
                <a:lnTo>
                  <a:pt x="38100" y="554735"/>
                </a:lnTo>
                <a:lnTo>
                  <a:pt x="38100" y="611645"/>
                </a:lnTo>
                <a:lnTo>
                  <a:pt x="57912" y="650747"/>
                </a:lnTo>
                <a:lnTo>
                  <a:pt x="76200" y="613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2470" y="3777996"/>
            <a:ext cx="114300" cy="650875"/>
          </a:xfrm>
          <a:custGeom>
            <a:avLst/>
            <a:gdLst/>
            <a:ahLst/>
            <a:cxnLst/>
            <a:rect l="l" t="t" r="r" b="b"/>
            <a:pathLst>
              <a:path w="114300" h="650875">
                <a:moveTo>
                  <a:pt x="114300" y="536447"/>
                </a:moveTo>
                <a:lnTo>
                  <a:pt x="0" y="536447"/>
                </a:lnTo>
                <a:lnTo>
                  <a:pt x="38100" y="611645"/>
                </a:lnTo>
                <a:lnTo>
                  <a:pt x="38100" y="554735"/>
                </a:lnTo>
                <a:lnTo>
                  <a:pt x="76200" y="554735"/>
                </a:lnTo>
                <a:lnTo>
                  <a:pt x="76200" y="613677"/>
                </a:lnTo>
                <a:lnTo>
                  <a:pt x="114300" y="536447"/>
                </a:lnTo>
                <a:close/>
              </a:path>
              <a:path w="114300" h="650875">
                <a:moveTo>
                  <a:pt x="76200" y="536447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536447"/>
                </a:lnTo>
                <a:lnTo>
                  <a:pt x="76200" y="536447"/>
                </a:lnTo>
                <a:close/>
              </a:path>
              <a:path w="114300" h="650875">
                <a:moveTo>
                  <a:pt x="76200" y="613677"/>
                </a:moveTo>
                <a:lnTo>
                  <a:pt x="76200" y="554735"/>
                </a:lnTo>
                <a:lnTo>
                  <a:pt x="38100" y="554735"/>
                </a:lnTo>
                <a:lnTo>
                  <a:pt x="38100" y="611645"/>
                </a:lnTo>
                <a:lnTo>
                  <a:pt x="57912" y="650747"/>
                </a:lnTo>
                <a:lnTo>
                  <a:pt x="76200" y="613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32644" y="5798919"/>
            <a:ext cx="3782695" cy="11531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*Activateur tissulaire du</a:t>
            </a:r>
            <a:r>
              <a:rPr sz="1400" spc="-1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plasminogène</a:t>
            </a:r>
            <a:endParaRPr sz="1400">
              <a:latin typeface="Comic Sans MS"/>
              <a:cs typeface="Comic Sans MS"/>
            </a:endParaRPr>
          </a:p>
          <a:p>
            <a:pPr marL="10858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**Produits de dégradation de </a:t>
            </a:r>
            <a:r>
              <a:rPr sz="1400" spc="-5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1400" spc="-1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3232CC"/>
                </a:solidFill>
                <a:latin typeface="Comic Sans MS"/>
                <a:cs typeface="Comic Sans MS"/>
              </a:rPr>
              <a:t>fibrine</a:t>
            </a:r>
            <a:endParaRPr sz="1400">
              <a:latin typeface="Comic Sans MS"/>
              <a:cs typeface="Comic Sans MS"/>
            </a:endParaRPr>
          </a:p>
          <a:p>
            <a:pPr marL="966469" marR="5080" indent="-95440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***Inhibiteur de </a:t>
            </a:r>
            <a:r>
              <a:rPr sz="1400" spc="-5" dirty="0">
                <a:solidFill>
                  <a:srgbClr val="3232CC"/>
                </a:solidFill>
                <a:latin typeface="Comic Sans MS"/>
                <a:cs typeface="Comic Sans MS"/>
              </a:rPr>
              <a:t>l’activateur </a:t>
            </a: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1400" spc="-1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plasminogène  </a:t>
            </a:r>
            <a:r>
              <a:rPr sz="1400" spc="-5" dirty="0">
                <a:solidFill>
                  <a:srgbClr val="3232CC"/>
                </a:solidFill>
                <a:latin typeface="Comic Sans MS"/>
                <a:cs typeface="Comic Sans MS"/>
              </a:rPr>
              <a:t>(cellules </a:t>
            </a:r>
            <a:r>
              <a:rPr sz="1400" dirty="0">
                <a:solidFill>
                  <a:srgbClr val="3232CC"/>
                </a:solidFill>
                <a:latin typeface="Comic Sans MS"/>
                <a:cs typeface="Comic Sans MS"/>
              </a:rPr>
              <a:t>endothéliales)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288" y="4518150"/>
            <a:ext cx="1585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mi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og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èn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02870" y="4642104"/>
            <a:ext cx="4876800" cy="172720"/>
          </a:xfrm>
          <a:custGeom>
            <a:avLst/>
            <a:gdLst/>
            <a:ahLst/>
            <a:cxnLst/>
            <a:rect l="l" t="t" r="r" b="b"/>
            <a:pathLst>
              <a:path w="4876800" h="172720">
                <a:moveTo>
                  <a:pt x="4735068" y="114300"/>
                </a:moveTo>
                <a:lnTo>
                  <a:pt x="4735068" y="57912"/>
                </a:lnTo>
                <a:lnTo>
                  <a:pt x="0" y="57912"/>
                </a:lnTo>
                <a:lnTo>
                  <a:pt x="0" y="114300"/>
                </a:lnTo>
                <a:lnTo>
                  <a:pt x="4735068" y="114300"/>
                </a:lnTo>
                <a:close/>
              </a:path>
              <a:path w="4876800" h="172720">
                <a:moveTo>
                  <a:pt x="4876800" y="85344"/>
                </a:moveTo>
                <a:lnTo>
                  <a:pt x="4706112" y="0"/>
                </a:lnTo>
                <a:lnTo>
                  <a:pt x="4706112" y="57912"/>
                </a:lnTo>
                <a:lnTo>
                  <a:pt x="4735068" y="57912"/>
                </a:lnTo>
                <a:lnTo>
                  <a:pt x="4735068" y="157475"/>
                </a:lnTo>
                <a:lnTo>
                  <a:pt x="4876800" y="85344"/>
                </a:lnTo>
                <a:close/>
              </a:path>
              <a:path w="4876800" h="172720">
                <a:moveTo>
                  <a:pt x="4735068" y="157475"/>
                </a:moveTo>
                <a:lnTo>
                  <a:pt x="4735068" y="114300"/>
                </a:lnTo>
                <a:lnTo>
                  <a:pt x="4706112" y="114300"/>
                </a:lnTo>
                <a:lnTo>
                  <a:pt x="4706112" y="172212"/>
                </a:lnTo>
                <a:lnTo>
                  <a:pt x="4735068" y="157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48287" y="3654042"/>
            <a:ext cx="68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PAI</a:t>
            </a: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***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70226" y="3802380"/>
            <a:ext cx="775970" cy="114300"/>
          </a:xfrm>
          <a:custGeom>
            <a:avLst/>
            <a:gdLst/>
            <a:ahLst/>
            <a:cxnLst/>
            <a:rect l="l" t="t" r="r" b="b"/>
            <a:pathLst>
              <a:path w="775970" h="114300">
                <a:moveTo>
                  <a:pt x="660909" y="76284"/>
                </a:moveTo>
                <a:lnTo>
                  <a:pt x="660401" y="38186"/>
                </a:lnTo>
                <a:lnTo>
                  <a:pt x="0" y="41148"/>
                </a:lnTo>
                <a:lnTo>
                  <a:pt x="0" y="79248"/>
                </a:lnTo>
                <a:lnTo>
                  <a:pt x="660909" y="76284"/>
                </a:lnTo>
                <a:close/>
              </a:path>
              <a:path w="775970" h="114300">
                <a:moveTo>
                  <a:pt x="775716" y="57912"/>
                </a:moveTo>
                <a:lnTo>
                  <a:pt x="659892" y="0"/>
                </a:lnTo>
                <a:lnTo>
                  <a:pt x="660401" y="38186"/>
                </a:lnTo>
                <a:lnTo>
                  <a:pt x="679704" y="38100"/>
                </a:lnTo>
                <a:lnTo>
                  <a:pt x="679704" y="105277"/>
                </a:lnTo>
                <a:lnTo>
                  <a:pt x="775716" y="57912"/>
                </a:lnTo>
                <a:close/>
              </a:path>
              <a:path w="775970" h="114300">
                <a:moveTo>
                  <a:pt x="679704" y="76200"/>
                </a:moveTo>
                <a:lnTo>
                  <a:pt x="679704" y="38100"/>
                </a:lnTo>
                <a:lnTo>
                  <a:pt x="660401" y="38186"/>
                </a:lnTo>
                <a:lnTo>
                  <a:pt x="660909" y="76284"/>
                </a:lnTo>
                <a:lnTo>
                  <a:pt x="679704" y="76200"/>
                </a:lnTo>
                <a:close/>
              </a:path>
              <a:path w="775970" h="114300">
                <a:moveTo>
                  <a:pt x="679704" y="105277"/>
                </a:moveTo>
                <a:lnTo>
                  <a:pt x="679704" y="76200"/>
                </a:lnTo>
                <a:lnTo>
                  <a:pt x="660909" y="76284"/>
                </a:lnTo>
                <a:lnTo>
                  <a:pt x="661416" y="114300"/>
                </a:lnTo>
                <a:lnTo>
                  <a:pt x="679704" y="1052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1342" y="3805428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114300" y="38100"/>
                </a:moveTo>
                <a:lnTo>
                  <a:pt x="114300" y="0"/>
                </a:lnTo>
                <a:lnTo>
                  <a:pt x="0" y="57912"/>
                </a:lnTo>
                <a:lnTo>
                  <a:pt x="94488" y="104526"/>
                </a:lnTo>
                <a:lnTo>
                  <a:pt x="94488" y="38100"/>
                </a:lnTo>
                <a:lnTo>
                  <a:pt x="114300" y="38100"/>
                </a:lnTo>
                <a:close/>
              </a:path>
              <a:path w="838200" h="114300">
                <a:moveTo>
                  <a:pt x="838200" y="76200"/>
                </a:moveTo>
                <a:lnTo>
                  <a:pt x="838200" y="38100"/>
                </a:lnTo>
                <a:lnTo>
                  <a:pt x="94488" y="38100"/>
                </a:lnTo>
                <a:lnTo>
                  <a:pt x="94488" y="76200"/>
                </a:lnTo>
                <a:lnTo>
                  <a:pt x="838200" y="76200"/>
                </a:lnTo>
                <a:close/>
              </a:path>
              <a:path w="838200" h="114300">
                <a:moveTo>
                  <a:pt x="114300" y="114300"/>
                </a:moveTo>
                <a:lnTo>
                  <a:pt x="114300" y="76200"/>
                </a:lnTo>
                <a:lnTo>
                  <a:pt x="94488" y="76200"/>
                </a:lnTo>
                <a:lnTo>
                  <a:pt x="94488" y="104526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97558" y="4011167"/>
            <a:ext cx="419100" cy="342900"/>
          </a:xfrm>
          <a:custGeom>
            <a:avLst/>
            <a:gdLst/>
            <a:ahLst/>
            <a:cxnLst/>
            <a:rect l="l" t="t" r="r" b="b"/>
            <a:pathLst>
              <a:path w="419100" h="342900">
                <a:moveTo>
                  <a:pt x="419100" y="169164"/>
                </a:moveTo>
                <a:lnTo>
                  <a:pt x="408432" y="117348"/>
                </a:lnTo>
                <a:lnTo>
                  <a:pt x="381000" y="73152"/>
                </a:lnTo>
                <a:lnTo>
                  <a:pt x="339852" y="36576"/>
                </a:lnTo>
                <a:lnTo>
                  <a:pt x="289560" y="12192"/>
                </a:lnTo>
                <a:lnTo>
                  <a:pt x="230124" y="0"/>
                </a:lnTo>
                <a:lnTo>
                  <a:pt x="187452" y="0"/>
                </a:lnTo>
                <a:lnTo>
                  <a:pt x="128016" y="12192"/>
                </a:lnTo>
                <a:lnTo>
                  <a:pt x="92964" y="27432"/>
                </a:lnTo>
                <a:lnTo>
                  <a:pt x="48768" y="60960"/>
                </a:lnTo>
                <a:lnTo>
                  <a:pt x="16764" y="103632"/>
                </a:lnTo>
                <a:lnTo>
                  <a:pt x="1524" y="153924"/>
                </a:lnTo>
                <a:lnTo>
                  <a:pt x="0" y="172212"/>
                </a:lnTo>
                <a:lnTo>
                  <a:pt x="1524" y="190500"/>
                </a:lnTo>
                <a:lnTo>
                  <a:pt x="18288" y="239268"/>
                </a:lnTo>
                <a:lnTo>
                  <a:pt x="38100" y="269748"/>
                </a:lnTo>
                <a:lnTo>
                  <a:pt x="38100" y="169164"/>
                </a:lnTo>
                <a:lnTo>
                  <a:pt x="39624" y="156972"/>
                </a:lnTo>
                <a:lnTo>
                  <a:pt x="51816" y="118872"/>
                </a:lnTo>
                <a:lnTo>
                  <a:pt x="76200" y="86868"/>
                </a:lnTo>
                <a:lnTo>
                  <a:pt x="126492" y="53340"/>
                </a:lnTo>
                <a:lnTo>
                  <a:pt x="175260" y="39624"/>
                </a:lnTo>
                <a:lnTo>
                  <a:pt x="192024" y="38100"/>
                </a:lnTo>
                <a:lnTo>
                  <a:pt x="228600" y="38100"/>
                </a:lnTo>
                <a:lnTo>
                  <a:pt x="278892" y="48768"/>
                </a:lnTo>
                <a:lnTo>
                  <a:pt x="321564" y="70104"/>
                </a:lnTo>
                <a:lnTo>
                  <a:pt x="353568" y="99060"/>
                </a:lnTo>
                <a:lnTo>
                  <a:pt x="377952" y="146304"/>
                </a:lnTo>
                <a:lnTo>
                  <a:pt x="381000" y="158496"/>
                </a:lnTo>
                <a:lnTo>
                  <a:pt x="381000" y="269748"/>
                </a:lnTo>
                <a:lnTo>
                  <a:pt x="382524" y="268224"/>
                </a:lnTo>
                <a:lnTo>
                  <a:pt x="409956" y="222504"/>
                </a:lnTo>
                <a:lnTo>
                  <a:pt x="417576" y="187452"/>
                </a:lnTo>
                <a:lnTo>
                  <a:pt x="419100" y="169164"/>
                </a:lnTo>
                <a:close/>
              </a:path>
              <a:path w="419100" h="342900">
                <a:moveTo>
                  <a:pt x="381000" y="269748"/>
                </a:moveTo>
                <a:lnTo>
                  <a:pt x="381000" y="172212"/>
                </a:lnTo>
                <a:lnTo>
                  <a:pt x="379476" y="185928"/>
                </a:lnTo>
                <a:lnTo>
                  <a:pt x="377952" y="198120"/>
                </a:lnTo>
                <a:lnTo>
                  <a:pt x="361188" y="233172"/>
                </a:lnTo>
                <a:lnTo>
                  <a:pt x="332232" y="263652"/>
                </a:lnTo>
                <a:lnTo>
                  <a:pt x="292608" y="288036"/>
                </a:lnTo>
                <a:lnTo>
                  <a:pt x="243840" y="301752"/>
                </a:lnTo>
                <a:lnTo>
                  <a:pt x="208788" y="304800"/>
                </a:lnTo>
                <a:lnTo>
                  <a:pt x="190500" y="303276"/>
                </a:lnTo>
                <a:lnTo>
                  <a:pt x="140208" y="292608"/>
                </a:lnTo>
                <a:lnTo>
                  <a:pt x="97536" y="272796"/>
                </a:lnTo>
                <a:lnTo>
                  <a:pt x="56388" y="231648"/>
                </a:lnTo>
                <a:lnTo>
                  <a:pt x="41148" y="195072"/>
                </a:lnTo>
                <a:lnTo>
                  <a:pt x="38100" y="182880"/>
                </a:lnTo>
                <a:lnTo>
                  <a:pt x="38100" y="269748"/>
                </a:lnTo>
                <a:lnTo>
                  <a:pt x="50292" y="281940"/>
                </a:lnTo>
                <a:lnTo>
                  <a:pt x="94488" y="313944"/>
                </a:lnTo>
                <a:lnTo>
                  <a:pt x="129540" y="329184"/>
                </a:lnTo>
                <a:lnTo>
                  <a:pt x="188976" y="341376"/>
                </a:lnTo>
                <a:lnTo>
                  <a:pt x="210312" y="342900"/>
                </a:lnTo>
                <a:lnTo>
                  <a:pt x="231648" y="341376"/>
                </a:lnTo>
                <a:lnTo>
                  <a:pt x="271272" y="335280"/>
                </a:lnTo>
                <a:lnTo>
                  <a:pt x="291084" y="329184"/>
                </a:lnTo>
                <a:lnTo>
                  <a:pt x="307848" y="321564"/>
                </a:lnTo>
                <a:lnTo>
                  <a:pt x="326136" y="313944"/>
                </a:lnTo>
                <a:lnTo>
                  <a:pt x="356616" y="292608"/>
                </a:lnTo>
                <a:lnTo>
                  <a:pt x="370332" y="280416"/>
                </a:lnTo>
                <a:lnTo>
                  <a:pt x="381000" y="269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400544" y="3873498"/>
            <a:ext cx="274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37682" y="3777996"/>
            <a:ext cx="114300" cy="402590"/>
          </a:xfrm>
          <a:custGeom>
            <a:avLst/>
            <a:gdLst/>
            <a:ahLst/>
            <a:cxnLst/>
            <a:rect l="l" t="t" r="r" b="b"/>
            <a:pathLst>
              <a:path w="114300" h="402589">
                <a:moveTo>
                  <a:pt x="114300" y="288035"/>
                </a:moveTo>
                <a:lnTo>
                  <a:pt x="0" y="288035"/>
                </a:lnTo>
                <a:lnTo>
                  <a:pt x="38100" y="365265"/>
                </a:lnTo>
                <a:lnTo>
                  <a:pt x="38100" y="307847"/>
                </a:lnTo>
                <a:lnTo>
                  <a:pt x="76200" y="307847"/>
                </a:lnTo>
                <a:lnTo>
                  <a:pt x="76200" y="363233"/>
                </a:lnTo>
                <a:lnTo>
                  <a:pt x="114300" y="288035"/>
                </a:lnTo>
                <a:close/>
              </a:path>
              <a:path w="114300" h="402589">
                <a:moveTo>
                  <a:pt x="76200" y="288035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88035"/>
                </a:lnTo>
                <a:lnTo>
                  <a:pt x="76200" y="288035"/>
                </a:lnTo>
                <a:close/>
              </a:path>
              <a:path w="114300" h="402589">
                <a:moveTo>
                  <a:pt x="76200" y="363233"/>
                </a:moveTo>
                <a:lnTo>
                  <a:pt x="76200" y="307847"/>
                </a:lnTo>
                <a:lnTo>
                  <a:pt x="38100" y="307847"/>
                </a:lnTo>
                <a:lnTo>
                  <a:pt x="38100" y="365265"/>
                </a:lnTo>
                <a:lnTo>
                  <a:pt x="56388" y="402335"/>
                </a:lnTo>
                <a:lnTo>
                  <a:pt x="76200" y="3632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73318" y="3901440"/>
            <a:ext cx="419100" cy="342900"/>
          </a:xfrm>
          <a:custGeom>
            <a:avLst/>
            <a:gdLst/>
            <a:ahLst/>
            <a:cxnLst/>
            <a:rect l="l" t="t" r="r" b="b"/>
            <a:pathLst>
              <a:path w="419100" h="342900">
                <a:moveTo>
                  <a:pt x="419100" y="169164"/>
                </a:moveTo>
                <a:lnTo>
                  <a:pt x="408432" y="117348"/>
                </a:lnTo>
                <a:lnTo>
                  <a:pt x="381000" y="73152"/>
                </a:lnTo>
                <a:lnTo>
                  <a:pt x="339852" y="36576"/>
                </a:lnTo>
                <a:lnTo>
                  <a:pt x="288036" y="12192"/>
                </a:lnTo>
                <a:lnTo>
                  <a:pt x="249936" y="3048"/>
                </a:lnTo>
                <a:lnTo>
                  <a:pt x="228600" y="0"/>
                </a:lnTo>
                <a:lnTo>
                  <a:pt x="187452" y="0"/>
                </a:lnTo>
                <a:lnTo>
                  <a:pt x="146304" y="7620"/>
                </a:lnTo>
                <a:lnTo>
                  <a:pt x="109728" y="19812"/>
                </a:lnTo>
                <a:lnTo>
                  <a:pt x="76200" y="38100"/>
                </a:lnTo>
                <a:lnTo>
                  <a:pt x="35052" y="74676"/>
                </a:lnTo>
                <a:lnTo>
                  <a:pt x="3048" y="137160"/>
                </a:lnTo>
                <a:lnTo>
                  <a:pt x="0" y="153924"/>
                </a:lnTo>
                <a:lnTo>
                  <a:pt x="0" y="190500"/>
                </a:lnTo>
                <a:lnTo>
                  <a:pt x="16764" y="240792"/>
                </a:lnTo>
                <a:lnTo>
                  <a:pt x="38100" y="271272"/>
                </a:lnTo>
                <a:lnTo>
                  <a:pt x="38100" y="156972"/>
                </a:lnTo>
                <a:lnTo>
                  <a:pt x="41148" y="143256"/>
                </a:lnTo>
                <a:lnTo>
                  <a:pt x="65532" y="97536"/>
                </a:lnTo>
                <a:lnTo>
                  <a:pt x="99060" y="68580"/>
                </a:lnTo>
                <a:lnTo>
                  <a:pt x="141732" y="48768"/>
                </a:lnTo>
                <a:lnTo>
                  <a:pt x="192024" y="38100"/>
                </a:lnTo>
                <a:lnTo>
                  <a:pt x="227076" y="38100"/>
                </a:lnTo>
                <a:lnTo>
                  <a:pt x="277368" y="48768"/>
                </a:lnTo>
                <a:lnTo>
                  <a:pt x="320040" y="70104"/>
                </a:lnTo>
                <a:lnTo>
                  <a:pt x="353568" y="99060"/>
                </a:lnTo>
                <a:lnTo>
                  <a:pt x="373380" y="134112"/>
                </a:lnTo>
                <a:lnTo>
                  <a:pt x="381000" y="172212"/>
                </a:lnTo>
                <a:lnTo>
                  <a:pt x="381000" y="269748"/>
                </a:lnTo>
                <a:lnTo>
                  <a:pt x="382524" y="268224"/>
                </a:lnTo>
                <a:lnTo>
                  <a:pt x="408432" y="222504"/>
                </a:lnTo>
                <a:lnTo>
                  <a:pt x="417576" y="187452"/>
                </a:lnTo>
                <a:lnTo>
                  <a:pt x="419100" y="169164"/>
                </a:lnTo>
                <a:close/>
              </a:path>
              <a:path w="419100" h="342900">
                <a:moveTo>
                  <a:pt x="381000" y="269748"/>
                </a:moveTo>
                <a:lnTo>
                  <a:pt x="381000" y="172212"/>
                </a:lnTo>
                <a:lnTo>
                  <a:pt x="379476" y="185928"/>
                </a:lnTo>
                <a:lnTo>
                  <a:pt x="376428" y="198120"/>
                </a:lnTo>
                <a:lnTo>
                  <a:pt x="367284" y="222504"/>
                </a:lnTo>
                <a:lnTo>
                  <a:pt x="359664" y="233172"/>
                </a:lnTo>
                <a:lnTo>
                  <a:pt x="352044" y="245364"/>
                </a:lnTo>
                <a:lnTo>
                  <a:pt x="341376" y="254508"/>
                </a:lnTo>
                <a:lnTo>
                  <a:pt x="330708" y="265176"/>
                </a:lnTo>
                <a:lnTo>
                  <a:pt x="318516" y="272796"/>
                </a:lnTo>
                <a:lnTo>
                  <a:pt x="275844" y="294132"/>
                </a:lnTo>
                <a:lnTo>
                  <a:pt x="225552" y="303276"/>
                </a:lnTo>
                <a:lnTo>
                  <a:pt x="208788" y="304800"/>
                </a:lnTo>
                <a:lnTo>
                  <a:pt x="155448" y="297180"/>
                </a:lnTo>
                <a:lnTo>
                  <a:pt x="111252" y="280416"/>
                </a:lnTo>
                <a:lnTo>
                  <a:pt x="65532" y="243840"/>
                </a:lnTo>
                <a:lnTo>
                  <a:pt x="44196" y="208788"/>
                </a:lnTo>
                <a:lnTo>
                  <a:pt x="38100" y="182880"/>
                </a:lnTo>
                <a:lnTo>
                  <a:pt x="38100" y="271272"/>
                </a:lnTo>
                <a:lnTo>
                  <a:pt x="77724" y="304800"/>
                </a:lnTo>
                <a:lnTo>
                  <a:pt x="111252" y="323088"/>
                </a:lnTo>
                <a:lnTo>
                  <a:pt x="147828" y="335280"/>
                </a:lnTo>
                <a:lnTo>
                  <a:pt x="210312" y="342900"/>
                </a:lnTo>
                <a:lnTo>
                  <a:pt x="230124" y="341376"/>
                </a:lnTo>
                <a:lnTo>
                  <a:pt x="271272" y="335280"/>
                </a:lnTo>
                <a:lnTo>
                  <a:pt x="307848" y="321564"/>
                </a:lnTo>
                <a:lnTo>
                  <a:pt x="341376" y="303276"/>
                </a:lnTo>
                <a:lnTo>
                  <a:pt x="370332" y="280416"/>
                </a:lnTo>
                <a:lnTo>
                  <a:pt x="381000" y="269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74922" y="3763770"/>
            <a:ext cx="274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-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602" y="2118360"/>
            <a:ext cx="487680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7362" y="2537460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483" y="5608320"/>
            <a:ext cx="50291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4002" y="2545079"/>
            <a:ext cx="883919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8362" y="4968240"/>
            <a:ext cx="274320" cy="1158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3522" y="2971800"/>
            <a:ext cx="960119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8282" y="3093720"/>
            <a:ext cx="1005839" cy="91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282" y="3192779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>
                <a:moveTo>
                  <a:pt x="0" y="0"/>
                </a:moveTo>
                <a:lnTo>
                  <a:pt x="102108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3042" y="3200400"/>
            <a:ext cx="111252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3042" y="343662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6237" y="595375"/>
            <a:ext cx="7533640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433830" algn="l"/>
                <a:tab pos="1545590" algn="l"/>
                <a:tab pos="1697989" algn="l"/>
                <a:tab pos="2545080" algn="l"/>
                <a:tab pos="3022600" algn="l"/>
                <a:tab pos="3556000" algn="l"/>
                <a:tab pos="4803775" algn="l"/>
                <a:tab pos="4826635" algn="l"/>
                <a:tab pos="5512435" algn="l"/>
                <a:tab pos="6789420" algn="l"/>
                <a:tab pos="7051675" algn="l"/>
                <a:tab pos="7385684" algn="l"/>
              </a:tabLst>
            </a:pPr>
            <a:r>
              <a:rPr sz="2400" b="1" spc="-5" dirty="0">
                <a:solidFill>
                  <a:srgbClr val="659900"/>
                </a:solidFill>
                <a:latin typeface="Comic Sans MS"/>
                <a:cs typeface="Comic Sans MS"/>
              </a:rPr>
              <a:t>Q</a:t>
            </a:r>
            <a:r>
              <a:rPr sz="2400" b="1" dirty="0">
                <a:solidFill>
                  <a:srgbClr val="659900"/>
                </a:solidFill>
                <a:latin typeface="Comic Sans MS"/>
                <a:cs typeface="Comic Sans MS"/>
              </a:rPr>
              <a:t>ue</a:t>
            </a:r>
            <a:r>
              <a:rPr sz="2400" b="1" spc="-5" dirty="0">
                <a:solidFill>
                  <a:srgbClr val="659900"/>
                </a:solidFill>
                <a:latin typeface="Comic Sans MS"/>
                <a:cs typeface="Comic Sans MS"/>
              </a:rPr>
              <a:t>stio</a:t>
            </a:r>
            <a:r>
              <a:rPr sz="2400" b="1" dirty="0">
                <a:solidFill>
                  <a:srgbClr val="659900"/>
                </a:solidFill>
                <a:latin typeface="Comic Sans MS"/>
                <a:cs typeface="Comic Sans MS"/>
              </a:rPr>
              <a:t>n</a:t>
            </a:r>
            <a:r>
              <a:rPr sz="2400" dirty="0">
                <a:solidFill>
                  <a:srgbClr val="6599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659900"/>
                </a:solidFill>
                <a:latin typeface="Comic Sans MS"/>
                <a:cs typeface="Comic Sans MS"/>
              </a:rPr>
              <a:t>:</a:t>
            </a:r>
            <a:r>
              <a:rPr sz="2400" dirty="0">
                <a:solidFill>
                  <a:srgbClr val="6599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urqu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fe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én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ées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nt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–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elles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un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solidFill>
                  <a:srgbClr val="FF3299"/>
                </a:solidFill>
                <a:latin typeface="Comic Sans MS"/>
                <a:cs typeface="Comic Sans MS"/>
              </a:rPr>
              <a:t>risque</a:t>
            </a:r>
            <a:r>
              <a:rPr sz="2400" spc="-5" dirty="0">
                <a:solidFill>
                  <a:srgbClr val="FF329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3299"/>
                </a:solidFill>
                <a:latin typeface="Comic Sans MS"/>
                <a:cs typeface="Comic Sans MS"/>
              </a:rPr>
              <a:t>de</a:t>
            </a:r>
            <a:r>
              <a:rPr sz="2400" spc="-5" dirty="0">
                <a:solidFill>
                  <a:srgbClr val="FF329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3299"/>
                </a:solidFill>
                <a:latin typeface="Comic Sans MS"/>
                <a:cs typeface="Comic Sans MS"/>
              </a:rPr>
              <a:t>thromboses</a:t>
            </a:r>
            <a:r>
              <a:rPr sz="2400" spc="-5" dirty="0">
                <a:solidFill>
                  <a:srgbClr val="FF3299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plus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important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?</a:t>
            </a:r>
            <a:endParaRPr sz="2400">
              <a:latin typeface="Comic Sans MS"/>
              <a:cs typeface="Comic Sans MS"/>
            </a:endParaRPr>
          </a:p>
          <a:p>
            <a:pPr marL="2840990">
              <a:lnSpc>
                <a:spcPct val="100000"/>
              </a:lnSpc>
              <a:spcBef>
                <a:spcPts val="2640"/>
              </a:spcBef>
              <a:tabLst>
                <a:tab pos="3691254" algn="l"/>
                <a:tab pos="4173220" algn="l"/>
                <a:tab pos="485584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Taux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PAI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augmente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27070" y="2406396"/>
            <a:ext cx="609600" cy="990600"/>
          </a:xfrm>
          <a:custGeom>
            <a:avLst/>
            <a:gdLst/>
            <a:ahLst/>
            <a:cxnLst/>
            <a:rect l="l" t="t" r="r" b="b"/>
            <a:pathLst>
              <a:path w="609600" h="990600">
                <a:moveTo>
                  <a:pt x="609600" y="743712"/>
                </a:moveTo>
                <a:lnTo>
                  <a:pt x="457200" y="743712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743712"/>
                </a:lnTo>
                <a:lnTo>
                  <a:pt x="0" y="743712"/>
                </a:lnTo>
                <a:lnTo>
                  <a:pt x="304800" y="990600"/>
                </a:lnTo>
                <a:lnTo>
                  <a:pt x="609600" y="74371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7070" y="2406396"/>
            <a:ext cx="609600" cy="990600"/>
          </a:xfrm>
          <a:custGeom>
            <a:avLst/>
            <a:gdLst/>
            <a:ahLst/>
            <a:cxnLst/>
            <a:rect l="l" t="t" r="r" b="b"/>
            <a:pathLst>
              <a:path w="609600" h="990600">
                <a:moveTo>
                  <a:pt x="609600" y="743712"/>
                </a:moveTo>
                <a:lnTo>
                  <a:pt x="457200" y="743712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743712"/>
                </a:lnTo>
                <a:lnTo>
                  <a:pt x="0" y="743712"/>
                </a:lnTo>
                <a:lnTo>
                  <a:pt x="304800" y="990600"/>
                </a:lnTo>
                <a:lnTo>
                  <a:pt x="609600" y="743712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2562" y="3429000"/>
            <a:ext cx="1143000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9722" y="3924300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4962" y="3931920"/>
            <a:ext cx="9906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0682" y="4472940"/>
            <a:ext cx="960119" cy="0"/>
          </a:xfrm>
          <a:custGeom>
            <a:avLst/>
            <a:gdLst/>
            <a:ahLst/>
            <a:cxnLst/>
            <a:rect l="l" t="t" r="r" b="b"/>
            <a:pathLst>
              <a:path w="960119">
                <a:moveTo>
                  <a:pt x="0" y="0"/>
                </a:moveTo>
                <a:lnTo>
                  <a:pt x="96011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9722" y="4480559"/>
            <a:ext cx="1066799" cy="487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4002" y="4968240"/>
            <a:ext cx="289560" cy="396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8762" y="5364479"/>
            <a:ext cx="213360" cy="1219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3522" y="5486400"/>
            <a:ext cx="213360" cy="106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8282" y="560070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4082" y="6126479"/>
            <a:ext cx="45719" cy="15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9966" y="4735068"/>
            <a:ext cx="1143000" cy="170815"/>
          </a:xfrm>
          <a:custGeom>
            <a:avLst/>
            <a:gdLst/>
            <a:ahLst/>
            <a:cxnLst/>
            <a:rect l="l" t="t" r="r" b="b"/>
            <a:pathLst>
              <a:path w="1143000" h="170814">
                <a:moveTo>
                  <a:pt x="999744" y="114300"/>
                </a:moveTo>
                <a:lnTo>
                  <a:pt x="99974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999744" y="114300"/>
                </a:lnTo>
                <a:close/>
              </a:path>
              <a:path w="1143000" h="170814">
                <a:moveTo>
                  <a:pt x="1143000" y="85344"/>
                </a:moveTo>
                <a:lnTo>
                  <a:pt x="970788" y="0"/>
                </a:lnTo>
                <a:lnTo>
                  <a:pt x="970788" y="56388"/>
                </a:lnTo>
                <a:lnTo>
                  <a:pt x="999744" y="56388"/>
                </a:lnTo>
                <a:lnTo>
                  <a:pt x="999744" y="156338"/>
                </a:lnTo>
                <a:lnTo>
                  <a:pt x="1143000" y="85344"/>
                </a:lnTo>
                <a:close/>
              </a:path>
              <a:path w="1143000" h="170814">
                <a:moveTo>
                  <a:pt x="999744" y="156338"/>
                </a:moveTo>
                <a:lnTo>
                  <a:pt x="999744" y="114300"/>
                </a:lnTo>
                <a:lnTo>
                  <a:pt x="970788" y="114300"/>
                </a:lnTo>
                <a:lnTo>
                  <a:pt x="970788" y="170688"/>
                </a:lnTo>
                <a:lnTo>
                  <a:pt x="999744" y="15633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05616" y="3414774"/>
            <a:ext cx="502729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7675" algn="l"/>
                <a:tab pos="263969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moins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efficace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  <a:spcBef>
                <a:spcPts val="2720"/>
              </a:spcBef>
            </a:pPr>
            <a:r>
              <a:rPr sz="2400" b="1" spc="-5" dirty="0">
                <a:solidFill>
                  <a:srgbClr val="FF3299"/>
                </a:solidFill>
                <a:latin typeface="Comic Sans MS"/>
                <a:cs typeface="Comic Sans MS"/>
              </a:rPr>
              <a:t>THS</a:t>
            </a:r>
            <a:endParaRPr sz="2400">
              <a:latin typeface="Comic Sans MS"/>
              <a:cs typeface="Comic Sans MS"/>
            </a:endParaRPr>
          </a:p>
          <a:p>
            <a:pPr marL="118745">
              <a:lnSpc>
                <a:spcPct val="100000"/>
              </a:lnSpc>
              <a:tabLst>
                <a:tab pos="1927860" algn="l"/>
                <a:tab pos="335216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(traitement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hormonal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substitutif)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826" y="563880"/>
            <a:ext cx="6088380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  <a:tabLst>
                <a:tab pos="977900" algn="l"/>
                <a:tab pos="1459230" algn="l"/>
                <a:tab pos="3530600" algn="l"/>
                <a:tab pos="4319905" algn="l"/>
              </a:tabLst>
            </a:pPr>
            <a:r>
              <a:rPr sz="2400" spc="-5" dirty="0"/>
              <a:t>Rôles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de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l'endothélium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dans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l’hémostase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929" y="2770122"/>
            <a:ext cx="869061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76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410209" algn="l"/>
                <a:tab pos="410845" algn="l"/>
                <a:tab pos="1783080" algn="l"/>
                <a:tab pos="2214245" algn="l"/>
                <a:tab pos="3276600" algn="l"/>
                <a:tab pos="3717290" algn="l"/>
                <a:tab pos="4255135" algn="l"/>
                <a:tab pos="5718175" algn="l"/>
                <a:tab pos="6201410" algn="l"/>
                <a:tab pos="7223759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Li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bér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ac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000" b="1" spc="-20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b="1" spc="-1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v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on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W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ill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ebr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3232CC"/>
                </a:solidFill>
                <a:latin typeface="Comic Sans MS"/>
                <a:cs typeface="Comic Sans MS"/>
              </a:rPr>
              <a:t>q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ui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cil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'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és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ion 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plaquettes au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tissu</a:t>
            </a:r>
            <a:r>
              <a:rPr sz="2000" b="1" spc="-114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lésé</a:t>
            </a:r>
            <a:endParaRPr sz="2000">
              <a:latin typeface="Comic Sans MS"/>
              <a:cs typeface="Comic Sans MS"/>
            </a:endParaRPr>
          </a:p>
          <a:p>
            <a:pPr marL="394970" indent="-356870">
              <a:lnSpc>
                <a:spcPct val="100000"/>
              </a:lnSpc>
              <a:spcBef>
                <a:spcPts val="1045"/>
              </a:spcBef>
              <a:buAutoNum type="arabicParenR"/>
              <a:tabLst>
                <a:tab pos="39560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Libération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facteur tissulaire qui active la voie extrinsèque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2000" b="1" spc="-30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5581" y="1207008"/>
            <a:ext cx="2232659" cy="132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95660" y="1578355"/>
            <a:ext cx="246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030" algn="l"/>
                <a:tab pos="2197735" algn="l"/>
              </a:tabLst>
            </a:pP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ô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le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2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j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eu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!!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!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832" y="3714088"/>
            <a:ext cx="8590915" cy="27000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endParaRPr sz="2000">
              <a:latin typeface="Comic Sans MS"/>
              <a:cs typeface="Comic Sans MS"/>
            </a:endParaRPr>
          </a:p>
          <a:p>
            <a:pPr marL="32384" marR="19050">
              <a:lnSpc>
                <a:spcPct val="100000"/>
              </a:lnSpc>
              <a:spcBef>
                <a:spcPts val="815"/>
              </a:spcBef>
              <a:buAutoNum type="arabicParenR" startAt="3"/>
              <a:tabLst>
                <a:tab pos="403225" algn="l"/>
              </a:tabLst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Libération de thromboxane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A2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 du «platelet activating factor»  (PAF)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qui augmentent l'agrégabilité</a:t>
            </a:r>
            <a:r>
              <a:rPr sz="2000" b="1" spc="-1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2000">
              <a:latin typeface="Comic Sans MS"/>
              <a:cs typeface="Comic Sans MS"/>
            </a:endParaRPr>
          </a:p>
          <a:p>
            <a:pPr marL="449580" indent="-356235">
              <a:lnSpc>
                <a:spcPct val="100000"/>
              </a:lnSpc>
              <a:spcBef>
                <a:spcPts val="1955"/>
              </a:spcBef>
              <a:buAutoNum type="arabicParenR" startAt="3"/>
              <a:tabLst>
                <a:tab pos="45021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Libération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l'inhibiteur 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l'activateur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plasminogène</a:t>
            </a:r>
            <a:r>
              <a:rPr sz="2000" b="1" spc="-17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(PAI-1)</a:t>
            </a:r>
            <a:endParaRPr sz="2000">
              <a:latin typeface="Comic Sans MS"/>
              <a:cs typeface="Comic Sans MS"/>
            </a:endParaRPr>
          </a:p>
          <a:p>
            <a:pPr marL="391795" indent="-356235">
              <a:lnSpc>
                <a:spcPct val="100000"/>
              </a:lnSpc>
              <a:spcBef>
                <a:spcPts val="1535"/>
              </a:spcBef>
              <a:buAutoNum type="arabicParenR" startAt="3"/>
              <a:tabLst>
                <a:tab pos="392430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Libération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tPA activateur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plasminogène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dans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000" b="1" spc="-1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2000">
              <a:latin typeface="Comic Sans MS"/>
              <a:cs typeface="Comic Sans MS"/>
            </a:endParaRPr>
          </a:p>
          <a:p>
            <a:pPr marL="443865" indent="-356870">
              <a:lnSpc>
                <a:spcPct val="100000"/>
              </a:lnSpc>
              <a:spcBef>
                <a:spcPts val="1540"/>
              </a:spcBef>
              <a:buAutoNum type="arabicParenR" startAt="3"/>
              <a:tabLst>
                <a:tab pos="444500" algn="l"/>
              </a:tabLst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Synthese protéine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(régulent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production</a:t>
            </a:r>
            <a:r>
              <a:rPr sz="2000" b="1" spc="-9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thrombine)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2027" y="1502194"/>
            <a:ext cx="1261745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é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rr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582" y="1491996"/>
            <a:ext cx="1446530" cy="3676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Hémorragie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1038" y="882396"/>
            <a:ext cx="170815" cy="533400"/>
          </a:xfrm>
          <a:custGeom>
            <a:avLst/>
            <a:gdLst/>
            <a:ahLst/>
            <a:cxnLst/>
            <a:rect l="l" t="t" r="r" b="b"/>
            <a:pathLst>
              <a:path w="170814" h="533400">
                <a:moveTo>
                  <a:pt x="170688" y="362712"/>
                </a:moveTo>
                <a:lnTo>
                  <a:pt x="0" y="362712"/>
                </a:lnTo>
                <a:lnTo>
                  <a:pt x="56388" y="475488"/>
                </a:lnTo>
                <a:lnTo>
                  <a:pt x="56388" y="391668"/>
                </a:lnTo>
                <a:lnTo>
                  <a:pt x="114300" y="391668"/>
                </a:lnTo>
                <a:lnTo>
                  <a:pt x="114300" y="475488"/>
                </a:lnTo>
                <a:lnTo>
                  <a:pt x="170688" y="362712"/>
                </a:lnTo>
                <a:close/>
              </a:path>
              <a:path w="170814" h="533400">
                <a:moveTo>
                  <a:pt x="114300" y="362712"/>
                </a:moveTo>
                <a:lnTo>
                  <a:pt x="114300" y="0"/>
                </a:lnTo>
                <a:lnTo>
                  <a:pt x="56388" y="0"/>
                </a:lnTo>
                <a:lnTo>
                  <a:pt x="56388" y="362712"/>
                </a:lnTo>
                <a:lnTo>
                  <a:pt x="114300" y="362712"/>
                </a:lnTo>
                <a:close/>
              </a:path>
              <a:path w="170814" h="533400">
                <a:moveTo>
                  <a:pt x="114300" y="475488"/>
                </a:moveTo>
                <a:lnTo>
                  <a:pt x="114300" y="391668"/>
                </a:lnTo>
                <a:lnTo>
                  <a:pt x="56388" y="391668"/>
                </a:lnTo>
                <a:lnTo>
                  <a:pt x="56388" y="475488"/>
                </a:lnTo>
                <a:lnTo>
                  <a:pt x="85344" y="533400"/>
                </a:lnTo>
                <a:lnTo>
                  <a:pt x="114300" y="475488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8227" y="2568994"/>
            <a:ext cx="1187450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H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1800" b="1" spc="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6782" y="2558796"/>
            <a:ext cx="1373505" cy="3676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Hémostase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1038" y="1949196"/>
            <a:ext cx="170815" cy="533400"/>
          </a:xfrm>
          <a:custGeom>
            <a:avLst/>
            <a:gdLst/>
            <a:ahLst/>
            <a:cxnLst/>
            <a:rect l="l" t="t" r="r" b="b"/>
            <a:pathLst>
              <a:path w="170814" h="533400">
                <a:moveTo>
                  <a:pt x="170688" y="362712"/>
                </a:moveTo>
                <a:lnTo>
                  <a:pt x="0" y="362712"/>
                </a:lnTo>
                <a:lnTo>
                  <a:pt x="56388" y="475488"/>
                </a:lnTo>
                <a:lnTo>
                  <a:pt x="56388" y="391668"/>
                </a:lnTo>
                <a:lnTo>
                  <a:pt x="114300" y="391668"/>
                </a:lnTo>
                <a:lnTo>
                  <a:pt x="114300" y="475488"/>
                </a:lnTo>
                <a:lnTo>
                  <a:pt x="170688" y="362712"/>
                </a:lnTo>
                <a:close/>
              </a:path>
              <a:path w="170814" h="533400">
                <a:moveTo>
                  <a:pt x="114300" y="362712"/>
                </a:moveTo>
                <a:lnTo>
                  <a:pt x="114300" y="0"/>
                </a:lnTo>
                <a:lnTo>
                  <a:pt x="56388" y="0"/>
                </a:lnTo>
                <a:lnTo>
                  <a:pt x="56388" y="362712"/>
                </a:lnTo>
                <a:lnTo>
                  <a:pt x="114300" y="362712"/>
                </a:lnTo>
                <a:close/>
              </a:path>
              <a:path w="170814" h="533400">
                <a:moveTo>
                  <a:pt x="114300" y="475488"/>
                </a:moveTo>
                <a:lnTo>
                  <a:pt x="114300" y="391668"/>
                </a:lnTo>
                <a:lnTo>
                  <a:pt x="56388" y="391668"/>
                </a:lnTo>
                <a:lnTo>
                  <a:pt x="56388" y="475488"/>
                </a:lnTo>
                <a:lnTo>
                  <a:pt x="85344" y="533400"/>
                </a:lnTo>
                <a:lnTo>
                  <a:pt x="114300" y="475488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8751" y="511594"/>
            <a:ext cx="1840864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Lésion</a:t>
            </a:r>
            <a:r>
              <a:rPr sz="1800" b="1" spc="-1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vasculaire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5782" y="501395"/>
            <a:ext cx="2026920" cy="3676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Lésion</a:t>
            </a:r>
            <a:r>
              <a:rPr sz="1800" b="1" spc="-7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vasculaire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4078" y="2991612"/>
            <a:ext cx="1612900" cy="786765"/>
          </a:xfrm>
          <a:custGeom>
            <a:avLst/>
            <a:gdLst/>
            <a:ahLst/>
            <a:cxnLst/>
            <a:rect l="l" t="t" r="r" b="b"/>
            <a:pathLst>
              <a:path w="1612900" h="786764">
                <a:moveTo>
                  <a:pt x="1470710" y="687216"/>
                </a:moveTo>
                <a:lnTo>
                  <a:pt x="25908" y="0"/>
                </a:lnTo>
                <a:lnTo>
                  <a:pt x="0" y="50292"/>
                </a:lnTo>
                <a:lnTo>
                  <a:pt x="1446331" y="739021"/>
                </a:lnTo>
                <a:lnTo>
                  <a:pt x="1470710" y="687216"/>
                </a:lnTo>
                <a:close/>
              </a:path>
              <a:path w="1612900" h="786764">
                <a:moveTo>
                  <a:pt x="1496568" y="786384"/>
                </a:moveTo>
                <a:lnTo>
                  <a:pt x="1496568" y="699516"/>
                </a:lnTo>
                <a:lnTo>
                  <a:pt x="1472184" y="751332"/>
                </a:lnTo>
                <a:lnTo>
                  <a:pt x="1446331" y="739021"/>
                </a:lnTo>
                <a:lnTo>
                  <a:pt x="1424043" y="786384"/>
                </a:lnTo>
                <a:lnTo>
                  <a:pt x="1496568" y="786384"/>
                </a:lnTo>
                <a:close/>
              </a:path>
              <a:path w="1612900" h="786764">
                <a:moveTo>
                  <a:pt x="1496568" y="699516"/>
                </a:moveTo>
                <a:lnTo>
                  <a:pt x="1470710" y="687216"/>
                </a:lnTo>
                <a:lnTo>
                  <a:pt x="1446331" y="739021"/>
                </a:lnTo>
                <a:lnTo>
                  <a:pt x="1472184" y="751332"/>
                </a:lnTo>
                <a:lnTo>
                  <a:pt x="1496568" y="699516"/>
                </a:lnTo>
                <a:close/>
              </a:path>
              <a:path w="1612900" h="786764">
                <a:moveTo>
                  <a:pt x="1612392" y="786384"/>
                </a:moveTo>
                <a:lnTo>
                  <a:pt x="1495044" y="635508"/>
                </a:lnTo>
                <a:lnTo>
                  <a:pt x="1470710" y="687216"/>
                </a:lnTo>
                <a:lnTo>
                  <a:pt x="1496568" y="699516"/>
                </a:lnTo>
                <a:lnTo>
                  <a:pt x="1496568" y="786384"/>
                </a:lnTo>
                <a:lnTo>
                  <a:pt x="1612392" y="78638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7798" y="3067812"/>
            <a:ext cx="1290955" cy="710565"/>
          </a:xfrm>
          <a:custGeom>
            <a:avLst/>
            <a:gdLst/>
            <a:ahLst/>
            <a:cxnLst/>
            <a:rect l="l" t="t" r="r" b="b"/>
            <a:pathLst>
              <a:path w="1290954" h="710564">
                <a:moveTo>
                  <a:pt x="1290511" y="48768"/>
                </a:moveTo>
                <a:lnTo>
                  <a:pt x="1261555" y="0"/>
                </a:lnTo>
                <a:lnTo>
                  <a:pt x="101493" y="710184"/>
                </a:lnTo>
                <a:lnTo>
                  <a:pt x="210110" y="710184"/>
                </a:lnTo>
                <a:lnTo>
                  <a:pt x="1290511" y="48768"/>
                </a:lnTo>
                <a:close/>
              </a:path>
              <a:path w="1290954" h="710564">
                <a:moveTo>
                  <a:pt x="11399" y="710184"/>
                </a:moveTo>
                <a:lnTo>
                  <a:pt x="5779" y="701040"/>
                </a:lnTo>
                <a:lnTo>
                  <a:pt x="0" y="710184"/>
                </a:lnTo>
                <a:lnTo>
                  <a:pt x="11399" y="71018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5526" y="3015996"/>
            <a:ext cx="172720" cy="762000"/>
          </a:xfrm>
          <a:custGeom>
            <a:avLst/>
            <a:gdLst/>
            <a:ahLst/>
            <a:cxnLst/>
            <a:rect l="l" t="t" r="r" b="b"/>
            <a:pathLst>
              <a:path w="172720" h="762000">
                <a:moveTo>
                  <a:pt x="172212" y="591312"/>
                </a:moveTo>
                <a:lnTo>
                  <a:pt x="0" y="591312"/>
                </a:lnTo>
                <a:lnTo>
                  <a:pt x="57912" y="707136"/>
                </a:lnTo>
                <a:lnTo>
                  <a:pt x="57912" y="620268"/>
                </a:lnTo>
                <a:lnTo>
                  <a:pt x="114300" y="620268"/>
                </a:lnTo>
                <a:lnTo>
                  <a:pt x="114300" y="705104"/>
                </a:lnTo>
                <a:lnTo>
                  <a:pt x="172212" y="591312"/>
                </a:lnTo>
                <a:close/>
              </a:path>
              <a:path w="172720" h="762000">
                <a:moveTo>
                  <a:pt x="114300" y="591312"/>
                </a:moveTo>
                <a:lnTo>
                  <a:pt x="114300" y="0"/>
                </a:lnTo>
                <a:lnTo>
                  <a:pt x="57912" y="0"/>
                </a:lnTo>
                <a:lnTo>
                  <a:pt x="57912" y="591312"/>
                </a:lnTo>
                <a:lnTo>
                  <a:pt x="114300" y="591312"/>
                </a:lnTo>
                <a:close/>
              </a:path>
              <a:path w="172720" h="762000">
                <a:moveTo>
                  <a:pt x="114300" y="705104"/>
                </a:moveTo>
                <a:lnTo>
                  <a:pt x="114300" y="620268"/>
                </a:lnTo>
                <a:lnTo>
                  <a:pt x="57912" y="620268"/>
                </a:lnTo>
                <a:lnTo>
                  <a:pt x="57912" y="707136"/>
                </a:lnTo>
                <a:lnTo>
                  <a:pt x="85344" y="762000"/>
                </a:lnTo>
                <a:lnTo>
                  <a:pt x="114300" y="7051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7335" y="1415795"/>
            <a:ext cx="446867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57460" y="4483098"/>
            <a:ext cx="1459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Formation</a:t>
            </a:r>
            <a:r>
              <a:rPr sz="1800" b="1" spc="-1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 clou  plaquettaire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9060" y="6232284"/>
            <a:ext cx="3037205" cy="770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 de l’écoulement dans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les 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petits vaisseaux et  ralentissement dans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les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grands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7705" y="6216396"/>
            <a:ext cx="3401695" cy="826135"/>
          </a:xfrm>
          <a:custGeom>
            <a:avLst/>
            <a:gdLst/>
            <a:ahLst/>
            <a:cxnLst/>
            <a:rect l="l" t="t" r="r" b="b"/>
            <a:pathLst>
              <a:path w="3401695" h="826134">
                <a:moveTo>
                  <a:pt x="0" y="0"/>
                </a:moveTo>
                <a:lnTo>
                  <a:pt x="0" y="826008"/>
                </a:lnTo>
                <a:lnTo>
                  <a:pt x="3401568" y="826008"/>
                </a:lnTo>
                <a:lnTo>
                  <a:pt x="34015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46360" y="6240269"/>
            <a:ext cx="30626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 de l’écoulement dans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les 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petits vaisseaux et  ralentissement dans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les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grands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0729" y="5378196"/>
            <a:ext cx="172720" cy="533400"/>
          </a:xfrm>
          <a:custGeom>
            <a:avLst/>
            <a:gdLst/>
            <a:ahLst/>
            <a:cxnLst/>
            <a:rect l="l" t="t" r="r" b="b"/>
            <a:pathLst>
              <a:path w="172719" h="533400">
                <a:moveTo>
                  <a:pt x="172208" y="362712"/>
                </a:moveTo>
                <a:lnTo>
                  <a:pt x="0" y="362712"/>
                </a:lnTo>
                <a:lnTo>
                  <a:pt x="57912" y="478540"/>
                </a:lnTo>
                <a:lnTo>
                  <a:pt x="57912" y="391668"/>
                </a:lnTo>
                <a:lnTo>
                  <a:pt x="114296" y="391668"/>
                </a:lnTo>
                <a:lnTo>
                  <a:pt x="114296" y="476504"/>
                </a:lnTo>
                <a:lnTo>
                  <a:pt x="172208" y="362712"/>
                </a:lnTo>
                <a:close/>
              </a:path>
              <a:path w="172719" h="533400">
                <a:moveTo>
                  <a:pt x="114296" y="362712"/>
                </a:moveTo>
                <a:lnTo>
                  <a:pt x="114296" y="0"/>
                </a:lnTo>
                <a:lnTo>
                  <a:pt x="57912" y="0"/>
                </a:lnTo>
                <a:lnTo>
                  <a:pt x="57912" y="362712"/>
                </a:lnTo>
                <a:lnTo>
                  <a:pt x="114296" y="362712"/>
                </a:lnTo>
                <a:close/>
              </a:path>
              <a:path w="172719" h="533400">
                <a:moveTo>
                  <a:pt x="114296" y="476504"/>
                </a:moveTo>
                <a:lnTo>
                  <a:pt x="114296" y="391668"/>
                </a:lnTo>
                <a:lnTo>
                  <a:pt x="57912" y="391668"/>
                </a:lnTo>
                <a:lnTo>
                  <a:pt x="57912" y="478540"/>
                </a:lnTo>
                <a:lnTo>
                  <a:pt x="85340" y="533400"/>
                </a:lnTo>
                <a:lnTo>
                  <a:pt x="114296" y="4765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2926" y="5378196"/>
            <a:ext cx="172720" cy="533400"/>
          </a:xfrm>
          <a:custGeom>
            <a:avLst/>
            <a:gdLst/>
            <a:ahLst/>
            <a:cxnLst/>
            <a:rect l="l" t="t" r="r" b="b"/>
            <a:pathLst>
              <a:path w="172720" h="533400">
                <a:moveTo>
                  <a:pt x="172212" y="362712"/>
                </a:moveTo>
                <a:lnTo>
                  <a:pt x="0" y="362712"/>
                </a:lnTo>
                <a:lnTo>
                  <a:pt x="57912" y="478536"/>
                </a:lnTo>
                <a:lnTo>
                  <a:pt x="57912" y="391668"/>
                </a:lnTo>
                <a:lnTo>
                  <a:pt x="114300" y="391668"/>
                </a:lnTo>
                <a:lnTo>
                  <a:pt x="114300" y="476504"/>
                </a:lnTo>
                <a:lnTo>
                  <a:pt x="172212" y="362712"/>
                </a:lnTo>
                <a:close/>
              </a:path>
              <a:path w="172720" h="533400">
                <a:moveTo>
                  <a:pt x="114300" y="362712"/>
                </a:moveTo>
                <a:lnTo>
                  <a:pt x="114300" y="0"/>
                </a:lnTo>
                <a:lnTo>
                  <a:pt x="57912" y="0"/>
                </a:lnTo>
                <a:lnTo>
                  <a:pt x="57912" y="362712"/>
                </a:lnTo>
                <a:lnTo>
                  <a:pt x="114300" y="362712"/>
                </a:lnTo>
                <a:close/>
              </a:path>
              <a:path w="172720" h="533400">
                <a:moveTo>
                  <a:pt x="114300" y="476504"/>
                </a:moveTo>
                <a:lnTo>
                  <a:pt x="114300" y="391668"/>
                </a:lnTo>
                <a:lnTo>
                  <a:pt x="57912" y="391668"/>
                </a:lnTo>
                <a:lnTo>
                  <a:pt x="57912" y="478536"/>
                </a:lnTo>
                <a:lnTo>
                  <a:pt x="85344" y="533400"/>
                </a:lnTo>
                <a:lnTo>
                  <a:pt x="114300" y="4765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8136" y="4484622"/>
            <a:ext cx="18186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1800" b="1" spc="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ric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on </a:t>
            </a:r>
            <a:r>
              <a:rPr sz="18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vaisseau</a:t>
            </a:r>
            <a:r>
              <a:rPr sz="18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lésé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4073" y="4388358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28956">
            <a:solidFill>
              <a:srgbClr val="323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33503" y="4484622"/>
            <a:ext cx="2392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275" marR="5080" indent="-7912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Formation d’un</a:t>
            </a:r>
            <a:r>
              <a:rPr sz="1800" b="1" spc="-7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caillot  sanguin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88870" y="4388358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28956">
            <a:solidFill>
              <a:srgbClr val="323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5970" y="3777996"/>
            <a:ext cx="190500" cy="5080"/>
          </a:xfrm>
          <a:custGeom>
            <a:avLst/>
            <a:gdLst/>
            <a:ahLst/>
            <a:cxnLst/>
            <a:rect l="l" t="t" r="r" b="b"/>
            <a:pathLst>
              <a:path w="190500" h="5079">
                <a:moveTo>
                  <a:pt x="190485" y="0"/>
                </a:moveTo>
                <a:lnTo>
                  <a:pt x="2151" y="0"/>
                </a:lnTo>
                <a:lnTo>
                  <a:pt x="0" y="4571"/>
                </a:lnTo>
                <a:lnTo>
                  <a:pt x="190485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1470" y="3777996"/>
            <a:ext cx="306705" cy="152400"/>
          </a:xfrm>
          <a:custGeom>
            <a:avLst/>
            <a:gdLst/>
            <a:ahLst/>
            <a:cxnLst/>
            <a:rect l="l" t="t" r="r" b="b"/>
            <a:pathLst>
              <a:path w="306705" h="152400">
                <a:moveTo>
                  <a:pt x="132358" y="40076"/>
                </a:moveTo>
                <a:lnTo>
                  <a:pt x="107727" y="0"/>
                </a:lnTo>
                <a:lnTo>
                  <a:pt x="96328" y="0"/>
                </a:lnTo>
                <a:lnTo>
                  <a:pt x="0" y="152399"/>
                </a:lnTo>
                <a:lnTo>
                  <a:pt x="108204" y="143812"/>
                </a:lnTo>
                <a:lnTo>
                  <a:pt x="108204" y="54863"/>
                </a:lnTo>
                <a:lnTo>
                  <a:pt x="132358" y="40076"/>
                </a:lnTo>
                <a:close/>
              </a:path>
              <a:path w="306705" h="152400">
                <a:moveTo>
                  <a:pt x="162052" y="88392"/>
                </a:moveTo>
                <a:lnTo>
                  <a:pt x="132358" y="40076"/>
                </a:lnTo>
                <a:lnTo>
                  <a:pt x="108204" y="54863"/>
                </a:lnTo>
                <a:lnTo>
                  <a:pt x="137160" y="103631"/>
                </a:lnTo>
                <a:lnTo>
                  <a:pt x="162052" y="88392"/>
                </a:lnTo>
                <a:close/>
              </a:path>
              <a:path w="306705" h="152400">
                <a:moveTo>
                  <a:pt x="192024" y="137159"/>
                </a:moveTo>
                <a:lnTo>
                  <a:pt x="162052" y="88392"/>
                </a:lnTo>
                <a:lnTo>
                  <a:pt x="137160" y="103631"/>
                </a:lnTo>
                <a:lnTo>
                  <a:pt x="108204" y="54863"/>
                </a:lnTo>
                <a:lnTo>
                  <a:pt x="108204" y="143812"/>
                </a:lnTo>
                <a:lnTo>
                  <a:pt x="192024" y="137159"/>
                </a:lnTo>
                <a:close/>
              </a:path>
              <a:path w="306705" h="152400">
                <a:moveTo>
                  <a:pt x="306438" y="0"/>
                </a:moveTo>
                <a:lnTo>
                  <a:pt x="197821" y="0"/>
                </a:lnTo>
                <a:lnTo>
                  <a:pt x="132358" y="40076"/>
                </a:lnTo>
                <a:lnTo>
                  <a:pt x="162052" y="88392"/>
                </a:lnTo>
                <a:lnTo>
                  <a:pt x="306438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03716" y="3919257"/>
            <a:ext cx="902335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2270" y="3910584"/>
            <a:ext cx="1087120" cy="367665"/>
          </a:xfrm>
          <a:prstGeom prst="rect">
            <a:avLst/>
          </a:prstGeom>
          <a:solidFill>
            <a:srgbClr val="FFFF65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Primaire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1671" y="3919257"/>
            <a:ext cx="1207135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Se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1800" b="1" spc="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0226" y="3910584"/>
            <a:ext cx="1393190" cy="367665"/>
          </a:xfrm>
          <a:prstGeom prst="rect">
            <a:avLst/>
          </a:prstGeom>
          <a:solidFill>
            <a:srgbClr val="FFFF65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Secondaire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33470" y="3888777"/>
            <a:ext cx="1181100" cy="318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ri</a:t>
            </a:r>
            <a:r>
              <a:rPr sz="1800" b="1" spc="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y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550" y="3878580"/>
            <a:ext cx="1362710" cy="367665"/>
          </a:xfrm>
          <a:prstGeom prst="rect">
            <a:avLst/>
          </a:prstGeom>
          <a:solidFill>
            <a:srgbClr val="FFFF65"/>
          </a:solidFill>
        </p:spPr>
        <p:txBody>
          <a:bodyPr vert="horz" wrap="square" lIns="0" tIns="330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23666" y="5378196"/>
            <a:ext cx="170815" cy="533400"/>
          </a:xfrm>
          <a:custGeom>
            <a:avLst/>
            <a:gdLst/>
            <a:ahLst/>
            <a:cxnLst/>
            <a:rect l="l" t="t" r="r" b="b"/>
            <a:pathLst>
              <a:path w="170814" h="533400">
                <a:moveTo>
                  <a:pt x="170688" y="362712"/>
                </a:moveTo>
                <a:lnTo>
                  <a:pt x="0" y="362712"/>
                </a:lnTo>
                <a:lnTo>
                  <a:pt x="56388" y="475488"/>
                </a:lnTo>
                <a:lnTo>
                  <a:pt x="56388" y="391668"/>
                </a:lnTo>
                <a:lnTo>
                  <a:pt x="114300" y="391668"/>
                </a:lnTo>
                <a:lnTo>
                  <a:pt x="114300" y="475488"/>
                </a:lnTo>
                <a:lnTo>
                  <a:pt x="170688" y="362712"/>
                </a:lnTo>
                <a:close/>
              </a:path>
              <a:path w="170814" h="533400">
                <a:moveTo>
                  <a:pt x="114300" y="362712"/>
                </a:moveTo>
                <a:lnTo>
                  <a:pt x="114300" y="0"/>
                </a:lnTo>
                <a:lnTo>
                  <a:pt x="56388" y="0"/>
                </a:lnTo>
                <a:lnTo>
                  <a:pt x="56388" y="362712"/>
                </a:lnTo>
                <a:lnTo>
                  <a:pt x="114300" y="362712"/>
                </a:lnTo>
                <a:close/>
              </a:path>
              <a:path w="170814" h="533400">
                <a:moveTo>
                  <a:pt x="114300" y="475488"/>
                </a:moveTo>
                <a:lnTo>
                  <a:pt x="114300" y="391668"/>
                </a:lnTo>
                <a:lnTo>
                  <a:pt x="56388" y="391668"/>
                </a:lnTo>
                <a:lnTo>
                  <a:pt x="56388" y="475488"/>
                </a:lnTo>
                <a:lnTo>
                  <a:pt x="85344" y="533400"/>
                </a:lnTo>
                <a:lnTo>
                  <a:pt x="114300" y="475488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41403" y="6279528"/>
            <a:ext cx="2926080" cy="2825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 de l’écoulement</a:t>
            </a:r>
            <a:r>
              <a:rPr sz="1600" b="1" spc="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sanguin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9958" y="6265164"/>
            <a:ext cx="3112135" cy="337185"/>
          </a:xfrm>
          <a:custGeom>
            <a:avLst/>
            <a:gdLst/>
            <a:ahLst/>
            <a:cxnLst/>
            <a:rect l="l" t="t" r="r" b="b"/>
            <a:pathLst>
              <a:path w="3112134" h="337184">
                <a:moveTo>
                  <a:pt x="0" y="0"/>
                </a:moveTo>
                <a:lnTo>
                  <a:pt x="0" y="336804"/>
                </a:lnTo>
                <a:lnTo>
                  <a:pt x="3112008" y="336804"/>
                </a:lnTo>
                <a:lnTo>
                  <a:pt x="3112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28703" y="6287513"/>
            <a:ext cx="295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 de l’écoulement</a:t>
            </a:r>
            <a:r>
              <a:rPr sz="1600" b="1" spc="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sanguin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55870" y="4388358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28956">
            <a:solidFill>
              <a:srgbClr val="323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585847" y="4484622"/>
            <a:ext cx="229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indent="-7454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Dissolution du</a:t>
            </a:r>
            <a:r>
              <a:rPr sz="1800" b="1" spc="-9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caillot  sanguin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65926" y="5378196"/>
            <a:ext cx="172720" cy="533400"/>
          </a:xfrm>
          <a:custGeom>
            <a:avLst/>
            <a:gdLst/>
            <a:ahLst/>
            <a:cxnLst/>
            <a:rect l="l" t="t" r="r" b="b"/>
            <a:pathLst>
              <a:path w="172720" h="533400">
                <a:moveTo>
                  <a:pt x="172212" y="362712"/>
                </a:moveTo>
                <a:lnTo>
                  <a:pt x="0" y="362712"/>
                </a:lnTo>
                <a:lnTo>
                  <a:pt x="57912" y="478536"/>
                </a:lnTo>
                <a:lnTo>
                  <a:pt x="57912" y="391668"/>
                </a:lnTo>
                <a:lnTo>
                  <a:pt x="114300" y="391668"/>
                </a:lnTo>
                <a:lnTo>
                  <a:pt x="114300" y="476504"/>
                </a:lnTo>
                <a:lnTo>
                  <a:pt x="172212" y="362712"/>
                </a:lnTo>
                <a:close/>
              </a:path>
              <a:path w="172720" h="533400">
                <a:moveTo>
                  <a:pt x="114300" y="362712"/>
                </a:moveTo>
                <a:lnTo>
                  <a:pt x="114300" y="0"/>
                </a:lnTo>
                <a:lnTo>
                  <a:pt x="57912" y="0"/>
                </a:lnTo>
                <a:lnTo>
                  <a:pt x="57912" y="362712"/>
                </a:lnTo>
                <a:lnTo>
                  <a:pt x="114300" y="362712"/>
                </a:lnTo>
                <a:close/>
              </a:path>
              <a:path w="172720" h="533400">
                <a:moveTo>
                  <a:pt x="114300" y="476504"/>
                </a:moveTo>
                <a:lnTo>
                  <a:pt x="114300" y="391668"/>
                </a:lnTo>
                <a:lnTo>
                  <a:pt x="57912" y="391668"/>
                </a:lnTo>
                <a:lnTo>
                  <a:pt x="57912" y="478536"/>
                </a:lnTo>
                <a:lnTo>
                  <a:pt x="85344" y="533400"/>
                </a:lnTo>
                <a:lnTo>
                  <a:pt x="114300" y="4765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59734" y="6261240"/>
            <a:ext cx="1790064" cy="770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Rétablissement</a:t>
            </a:r>
            <a:r>
              <a:rPr sz="1600" b="1" spc="-7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la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circulation  sanguine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92090" y="6245352"/>
            <a:ext cx="2125980" cy="826135"/>
          </a:xfrm>
          <a:custGeom>
            <a:avLst/>
            <a:gdLst/>
            <a:ahLst/>
            <a:cxnLst/>
            <a:rect l="l" t="t" r="r" b="b"/>
            <a:pathLst>
              <a:path w="2125979" h="826134">
                <a:moveTo>
                  <a:pt x="0" y="0"/>
                </a:moveTo>
                <a:lnTo>
                  <a:pt x="0" y="826008"/>
                </a:lnTo>
                <a:lnTo>
                  <a:pt x="2125980" y="826008"/>
                </a:lnTo>
                <a:lnTo>
                  <a:pt x="21259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47034" y="6269225"/>
            <a:ext cx="181546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Rétablissement</a:t>
            </a:r>
            <a:r>
              <a:rPr sz="1600" b="1" spc="-7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la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circulation  sanguine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3642" y="682752"/>
            <a:ext cx="6192011" cy="6015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66832" y="6756905"/>
            <a:ext cx="5204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232CC"/>
                </a:solidFill>
                <a:latin typeface="Comic Sans MS"/>
                <a:cs typeface="Comic Sans MS"/>
                <a:hlinkClick r:id="rId3"/>
              </a:rPr>
              <a:t>http://physiologyonline.physiology.org/content/21/4/281/F1.large.jpg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3731" y="3606546"/>
            <a:ext cx="692943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4316" y="888452"/>
            <a:ext cx="5393055" cy="19767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indent="269240">
              <a:lnSpc>
                <a:spcPct val="100000"/>
              </a:lnSpc>
              <a:spcBef>
                <a:spcPts val="610"/>
              </a:spcBef>
              <a:tabLst>
                <a:tab pos="1202055" algn="l"/>
                <a:tab pos="1814830" algn="l"/>
              </a:tabLst>
            </a:pP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Les</a:t>
            </a:r>
            <a:r>
              <a:rPr sz="6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6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troubles  </a:t>
            </a: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6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l’h</a:t>
            </a:r>
            <a:r>
              <a:rPr sz="6000" b="1" spc="5" dirty="0">
                <a:solidFill>
                  <a:srgbClr val="3232CC"/>
                </a:solidFill>
                <a:latin typeface="Comic Sans MS"/>
                <a:cs typeface="Comic Sans MS"/>
              </a:rPr>
              <a:t>é</a:t>
            </a:r>
            <a:r>
              <a:rPr sz="6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6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ta</a:t>
            </a:r>
            <a:r>
              <a:rPr sz="6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6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2870" y="958596"/>
            <a:ext cx="5577840" cy="1922145"/>
          </a:xfrm>
          <a:custGeom>
            <a:avLst/>
            <a:gdLst/>
            <a:ahLst/>
            <a:cxnLst/>
            <a:rect l="l" t="t" r="r" b="b"/>
            <a:pathLst>
              <a:path w="5577840" h="1922145">
                <a:moveTo>
                  <a:pt x="0" y="0"/>
                </a:moveTo>
                <a:lnTo>
                  <a:pt x="0" y="1921764"/>
                </a:lnTo>
                <a:lnTo>
                  <a:pt x="5577840" y="1921764"/>
                </a:lnTo>
                <a:lnTo>
                  <a:pt x="5577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1616" y="953515"/>
            <a:ext cx="54184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0"/>
              </a:spcBef>
              <a:tabLst>
                <a:tab pos="1214755" algn="l"/>
                <a:tab pos="1827530" algn="l"/>
              </a:tabLst>
            </a:pPr>
            <a:r>
              <a:rPr sz="6000" dirty="0"/>
              <a:t>Les</a:t>
            </a:r>
            <a:r>
              <a:rPr sz="6000" b="0" dirty="0">
                <a:latin typeface="Times New Roman"/>
                <a:cs typeface="Times New Roman"/>
              </a:rPr>
              <a:t>	</a:t>
            </a:r>
            <a:r>
              <a:rPr sz="6000" spc="-5" dirty="0"/>
              <a:t>troubles  </a:t>
            </a:r>
            <a:r>
              <a:rPr sz="6000" dirty="0"/>
              <a:t>de</a:t>
            </a:r>
            <a:r>
              <a:rPr sz="6000" b="0" dirty="0">
                <a:latin typeface="Times New Roman"/>
                <a:cs typeface="Times New Roman"/>
              </a:rPr>
              <a:t>	</a:t>
            </a:r>
            <a:r>
              <a:rPr sz="6000" dirty="0"/>
              <a:t>l’h</a:t>
            </a:r>
            <a:r>
              <a:rPr sz="6000" spc="5" dirty="0"/>
              <a:t>é</a:t>
            </a:r>
            <a:r>
              <a:rPr sz="6000" spc="-10" dirty="0"/>
              <a:t>m</a:t>
            </a:r>
            <a:r>
              <a:rPr sz="6000" dirty="0"/>
              <a:t>o</a:t>
            </a:r>
            <a:r>
              <a:rPr sz="6000" spc="-10" dirty="0"/>
              <a:t>s</a:t>
            </a:r>
            <a:r>
              <a:rPr sz="6000" dirty="0"/>
              <a:t>ta</a:t>
            </a:r>
            <a:r>
              <a:rPr sz="6000" spc="-5" dirty="0"/>
              <a:t>s</a:t>
            </a:r>
            <a:r>
              <a:rPr sz="6000" dirty="0"/>
              <a:t>e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041" y="473963"/>
            <a:ext cx="8895715" cy="3304540"/>
          </a:xfrm>
          <a:custGeom>
            <a:avLst/>
            <a:gdLst/>
            <a:ahLst/>
            <a:cxnLst/>
            <a:rect l="l" t="t" r="r" b="b"/>
            <a:pathLst>
              <a:path w="8895715" h="3304540">
                <a:moveTo>
                  <a:pt x="8895585" y="3304032"/>
                </a:moveTo>
                <a:lnTo>
                  <a:pt x="8895585" y="0"/>
                </a:lnTo>
                <a:lnTo>
                  <a:pt x="0" y="0"/>
                </a:lnTo>
                <a:lnTo>
                  <a:pt x="0" y="3304032"/>
                </a:lnTo>
                <a:lnTo>
                  <a:pt x="27432" y="3304032"/>
                </a:lnTo>
                <a:lnTo>
                  <a:pt x="27432" y="56388"/>
                </a:lnTo>
                <a:lnTo>
                  <a:pt x="56388" y="27432"/>
                </a:lnTo>
                <a:lnTo>
                  <a:pt x="56388" y="56388"/>
                </a:lnTo>
                <a:lnTo>
                  <a:pt x="8839197" y="56388"/>
                </a:lnTo>
                <a:lnTo>
                  <a:pt x="8839197" y="27432"/>
                </a:lnTo>
                <a:lnTo>
                  <a:pt x="8866629" y="56388"/>
                </a:lnTo>
                <a:lnTo>
                  <a:pt x="8866629" y="3304032"/>
                </a:lnTo>
                <a:lnTo>
                  <a:pt x="8895585" y="3304032"/>
                </a:lnTo>
                <a:close/>
              </a:path>
              <a:path w="8895715" h="3304540">
                <a:moveTo>
                  <a:pt x="56388" y="56388"/>
                </a:moveTo>
                <a:lnTo>
                  <a:pt x="56388" y="27432"/>
                </a:lnTo>
                <a:lnTo>
                  <a:pt x="27432" y="56388"/>
                </a:lnTo>
                <a:lnTo>
                  <a:pt x="56388" y="56388"/>
                </a:lnTo>
                <a:close/>
              </a:path>
              <a:path w="8895715" h="3304540">
                <a:moveTo>
                  <a:pt x="56388" y="3304032"/>
                </a:moveTo>
                <a:lnTo>
                  <a:pt x="56388" y="56388"/>
                </a:lnTo>
                <a:lnTo>
                  <a:pt x="27432" y="56388"/>
                </a:lnTo>
                <a:lnTo>
                  <a:pt x="27432" y="3304032"/>
                </a:lnTo>
                <a:lnTo>
                  <a:pt x="56388" y="3304032"/>
                </a:lnTo>
                <a:close/>
              </a:path>
              <a:path w="8895715" h="3304540">
                <a:moveTo>
                  <a:pt x="8866629" y="56388"/>
                </a:moveTo>
                <a:lnTo>
                  <a:pt x="8839197" y="27432"/>
                </a:lnTo>
                <a:lnTo>
                  <a:pt x="8839197" y="56388"/>
                </a:lnTo>
                <a:lnTo>
                  <a:pt x="8866629" y="56388"/>
                </a:lnTo>
                <a:close/>
              </a:path>
              <a:path w="8895715" h="3304540">
                <a:moveTo>
                  <a:pt x="8866629" y="3304032"/>
                </a:moveTo>
                <a:lnTo>
                  <a:pt x="8866629" y="56388"/>
                </a:lnTo>
                <a:lnTo>
                  <a:pt x="8839197" y="56388"/>
                </a:lnTo>
                <a:lnTo>
                  <a:pt x="8839197" y="3304032"/>
                </a:lnTo>
                <a:lnTo>
                  <a:pt x="8866629" y="3304032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3400" y="3777995"/>
            <a:ext cx="1441323" cy="2792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041" y="3777996"/>
            <a:ext cx="8895715" cy="3305810"/>
          </a:xfrm>
          <a:custGeom>
            <a:avLst/>
            <a:gdLst/>
            <a:ahLst/>
            <a:cxnLst/>
            <a:rect l="l" t="t" r="r" b="b"/>
            <a:pathLst>
              <a:path w="8895715" h="3305809">
                <a:moveTo>
                  <a:pt x="56388" y="3249167"/>
                </a:moveTo>
                <a:lnTo>
                  <a:pt x="56388" y="0"/>
                </a:lnTo>
                <a:lnTo>
                  <a:pt x="0" y="0"/>
                </a:lnTo>
                <a:lnTo>
                  <a:pt x="0" y="3305555"/>
                </a:lnTo>
                <a:lnTo>
                  <a:pt x="27432" y="3305555"/>
                </a:lnTo>
                <a:lnTo>
                  <a:pt x="27432" y="3249167"/>
                </a:lnTo>
                <a:lnTo>
                  <a:pt x="56388" y="3249167"/>
                </a:lnTo>
                <a:close/>
              </a:path>
              <a:path w="8895715" h="3305809">
                <a:moveTo>
                  <a:pt x="8866629" y="3249167"/>
                </a:moveTo>
                <a:lnTo>
                  <a:pt x="27432" y="3249167"/>
                </a:lnTo>
                <a:lnTo>
                  <a:pt x="56388" y="3276599"/>
                </a:lnTo>
                <a:lnTo>
                  <a:pt x="56388" y="3305555"/>
                </a:lnTo>
                <a:lnTo>
                  <a:pt x="8839197" y="3305555"/>
                </a:lnTo>
                <a:lnTo>
                  <a:pt x="8839197" y="3276599"/>
                </a:lnTo>
                <a:lnTo>
                  <a:pt x="8866629" y="3249167"/>
                </a:lnTo>
                <a:close/>
              </a:path>
              <a:path w="8895715" h="3305809">
                <a:moveTo>
                  <a:pt x="56388" y="3305555"/>
                </a:moveTo>
                <a:lnTo>
                  <a:pt x="56388" y="3276599"/>
                </a:lnTo>
                <a:lnTo>
                  <a:pt x="27432" y="3249167"/>
                </a:lnTo>
                <a:lnTo>
                  <a:pt x="27432" y="3305555"/>
                </a:lnTo>
                <a:lnTo>
                  <a:pt x="56388" y="3305555"/>
                </a:lnTo>
                <a:close/>
              </a:path>
              <a:path w="8895715" h="3305809">
                <a:moveTo>
                  <a:pt x="8895585" y="3305555"/>
                </a:moveTo>
                <a:lnTo>
                  <a:pt x="8895585" y="0"/>
                </a:lnTo>
                <a:lnTo>
                  <a:pt x="8839197" y="0"/>
                </a:lnTo>
                <a:lnTo>
                  <a:pt x="8839197" y="3249167"/>
                </a:lnTo>
                <a:lnTo>
                  <a:pt x="8866629" y="3249167"/>
                </a:lnTo>
                <a:lnTo>
                  <a:pt x="8866629" y="3305555"/>
                </a:lnTo>
                <a:lnTo>
                  <a:pt x="8895585" y="3305555"/>
                </a:lnTo>
                <a:close/>
              </a:path>
              <a:path w="8895715" h="3305809">
                <a:moveTo>
                  <a:pt x="8866629" y="3305555"/>
                </a:moveTo>
                <a:lnTo>
                  <a:pt x="8866629" y="3249167"/>
                </a:lnTo>
                <a:lnTo>
                  <a:pt x="8839197" y="3276599"/>
                </a:lnTo>
                <a:lnTo>
                  <a:pt x="8839197" y="3305555"/>
                </a:lnTo>
                <a:lnTo>
                  <a:pt x="8866629" y="3305555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944" y="827023"/>
            <a:ext cx="6840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8505" algn="l"/>
                <a:tab pos="2380615" algn="l"/>
                <a:tab pos="3979545" algn="l"/>
                <a:tab pos="5905500" algn="l"/>
              </a:tabLst>
            </a:pPr>
            <a:r>
              <a:rPr sz="2800" spc="-5" dirty="0">
                <a:solidFill>
                  <a:srgbClr val="006565"/>
                </a:solidFill>
              </a:rPr>
              <a:t>H</a:t>
            </a:r>
            <a:r>
              <a:rPr sz="2800" spc="-10" dirty="0">
                <a:solidFill>
                  <a:srgbClr val="006565"/>
                </a:solidFill>
              </a:rPr>
              <a:t>ém</a:t>
            </a:r>
            <a:r>
              <a:rPr sz="2800" dirty="0">
                <a:solidFill>
                  <a:srgbClr val="006565"/>
                </a:solidFill>
              </a:rPr>
              <a:t>o</a:t>
            </a:r>
            <a:r>
              <a:rPr sz="2800" spc="-15" dirty="0">
                <a:solidFill>
                  <a:srgbClr val="006565"/>
                </a:solidFill>
              </a:rPr>
              <a:t>s</a:t>
            </a:r>
            <a:r>
              <a:rPr sz="2800" spc="-5" dirty="0">
                <a:solidFill>
                  <a:srgbClr val="006565"/>
                </a:solidFill>
              </a:rPr>
              <a:t>t</a:t>
            </a:r>
            <a:r>
              <a:rPr sz="2800" spc="-15" dirty="0">
                <a:solidFill>
                  <a:srgbClr val="006565"/>
                </a:solidFill>
              </a:rPr>
              <a:t>as</a:t>
            </a:r>
            <a:r>
              <a:rPr sz="2800" spc="-5" dirty="0">
                <a:solidFill>
                  <a:srgbClr val="006565"/>
                </a:solidFill>
              </a:rPr>
              <a:t>e</a:t>
            </a:r>
            <a:r>
              <a:rPr sz="2800" b="0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6565"/>
                </a:solidFill>
              </a:rPr>
              <a:t>=</a:t>
            </a:r>
            <a:r>
              <a:rPr sz="2800" b="0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6565"/>
                </a:solidFill>
              </a:rPr>
              <a:t>équi</a:t>
            </a:r>
            <a:r>
              <a:rPr sz="2800" spc="-5" dirty="0">
                <a:solidFill>
                  <a:srgbClr val="006565"/>
                </a:solidFill>
              </a:rPr>
              <a:t>l</a:t>
            </a:r>
            <a:r>
              <a:rPr sz="2800" spc="-10" dirty="0">
                <a:solidFill>
                  <a:srgbClr val="006565"/>
                </a:solidFill>
              </a:rPr>
              <a:t>ib</a:t>
            </a:r>
            <a:r>
              <a:rPr sz="2800" spc="-5" dirty="0">
                <a:solidFill>
                  <a:srgbClr val="006565"/>
                </a:solidFill>
              </a:rPr>
              <a:t>re</a:t>
            </a:r>
            <a:r>
              <a:rPr sz="2800" b="0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006565"/>
                </a:solidFill>
              </a:rPr>
              <a:t>p</a:t>
            </a:r>
            <a:r>
              <a:rPr sz="2800" spc="-10" dirty="0">
                <a:solidFill>
                  <a:srgbClr val="006565"/>
                </a:solidFill>
              </a:rPr>
              <a:t>e</a:t>
            </a:r>
            <a:r>
              <a:rPr sz="2800" spc="-5" dirty="0">
                <a:solidFill>
                  <a:srgbClr val="006565"/>
                </a:solidFill>
              </a:rPr>
              <a:t>r</a:t>
            </a:r>
            <a:r>
              <a:rPr sz="2800" spc="-10" dirty="0">
                <a:solidFill>
                  <a:srgbClr val="006565"/>
                </a:solidFill>
              </a:rPr>
              <a:t>m</a:t>
            </a:r>
            <a:r>
              <a:rPr sz="2800" spc="-15" dirty="0">
                <a:solidFill>
                  <a:srgbClr val="006565"/>
                </a:solidFill>
              </a:rPr>
              <a:t>a</a:t>
            </a:r>
            <a:r>
              <a:rPr sz="2800" spc="-5" dirty="0">
                <a:solidFill>
                  <a:srgbClr val="006565"/>
                </a:solidFill>
              </a:rPr>
              <a:t>n</a:t>
            </a:r>
            <a:r>
              <a:rPr sz="2800" spc="-10" dirty="0">
                <a:solidFill>
                  <a:srgbClr val="006565"/>
                </a:solidFill>
              </a:rPr>
              <a:t>e</a:t>
            </a:r>
            <a:r>
              <a:rPr sz="2800" spc="-5" dirty="0">
                <a:solidFill>
                  <a:srgbClr val="006565"/>
                </a:solidFill>
              </a:rPr>
              <a:t>nt</a:t>
            </a:r>
            <a:r>
              <a:rPr sz="2800" b="0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6565"/>
                </a:solidFill>
              </a:rPr>
              <a:t>e</a:t>
            </a:r>
            <a:r>
              <a:rPr sz="2800" spc="-5" dirty="0">
                <a:solidFill>
                  <a:srgbClr val="006565"/>
                </a:solidFill>
              </a:rPr>
              <a:t>ntre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7453" y="1787989"/>
            <a:ext cx="191135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latin typeface="Comic Sans MS"/>
                <a:cs typeface="Comic Sans MS"/>
              </a:rPr>
              <a:t>C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g</a:t>
            </a:r>
            <a:r>
              <a:rPr sz="2800" b="1" spc="-10" dirty="0">
                <a:latin typeface="Comic Sans MS"/>
                <a:cs typeface="Comic Sans MS"/>
              </a:rPr>
              <a:t>u</a:t>
            </a:r>
            <a:r>
              <a:rPr sz="2800" b="1" spc="-5" dirty="0">
                <a:latin typeface="Comic Sans MS"/>
                <a:cs typeface="Comic Sans MS"/>
              </a:rPr>
              <a:t>l</a:t>
            </a: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800" b="1" spc="-10" dirty="0">
                <a:latin typeface="Comic Sans MS"/>
                <a:cs typeface="Comic Sans MS"/>
              </a:rPr>
              <a:t>i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5" dirty="0"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006" y="1796796"/>
            <a:ext cx="2097405" cy="52006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800" b="1" spc="-5" dirty="0">
                <a:latin typeface="Comic Sans MS"/>
                <a:cs typeface="Comic Sans MS"/>
              </a:rPr>
              <a:t>Coagulation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1287" y="1864189"/>
            <a:ext cx="183261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latin typeface="Comic Sans MS"/>
                <a:cs typeface="Comic Sans MS"/>
              </a:rPr>
              <a:t>Fib</a:t>
            </a:r>
            <a:r>
              <a:rPr sz="2800" b="1" spc="-5" dirty="0">
                <a:latin typeface="Comic Sans MS"/>
                <a:cs typeface="Comic Sans MS"/>
              </a:rPr>
              <a:t>r</a:t>
            </a:r>
            <a:r>
              <a:rPr sz="2800" b="1" spc="-10" dirty="0">
                <a:latin typeface="Comic Sans MS"/>
                <a:cs typeface="Comic Sans MS"/>
              </a:rPr>
              <a:t>i</a:t>
            </a:r>
            <a:r>
              <a:rPr sz="2800" b="1" spc="-5" dirty="0">
                <a:latin typeface="Comic Sans MS"/>
                <a:cs typeface="Comic Sans MS"/>
              </a:rPr>
              <a:t>n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5" dirty="0">
                <a:latin typeface="Comic Sans MS"/>
                <a:cs typeface="Comic Sans MS"/>
              </a:rPr>
              <a:t>ly</a:t>
            </a:r>
            <a:r>
              <a:rPr sz="2800" b="1" spc="-15" dirty="0">
                <a:latin typeface="Comic Sans MS"/>
                <a:cs typeface="Comic Sans MS"/>
              </a:rPr>
              <a:t>s</a:t>
            </a:r>
            <a:r>
              <a:rPr sz="2800" b="1" spc="-5" dirty="0"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9842" y="1872996"/>
            <a:ext cx="2174875" cy="52006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800" b="1" spc="-5" dirty="0">
                <a:latin typeface="Comic Sans MS"/>
                <a:cs typeface="Comic Sans MS"/>
              </a:rPr>
              <a:t>Fibrinolyse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55870" y="2577084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0912"/>
                </a:lnTo>
              </a:path>
            </a:pathLst>
          </a:custGeom>
          <a:ln w="76200">
            <a:solidFill>
              <a:srgbClr val="FF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3377" y="156819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21335">
            <a:solidFill>
              <a:srgbClr val="FA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8642" y="1536191"/>
            <a:ext cx="896111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5321" y="1802892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21335">
            <a:solidFill>
              <a:srgbClr val="FA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8602" y="1749551"/>
            <a:ext cx="2005583" cy="1472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9070" y="2482596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76200">
            <a:solidFill>
              <a:srgbClr val="FF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4934" y="2528316"/>
            <a:ext cx="1794510" cy="1249680"/>
          </a:xfrm>
          <a:custGeom>
            <a:avLst/>
            <a:gdLst/>
            <a:ahLst/>
            <a:cxnLst/>
            <a:rect l="l" t="t" r="r" b="b"/>
            <a:pathLst>
              <a:path w="1794510" h="1249679">
                <a:moveTo>
                  <a:pt x="1793897" y="1249680"/>
                </a:moveTo>
                <a:lnTo>
                  <a:pt x="44196" y="0"/>
                </a:lnTo>
                <a:lnTo>
                  <a:pt x="0" y="62484"/>
                </a:lnTo>
                <a:lnTo>
                  <a:pt x="1662216" y="1249680"/>
                </a:lnTo>
                <a:lnTo>
                  <a:pt x="1793897" y="124968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1503" y="2606040"/>
            <a:ext cx="1423670" cy="1172210"/>
          </a:xfrm>
          <a:custGeom>
            <a:avLst/>
            <a:gdLst/>
            <a:ahLst/>
            <a:cxnLst/>
            <a:rect l="l" t="t" r="r" b="b"/>
            <a:pathLst>
              <a:path w="1423670" h="1172210">
                <a:moveTo>
                  <a:pt x="1423074" y="57912"/>
                </a:moveTo>
                <a:lnTo>
                  <a:pt x="1372782" y="0"/>
                </a:lnTo>
                <a:lnTo>
                  <a:pt x="0" y="1171956"/>
                </a:lnTo>
                <a:lnTo>
                  <a:pt x="118127" y="1171956"/>
                </a:lnTo>
                <a:lnTo>
                  <a:pt x="1423074" y="579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79750" y="2838703"/>
            <a:ext cx="491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095" dirty="0">
                <a:solidFill>
                  <a:srgbClr val="3232CC"/>
                </a:solidFill>
                <a:latin typeface="Arial"/>
                <a:cs typeface="Arial"/>
              </a:rPr>
              <a:t>+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1672" y="2610103"/>
            <a:ext cx="375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285" dirty="0">
                <a:solidFill>
                  <a:srgbClr val="3232CC"/>
                </a:solidFill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8800" y="2914902"/>
            <a:ext cx="491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095" dirty="0">
                <a:solidFill>
                  <a:srgbClr val="3232CC"/>
                </a:solidFill>
                <a:latin typeface="Arial"/>
                <a:cs typeface="Arial"/>
              </a:rPr>
              <a:t>+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0427" y="3143502"/>
            <a:ext cx="375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285" dirty="0">
                <a:solidFill>
                  <a:srgbClr val="3232CC"/>
                </a:solidFill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41570" y="3777996"/>
            <a:ext cx="228600" cy="323215"/>
          </a:xfrm>
          <a:custGeom>
            <a:avLst/>
            <a:gdLst/>
            <a:ahLst/>
            <a:cxnLst/>
            <a:rect l="l" t="t" r="r" b="b"/>
            <a:pathLst>
              <a:path w="228600" h="323214">
                <a:moveTo>
                  <a:pt x="228600" y="94487"/>
                </a:moveTo>
                <a:lnTo>
                  <a:pt x="0" y="94487"/>
                </a:lnTo>
                <a:lnTo>
                  <a:pt x="76200" y="246887"/>
                </a:lnTo>
                <a:lnTo>
                  <a:pt x="76200" y="132587"/>
                </a:lnTo>
                <a:lnTo>
                  <a:pt x="152400" y="132587"/>
                </a:lnTo>
                <a:lnTo>
                  <a:pt x="152400" y="246887"/>
                </a:lnTo>
                <a:lnTo>
                  <a:pt x="228600" y="94487"/>
                </a:lnTo>
                <a:close/>
              </a:path>
              <a:path w="228600" h="323214">
                <a:moveTo>
                  <a:pt x="152400" y="94487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94487"/>
                </a:lnTo>
                <a:lnTo>
                  <a:pt x="152400" y="94487"/>
                </a:lnTo>
                <a:close/>
              </a:path>
              <a:path w="228600" h="323214">
                <a:moveTo>
                  <a:pt x="152400" y="246887"/>
                </a:moveTo>
                <a:lnTo>
                  <a:pt x="152400" y="132587"/>
                </a:lnTo>
                <a:lnTo>
                  <a:pt x="76200" y="132587"/>
                </a:lnTo>
                <a:lnTo>
                  <a:pt x="76200" y="246887"/>
                </a:lnTo>
                <a:lnTo>
                  <a:pt x="114300" y="323087"/>
                </a:lnTo>
                <a:lnTo>
                  <a:pt x="152400" y="246887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4770" y="3777996"/>
            <a:ext cx="228599" cy="22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38617" y="4083810"/>
            <a:ext cx="2539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Ri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’a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cc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thrombotique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03710" y="4980432"/>
            <a:ext cx="1981199" cy="1751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34415" y="4176774"/>
            <a:ext cx="306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Risque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Hémorragique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17669" y="4920996"/>
            <a:ext cx="952500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2069" y="5530596"/>
            <a:ext cx="553212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7150" y="3777996"/>
            <a:ext cx="2092960" cy="1447800"/>
          </a:xfrm>
          <a:custGeom>
            <a:avLst/>
            <a:gdLst/>
            <a:ahLst/>
            <a:cxnLst/>
            <a:rect l="l" t="t" r="r" b="b"/>
            <a:pathLst>
              <a:path w="2092959" h="1447800">
                <a:moveTo>
                  <a:pt x="1929816" y="1284273"/>
                </a:moveTo>
                <a:lnTo>
                  <a:pt x="131681" y="0"/>
                </a:lnTo>
                <a:lnTo>
                  <a:pt x="0" y="0"/>
                </a:lnTo>
                <a:lnTo>
                  <a:pt x="1885380" y="1346585"/>
                </a:lnTo>
                <a:lnTo>
                  <a:pt x="1929816" y="1284273"/>
                </a:lnTo>
                <a:close/>
              </a:path>
              <a:path w="2092959" h="1447800">
                <a:moveTo>
                  <a:pt x="1960331" y="1426907"/>
                </a:moveTo>
                <a:lnTo>
                  <a:pt x="1960331" y="1306067"/>
                </a:lnTo>
                <a:lnTo>
                  <a:pt x="1916135" y="1368551"/>
                </a:lnTo>
                <a:lnTo>
                  <a:pt x="1885380" y="1346585"/>
                </a:lnTo>
                <a:lnTo>
                  <a:pt x="1841459" y="1408175"/>
                </a:lnTo>
                <a:lnTo>
                  <a:pt x="1960331" y="1426907"/>
                </a:lnTo>
                <a:close/>
              </a:path>
              <a:path w="2092959" h="1447800">
                <a:moveTo>
                  <a:pt x="1960331" y="1306067"/>
                </a:moveTo>
                <a:lnTo>
                  <a:pt x="1929816" y="1284273"/>
                </a:lnTo>
                <a:lnTo>
                  <a:pt x="1885380" y="1346585"/>
                </a:lnTo>
                <a:lnTo>
                  <a:pt x="1916135" y="1368551"/>
                </a:lnTo>
                <a:lnTo>
                  <a:pt x="1960331" y="1306067"/>
                </a:lnTo>
                <a:close/>
              </a:path>
              <a:path w="2092959" h="1447800">
                <a:moveTo>
                  <a:pt x="2092919" y="1447799"/>
                </a:moveTo>
                <a:lnTo>
                  <a:pt x="1974047" y="1222247"/>
                </a:lnTo>
                <a:lnTo>
                  <a:pt x="1929816" y="1284273"/>
                </a:lnTo>
                <a:lnTo>
                  <a:pt x="1960331" y="1306067"/>
                </a:lnTo>
                <a:lnTo>
                  <a:pt x="1960331" y="1426907"/>
                </a:lnTo>
                <a:lnTo>
                  <a:pt x="2092919" y="1447799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4470" y="3777996"/>
            <a:ext cx="1845310" cy="1524000"/>
          </a:xfrm>
          <a:custGeom>
            <a:avLst/>
            <a:gdLst/>
            <a:ahLst/>
            <a:cxnLst/>
            <a:rect l="l" t="t" r="r" b="b"/>
            <a:pathLst>
              <a:path w="1845310" h="1524000">
                <a:moveTo>
                  <a:pt x="149480" y="1346769"/>
                </a:moveTo>
                <a:lnTo>
                  <a:pt x="100584" y="1289303"/>
                </a:lnTo>
                <a:lnTo>
                  <a:pt x="0" y="1523999"/>
                </a:lnTo>
                <a:lnTo>
                  <a:pt x="120396" y="1494454"/>
                </a:lnTo>
                <a:lnTo>
                  <a:pt x="120396" y="1371599"/>
                </a:lnTo>
                <a:lnTo>
                  <a:pt x="149480" y="1346769"/>
                </a:lnTo>
                <a:close/>
              </a:path>
              <a:path w="1845310" h="1524000">
                <a:moveTo>
                  <a:pt x="199184" y="1405184"/>
                </a:moveTo>
                <a:lnTo>
                  <a:pt x="149480" y="1346769"/>
                </a:lnTo>
                <a:lnTo>
                  <a:pt x="120396" y="1371599"/>
                </a:lnTo>
                <a:lnTo>
                  <a:pt x="170688" y="1429511"/>
                </a:lnTo>
                <a:lnTo>
                  <a:pt x="199184" y="1405184"/>
                </a:lnTo>
                <a:close/>
              </a:path>
              <a:path w="1845310" h="1524000">
                <a:moveTo>
                  <a:pt x="248412" y="1463039"/>
                </a:moveTo>
                <a:lnTo>
                  <a:pt x="199184" y="1405184"/>
                </a:lnTo>
                <a:lnTo>
                  <a:pt x="170688" y="1429511"/>
                </a:lnTo>
                <a:lnTo>
                  <a:pt x="120396" y="1371599"/>
                </a:lnTo>
                <a:lnTo>
                  <a:pt x="120396" y="1494454"/>
                </a:lnTo>
                <a:lnTo>
                  <a:pt x="248412" y="1463039"/>
                </a:lnTo>
                <a:close/>
              </a:path>
              <a:path w="1845310" h="1524000">
                <a:moveTo>
                  <a:pt x="1845160" y="0"/>
                </a:moveTo>
                <a:lnTo>
                  <a:pt x="1727033" y="0"/>
                </a:lnTo>
                <a:lnTo>
                  <a:pt x="149480" y="1346769"/>
                </a:lnTo>
                <a:lnTo>
                  <a:pt x="199184" y="1405184"/>
                </a:lnTo>
                <a:lnTo>
                  <a:pt x="1845160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3154" y="904747"/>
            <a:ext cx="1664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Coagulation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617086" y="729996"/>
            <a:ext cx="481965" cy="777240"/>
          </a:xfrm>
          <a:custGeom>
            <a:avLst/>
            <a:gdLst/>
            <a:ahLst/>
            <a:cxnLst/>
            <a:rect l="l" t="t" r="r" b="b"/>
            <a:pathLst>
              <a:path w="481965" h="777240">
                <a:moveTo>
                  <a:pt x="418533" y="162525"/>
                </a:moveTo>
                <a:lnTo>
                  <a:pt x="369166" y="133006"/>
                </a:lnTo>
                <a:lnTo>
                  <a:pt x="0" y="748284"/>
                </a:lnTo>
                <a:lnTo>
                  <a:pt x="50292" y="777240"/>
                </a:lnTo>
                <a:lnTo>
                  <a:pt x="418533" y="162525"/>
                </a:lnTo>
                <a:close/>
              </a:path>
              <a:path w="481965" h="777240">
                <a:moveTo>
                  <a:pt x="481584" y="0"/>
                </a:moveTo>
                <a:lnTo>
                  <a:pt x="320040" y="103632"/>
                </a:lnTo>
                <a:lnTo>
                  <a:pt x="369166" y="133006"/>
                </a:lnTo>
                <a:lnTo>
                  <a:pt x="384048" y="108204"/>
                </a:lnTo>
                <a:lnTo>
                  <a:pt x="432816" y="138684"/>
                </a:lnTo>
                <a:lnTo>
                  <a:pt x="432816" y="171065"/>
                </a:lnTo>
                <a:lnTo>
                  <a:pt x="467868" y="192024"/>
                </a:lnTo>
                <a:lnTo>
                  <a:pt x="481584" y="0"/>
                </a:lnTo>
                <a:close/>
              </a:path>
              <a:path w="481965" h="777240">
                <a:moveTo>
                  <a:pt x="432816" y="138684"/>
                </a:moveTo>
                <a:lnTo>
                  <a:pt x="384048" y="108204"/>
                </a:lnTo>
                <a:lnTo>
                  <a:pt x="369166" y="133006"/>
                </a:lnTo>
                <a:lnTo>
                  <a:pt x="418533" y="162525"/>
                </a:lnTo>
                <a:lnTo>
                  <a:pt x="432816" y="138684"/>
                </a:lnTo>
                <a:close/>
              </a:path>
              <a:path w="481965" h="777240">
                <a:moveTo>
                  <a:pt x="432816" y="171065"/>
                </a:moveTo>
                <a:lnTo>
                  <a:pt x="432816" y="138684"/>
                </a:lnTo>
                <a:lnTo>
                  <a:pt x="418533" y="162525"/>
                </a:lnTo>
                <a:lnTo>
                  <a:pt x="432816" y="1710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0050" y="2786769"/>
            <a:ext cx="128333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spc="-1735" dirty="0">
                <a:latin typeface="Comic Sans MS"/>
                <a:cs typeface="Comic Sans MS"/>
              </a:rPr>
              <a:t>D</a:t>
            </a:r>
            <a:r>
              <a:rPr sz="2400" b="1" spc="-5" dirty="0">
                <a:latin typeface="Comic Sans MS"/>
                <a:cs typeface="Comic Sans MS"/>
              </a:rPr>
              <a:t>D</a:t>
            </a:r>
            <a:r>
              <a:rPr sz="2400" b="1" spc="-1760" dirty="0">
                <a:latin typeface="Comic Sans MS"/>
                <a:cs typeface="Comic Sans MS"/>
              </a:rPr>
              <a:t>A</a:t>
            </a:r>
            <a:r>
              <a:rPr sz="2400" b="1" spc="-5" dirty="0">
                <a:latin typeface="Comic Sans MS"/>
                <a:cs typeface="Comic Sans MS"/>
              </a:rPr>
              <a:t>A</a:t>
            </a:r>
            <a:r>
              <a:rPr sz="2400" b="1" spc="-195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NGE</a:t>
            </a:r>
            <a:r>
              <a:rPr sz="2400" b="1" spc="-4670" dirty="0">
                <a:latin typeface="Comic Sans MS"/>
                <a:cs typeface="Comic Sans MS"/>
              </a:rPr>
              <a:t>R</a:t>
            </a:r>
            <a:r>
              <a:rPr sz="2400" b="1" dirty="0">
                <a:latin typeface="Comic Sans MS"/>
                <a:cs typeface="Comic Sans MS"/>
              </a:rPr>
              <a:t>GER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3870" y="2787396"/>
            <a:ext cx="2578735" cy="457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Comic Sans MS"/>
                <a:cs typeface="Comic Sans MS"/>
              </a:rPr>
              <a:t>DANGER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2417" y="3414774"/>
            <a:ext cx="786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1539240" algn="l"/>
                <a:tab pos="3430270" algn="l"/>
                <a:tab pos="5154295" algn="l"/>
                <a:tab pos="5943600" algn="l"/>
                <a:tab pos="6477000" algn="l"/>
              </a:tabLst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Ri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oag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ul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nées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vai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ux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98770" y="1796796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533400"/>
                </a:moveTo>
                <a:lnTo>
                  <a:pt x="0" y="533400"/>
                </a:lnTo>
                <a:lnTo>
                  <a:pt x="76200" y="685800"/>
                </a:lnTo>
                <a:lnTo>
                  <a:pt x="76200" y="571500"/>
                </a:lnTo>
                <a:lnTo>
                  <a:pt x="152400" y="571500"/>
                </a:lnTo>
                <a:lnTo>
                  <a:pt x="152400" y="685800"/>
                </a:lnTo>
                <a:lnTo>
                  <a:pt x="228600" y="533400"/>
                </a:lnTo>
                <a:close/>
              </a:path>
              <a:path w="228600" h="762000">
                <a:moveTo>
                  <a:pt x="152400" y="533400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533400"/>
                </a:lnTo>
                <a:lnTo>
                  <a:pt x="152400" y="533400"/>
                </a:lnTo>
                <a:close/>
              </a:path>
              <a:path w="228600" h="762000">
                <a:moveTo>
                  <a:pt x="152400" y="685800"/>
                </a:moveTo>
                <a:lnTo>
                  <a:pt x="152400" y="571500"/>
                </a:lnTo>
                <a:lnTo>
                  <a:pt x="76200" y="571500"/>
                </a:lnTo>
                <a:lnTo>
                  <a:pt x="76200" y="685800"/>
                </a:lnTo>
                <a:lnTo>
                  <a:pt x="114300" y="762000"/>
                </a:lnTo>
                <a:lnTo>
                  <a:pt x="152400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671" y="653796"/>
            <a:ext cx="5486400" cy="248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67440" y="4378788"/>
            <a:ext cx="185547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latin typeface="Comic Sans MS"/>
                <a:cs typeface="Comic Sans MS"/>
              </a:rPr>
              <a:t>T</a:t>
            </a:r>
            <a:r>
              <a:rPr sz="2800" b="1" spc="-5" dirty="0">
                <a:latin typeface="Comic Sans MS"/>
                <a:cs typeface="Comic Sans MS"/>
              </a:rPr>
              <a:t>hr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10" dirty="0">
                <a:latin typeface="Comic Sans MS"/>
                <a:cs typeface="Comic Sans MS"/>
              </a:rPr>
              <a:t>mb</a:t>
            </a:r>
            <a:r>
              <a:rPr sz="2800" b="1" dirty="0">
                <a:latin typeface="Comic Sans MS"/>
                <a:cs typeface="Comic Sans MS"/>
              </a:rPr>
              <a:t>o</a:t>
            </a:r>
            <a:r>
              <a:rPr sz="2800" b="1" spc="-15" dirty="0">
                <a:latin typeface="Comic Sans MS"/>
                <a:cs typeface="Comic Sans MS"/>
              </a:rPr>
              <a:t>s</a:t>
            </a:r>
            <a:r>
              <a:rPr sz="2800" b="1" spc="-5" dirty="0"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470" y="4387596"/>
            <a:ext cx="2042160" cy="5200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10"/>
              </a:spcBef>
            </a:pPr>
            <a:r>
              <a:rPr sz="2800" b="1" spc="-5" dirty="0">
                <a:latin typeface="Comic Sans MS"/>
                <a:cs typeface="Comic Sans MS"/>
              </a:rPr>
              <a:t>Thrombose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0770" y="3930396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228600" y="228600"/>
                </a:moveTo>
                <a:lnTo>
                  <a:pt x="0" y="228600"/>
                </a:lnTo>
                <a:lnTo>
                  <a:pt x="76200" y="381000"/>
                </a:lnTo>
                <a:lnTo>
                  <a:pt x="76200" y="266700"/>
                </a:lnTo>
                <a:lnTo>
                  <a:pt x="152400" y="266700"/>
                </a:lnTo>
                <a:lnTo>
                  <a:pt x="152400" y="381000"/>
                </a:lnTo>
                <a:lnTo>
                  <a:pt x="228600" y="228600"/>
                </a:lnTo>
                <a:close/>
              </a:path>
              <a:path w="228600" h="457200">
                <a:moveTo>
                  <a:pt x="152400" y="228600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228600"/>
                </a:lnTo>
                <a:lnTo>
                  <a:pt x="152400" y="228600"/>
                </a:lnTo>
                <a:close/>
              </a:path>
              <a:path w="228600" h="457200">
                <a:moveTo>
                  <a:pt x="152400" y="381000"/>
                </a:moveTo>
                <a:lnTo>
                  <a:pt x="152400" y="266700"/>
                </a:lnTo>
                <a:lnTo>
                  <a:pt x="76200" y="266700"/>
                </a:lnTo>
                <a:lnTo>
                  <a:pt x="76200" y="381000"/>
                </a:lnTo>
                <a:lnTo>
                  <a:pt x="114300" y="457200"/>
                </a:lnTo>
                <a:lnTo>
                  <a:pt x="1524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5212" y="5170422"/>
            <a:ext cx="744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coagulation du sang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à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l’intérieur d’un vaisseau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en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absence de</a:t>
            </a:r>
            <a:r>
              <a:rPr sz="1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lésion</a:t>
            </a:r>
            <a:endParaRPr sz="1800">
              <a:latin typeface="Comic Sans MS"/>
              <a:cs typeface="Comic Sans MS"/>
            </a:endParaRPr>
          </a:p>
          <a:p>
            <a:pPr marL="2871470">
              <a:lnSpc>
                <a:spcPct val="100000"/>
              </a:lnSpc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(«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hémostase pathologique</a:t>
            </a:r>
            <a:r>
              <a:rPr sz="1800" b="1" spc="-4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»)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88470" y="6207252"/>
            <a:ext cx="762000" cy="172720"/>
          </a:xfrm>
          <a:custGeom>
            <a:avLst/>
            <a:gdLst/>
            <a:ahLst/>
            <a:cxnLst/>
            <a:rect l="l" t="t" r="r" b="b"/>
            <a:pathLst>
              <a:path w="762000" h="172720">
                <a:moveTo>
                  <a:pt x="620268" y="114300"/>
                </a:moveTo>
                <a:lnTo>
                  <a:pt x="620268" y="57912"/>
                </a:lnTo>
                <a:lnTo>
                  <a:pt x="0" y="57912"/>
                </a:lnTo>
                <a:lnTo>
                  <a:pt x="0" y="114300"/>
                </a:lnTo>
                <a:lnTo>
                  <a:pt x="620268" y="114300"/>
                </a:lnTo>
                <a:close/>
              </a:path>
              <a:path w="762000" h="172720">
                <a:moveTo>
                  <a:pt x="762000" y="85344"/>
                </a:moveTo>
                <a:lnTo>
                  <a:pt x="591312" y="0"/>
                </a:lnTo>
                <a:lnTo>
                  <a:pt x="591312" y="57912"/>
                </a:lnTo>
                <a:lnTo>
                  <a:pt x="620268" y="57912"/>
                </a:lnTo>
                <a:lnTo>
                  <a:pt x="620268" y="157475"/>
                </a:lnTo>
                <a:lnTo>
                  <a:pt x="762000" y="85344"/>
                </a:lnTo>
                <a:close/>
              </a:path>
              <a:path w="762000" h="172720">
                <a:moveTo>
                  <a:pt x="620268" y="157475"/>
                </a:moveTo>
                <a:lnTo>
                  <a:pt x="620268" y="114300"/>
                </a:lnTo>
                <a:lnTo>
                  <a:pt x="591312" y="114300"/>
                </a:lnTo>
                <a:lnTo>
                  <a:pt x="591312" y="172212"/>
                </a:lnTo>
                <a:lnTo>
                  <a:pt x="620268" y="157475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8470" y="6207252"/>
            <a:ext cx="762000" cy="172720"/>
          </a:xfrm>
          <a:custGeom>
            <a:avLst/>
            <a:gdLst/>
            <a:ahLst/>
            <a:cxnLst/>
            <a:rect l="l" t="t" r="r" b="b"/>
            <a:pathLst>
              <a:path w="762000" h="172720">
                <a:moveTo>
                  <a:pt x="620268" y="114300"/>
                </a:moveTo>
                <a:lnTo>
                  <a:pt x="620268" y="57912"/>
                </a:lnTo>
                <a:lnTo>
                  <a:pt x="0" y="57912"/>
                </a:lnTo>
                <a:lnTo>
                  <a:pt x="0" y="114300"/>
                </a:lnTo>
                <a:lnTo>
                  <a:pt x="620268" y="114300"/>
                </a:lnTo>
                <a:close/>
              </a:path>
              <a:path w="762000" h="172720">
                <a:moveTo>
                  <a:pt x="762000" y="85344"/>
                </a:moveTo>
                <a:lnTo>
                  <a:pt x="591312" y="0"/>
                </a:lnTo>
                <a:lnTo>
                  <a:pt x="591312" y="57912"/>
                </a:lnTo>
                <a:lnTo>
                  <a:pt x="620268" y="57912"/>
                </a:lnTo>
                <a:lnTo>
                  <a:pt x="620268" y="157475"/>
                </a:lnTo>
                <a:lnTo>
                  <a:pt x="762000" y="85344"/>
                </a:lnTo>
                <a:close/>
              </a:path>
              <a:path w="762000" h="172720">
                <a:moveTo>
                  <a:pt x="620268" y="157475"/>
                </a:moveTo>
                <a:lnTo>
                  <a:pt x="620268" y="114300"/>
                </a:lnTo>
                <a:lnTo>
                  <a:pt x="591312" y="114300"/>
                </a:lnTo>
                <a:lnTo>
                  <a:pt x="591312" y="172212"/>
                </a:lnTo>
                <a:lnTo>
                  <a:pt x="620268" y="157475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81616" y="6084821"/>
            <a:ext cx="274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Formation d’un</a:t>
            </a:r>
            <a:r>
              <a:rPr sz="18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CC0000"/>
                </a:solidFill>
                <a:latin typeface="Comic Sans MS"/>
                <a:cs typeface="Comic Sans MS"/>
              </a:rPr>
              <a:t>thrombus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0615" y="6011669"/>
            <a:ext cx="31603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4659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Dissout par fibrinolyse  Détaché et migre</a:t>
            </a:r>
            <a:r>
              <a:rPr sz="1600" b="1" spc="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(embolie)</a:t>
            </a:r>
            <a:endParaRPr sz="16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Change structure : fibroblastes  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Calcifié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3642" y="609600"/>
            <a:ext cx="4608830" cy="576580"/>
          </a:xfrm>
          <a:custGeom>
            <a:avLst/>
            <a:gdLst/>
            <a:ahLst/>
            <a:cxnLst/>
            <a:rect l="l" t="t" r="r" b="b"/>
            <a:pathLst>
              <a:path w="4608830" h="576580">
                <a:moveTo>
                  <a:pt x="0" y="0"/>
                </a:moveTo>
                <a:lnTo>
                  <a:pt x="0" y="576072"/>
                </a:lnTo>
                <a:lnTo>
                  <a:pt x="4608576" y="576072"/>
                </a:lnTo>
                <a:lnTo>
                  <a:pt x="4608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0864" y="572516"/>
            <a:ext cx="17868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Coagulati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35308" y="543690"/>
            <a:ext cx="1900555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  <a:tabLst>
                <a:tab pos="600075" algn="l"/>
              </a:tabLst>
            </a:pPr>
            <a:r>
              <a:rPr sz="3200" b="1" spc="-5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Comic Sans MS"/>
                <a:cs typeface="Comic Sans MS"/>
              </a:rPr>
              <a:t>e</a:t>
            </a:r>
            <a:r>
              <a:rPr sz="3200" b="1" dirty="0">
                <a:latin typeface="Comic Sans MS"/>
                <a:cs typeface="Comic Sans MS"/>
              </a:rPr>
              <a:t>x</a:t>
            </a:r>
            <a:r>
              <a:rPr sz="3200" b="1" spc="-5" dirty="0">
                <a:latin typeface="Comic Sans MS"/>
                <a:cs typeface="Comic Sans MS"/>
              </a:rPr>
              <a:t>ce</a:t>
            </a:r>
            <a:r>
              <a:rPr sz="3200" b="1" dirty="0">
                <a:latin typeface="Comic Sans MS"/>
                <a:cs typeface="Comic Sans MS"/>
              </a:rPr>
              <a:t>ss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5735" y="543690"/>
            <a:ext cx="540385" cy="567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b="1" dirty="0">
                <a:latin typeface="Comic Sans MS"/>
                <a:cs typeface="Comic Sans MS"/>
              </a:rPr>
              <a:t>ive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2316" y="1520326"/>
            <a:ext cx="289877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spc="-635" dirty="0">
                <a:solidFill>
                  <a:srgbClr val="3232CC"/>
                </a:solidFill>
                <a:latin typeface="Comic Sans MS"/>
                <a:cs typeface="Comic Sans MS"/>
              </a:rPr>
              <a:t>TThhrorommbboossee  </a:t>
            </a:r>
            <a:r>
              <a:rPr sz="2400" b="1" spc="-605" dirty="0">
                <a:solidFill>
                  <a:srgbClr val="3232CC"/>
                </a:solidFill>
                <a:latin typeface="Comic Sans MS"/>
                <a:cs typeface="Comic Sans MS"/>
              </a:rPr>
              <a:t>vveeinineeususee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877" y="1520952"/>
            <a:ext cx="3083560" cy="457200"/>
          </a:xfrm>
          <a:prstGeom prst="rect">
            <a:avLst/>
          </a:prstGeom>
          <a:solidFill>
            <a:srgbClr val="CCCC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</a:t>
            </a:r>
            <a:r>
              <a:rPr sz="2400" b="1" spc="-3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veineuse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9670" y="2378964"/>
            <a:ext cx="762000" cy="170815"/>
          </a:xfrm>
          <a:custGeom>
            <a:avLst/>
            <a:gdLst/>
            <a:ahLst/>
            <a:cxnLst/>
            <a:rect l="l" t="t" r="r" b="b"/>
            <a:pathLst>
              <a:path w="762000" h="170814">
                <a:moveTo>
                  <a:pt x="620268" y="114300"/>
                </a:moveTo>
                <a:lnTo>
                  <a:pt x="620268" y="56388"/>
                </a:lnTo>
                <a:lnTo>
                  <a:pt x="0" y="56388"/>
                </a:lnTo>
                <a:lnTo>
                  <a:pt x="0" y="114300"/>
                </a:lnTo>
                <a:lnTo>
                  <a:pt x="620268" y="114300"/>
                </a:lnTo>
                <a:close/>
              </a:path>
              <a:path w="762000" h="170814">
                <a:moveTo>
                  <a:pt x="762000" y="85344"/>
                </a:moveTo>
                <a:lnTo>
                  <a:pt x="591312" y="0"/>
                </a:lnTo>
                <a:lnTo>
                  <a:pt x="591312" y="56388"/>
                </a:lnTo>
                <a:lnTo>
                  <a:pt x="620268" y="56388"/>
                </a:lnTo>
                <a:lnTo>
                  <a:pt x="620268" y="156210"/>
                </a:lnTo>
                <a:lnTo>
                  <a:pt x="762000" y="85344"/>
                </a:lnTo>
                <a:close/>
              </a:path>
              <a:path w="762000" h="170814">
                <a:moveTo>
                  <a:pt x="620268" y="156210"/>
                </a:moveTo>
                <a:lnTo>
                  <a:pt x="620268" y="114300"/>
                </a:lnTo>
                <a:lnTo>
                  <a:pt x="591312" y="114300"/>
                </a:lnTo>
                <a:lnTo>
                  <a:pt x="591312" y="170688"/>
                </a:lnTo>
                <a:lnTo>
                  <a:pt x="620268" y="15621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9670" y="2378964"/>
            <a:ext cx="762000" cy="170815"/>
          </a:xfrm>
          <a:custGeom>
            <a:avLst/>
            <a:gdLst/>
            <a:ahLst/>
            <a:cxnLst/>
            <a:rect l="l" t="t" r="r" b="b"/>
            <a:pathLst>
              <a:path w="762000" h="170814">
                <a:moveTo>
                  <a:pt x="620268" y="114300"/>
                </a:moveTo>
                <a:lnTo>
                  <a:pt x="620268" y="56388"/>
                </a:lnTo>
                <a:lnTo>
                  <a:pt x="0" y="56388"/>
                </a:lnTo>
                <a:lnTo>
                  <a:pt x="0" y="114300"/>
                </a:lnTo>
                <a:lnTo>
                  <a:pt x="620268" y="114300"/>
                </a:lnTo>
                <a:close/>
              </a:path>
              <a:path w="762000" h="170814">
                <a:moveTo>
                  <a:pt x="762000" y="85344"/>
                </a:moveTo>
                <a:lnTo>
                  <a:pt x="591312" y="0"/>
                </a:lnTo>
                <a:lnTo>
                  <a:pt x="591312" y="56388"/>
                </a:lnTo>
                <a:lnTo>
                  <a:pt x="620268" y="56388"/>
                </a:lnTo>
                <a:lnTo>
                  <a:pt x="620268" y="156210"/>
                </a:lnTo>
                <a:lnTo>
                  <a:pt x="762000" y="85344"/>
                </a:lnTo>
                <a:close/>
              </a:path>
              <a:path w="762000" h="170814">
                <a:moveTo>
                  <a:pt x="620268" y="156210"/>
                </a:moveTo>
                <a:lnTo>
                  <a:pt x="620268" y="114300"/>
                </a:lnTo>
                <a:lnTo>
                  <a:pt x="591312" y="114300"/>
                </a:lnTo>
                <a:lnTo>
                  <a:pt x="591312" y="170688"/>
                </a:lnTo>
                <a:lnTo>
                  <a:pt x="620268" y="15621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6670" y="501395"/>
            <a:ext cx="3297935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7432" y="353110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8"/>
                </a:lnTo>
              </a:path>
            </a:pathLst>
          </a:custGeom>
          <a:ln w="56388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5114" y="609600"/>
            <a:ext cx="5106923" cy="263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0124" y="4848740"/>
            <a:ext cx="305689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spc="-635" dirty="0">
                <a:solidFill>
                  <a:srgbClr val="3232CC"/>
                </a:solidFill>
                <a:latin typeface="Comic Sans MS"/>
                <a:cs typeface="Comic Sans MS"/>
              </a:rPr>
              <a:t>TThhrorommbboossee  </a:t>
            </a:r>
            <a:r>
              <a:rPr sz="2400" b="1" spc="-530" dirty="0">
                <a:solidFill>
                  <a:srgbClr val="3232CC"/>
                </a:solidFill>
                <a:latin typeface="Comic Sans MS"/>
                <a:cs typeface="Comic Sans MS"/>
              </a:rPr>
              <a:t>aartrtéérieriellllee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8685" y="4850892"/>
            <a:ext cx="3241675" cy="457200"/>
          </a:xfrm>
          <a:prstGeom prst="rect">
            <a:avLst/>
          </a:prstGeom>
          <a:solidFill>
            <a:srgbClr val="CCCC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</a:t>
            </a:r>
            <a:r>
              <a:rPr sz="2400" b="1" spc="-3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artérielle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6670" y="3777995"/>
            <a:ext cx="3297935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3951" y="3720084"/>
            <a:ext cx="1479714" cy="8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9616" y="2256535"/>
            <a:ext cx="274828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Jambe :</a:t>
            </a:r>
            <a:r>
              <a:rPr sz="1800" b="1" spc="-5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Phlébite</a:t>
            </a:r>
            <a:endParaRPr sz="1800">
              <a:latin typeface="Comic Sans MS"/>
              <a:cs typeface="Comic Sans MS"/>
            </a:endParaRPr>
          </a:p>
          <a:p>
            <a:pPr marL="576580" marR="5080" indent="-563880">
              <a:lnSpc>
                <a:spcPct val="139400"/>
              </a:lnSpc>
              <a:spcBef>
                <a:spcPts val="1900"/>
              </a:spcBef>
            </a:pP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Si </a:t>
            </a:r>
            <a:r>
              <a:rPr sz="1600" b="1" spc="-5" dirty="0">
                <a:solidFill>
                  <a:srgbClr val="00CC99"/>
                </a:solidFill>
                <a:latin typeface="Comic Sans MS"/>
                <a:cs typeface="Comic Sans MS"/>
              </a:rPr>
              <a:t>thrombus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migre vers une  veine</a:t>
            </a:r>
            <a:r>
              <a:rPr sz="1600" b="1" spc="-1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3232CC"/>
                </a:solidFill>
                <a:latin typeface="Comic Sans MS"/>
                <a:cs typeface="Comic Sans MS"/>
              </a:rPr>
              <a:t>pulmonaire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37515">
              <a:lnSpc>
                <a:spcPct val="100000"/>
              </a:lnSpc>
              <a:spcBef>
                <a:spcPts val="1855"/>
              </a:spcBef>
            </a:pP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Embolie</a:t>
            </a:r>
            <a:r>
              <a:rPr sz="1800" b="1" spc="-5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pulmonaire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41326" y="3777996"/>
            <a:ext cx="172212" cy="210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51516" y="5705345"/>
            <a:ext cx="608965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Artère coronaire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infarctus du</a:t>
            </a:r>
            <a:r>
              <a:rPr sz="1800" b="1" spc="-4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myocarde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Artère cérébrale </a:t>
            </a:r>
            <a:r>
              <a:rPr sz="1800" b="1" dirty="0">
                <a:solidFill>
                  <a:srgbClr val="3232CC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AVC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(Accident vasculaire</a:t>
            </a:r>
            <a:r>
              <a:rPr sz="1800" b="1" spc="-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232CC"/>
                </a:solidFill>
                <a:latin typeface="Comic Sans MS"/>
                <a:cs typeface="Comic Sans MS"/>
              </a:rPr>
              <a:t>cérébral)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744" y="573141"/>
            <a:ext cx="8084184" cy="17792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762760" indent="-1763395">
              <a:lnSpc>
                <a:spcPct val="100000"/>
              </a:lnSpc>
              <a:spcBef>
                <a:spcPts val="550"/>
              </a:spcBef>
              <a:tabLst>
                <a:tab pos="2844800" algn="l"/>
                <a:tab pos="3983990" algn="l"/>
                <a:tab pos="5401310" algn="l"/>
              </a:tabLst>
            </a:pP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Trait</a:t>
            </a:r>
            <a:r>
              <a:rPr sz="5400" b="1" spc="5" dirty="0">
                <a:solidFill>
                  <a:srgbClr val="3232CC"/>
                </a:solidFill>
                <a:latin typeface="Comic Sans MS"/>
                <a:cs typeface="Comic Sans MS"/>
              </a:rPr>
              <a:t>emen</a:t>
            </a:r>
            <a:r>
              <a:rPr sz="54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5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</a:t>
            </a:r>
            <a:r>
              <a:rPr sz="5400" b="1" spc="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54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5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</a:t>
            </a:r>
            <a:r>
              <a:rPr sz="54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5400" b="1" dirty="0">
                <a:solidFill>
                  <a:srgbClr val="3232CC"/>
                </a:solidFill>
                <a:latin typeface="Comic Sans MS"/>
                <a:cs typeface="Comic Sans MS"/>
              </a:rPr>
              <a:t>b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5400" b="1" spc="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5400" b="1" dirty="0">
                <a:solidFill>
                  <a:srgbClr val="3232CC"/>
                </a:solidFill>
                <a:latin typeface="Comic Sans MS"/>
                <a:cs typeface="Comic Sans MS"/>
              </a:rPr>
              <a:t>s </a:t>
            </a:r>
            <a:r>
              <a:rPr sz="54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</a:t>
            </a:r>
            <a:r>
              <a:rPr sz="5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54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l’hémostase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305" y="633984"/>
            <a:ext cx="8568055" cy="1737360"/>
          </a:xfrm>
          <a:custGeom>
            <a:avLst/>
            <a:gdLst/>
            <a:ahLst/>
            <a:cxnLst/>
            <a:rect l="l" t="t" r="r" b="b"/>
            <a:pathLst>
              <a:path w="8568055" h="1737360">
                <a:moveTo>
                  <a:pt x="0" y="0"/>
                </a:moveTo>
                <a:lnTo>
                  <a:pt x="0" y="1737360"/>
                </a:lnTo>
                <a:lnTo>
                  <a:pt x="8567928" y="1737360"/>
                </a:lnTo>
                <a:lnTo>
                  <a:pt x="8567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5460" marR="5080" indent="-1763395">
              <a:lnSpc>
                <a:spcPct val="100000"/>
              </a:lnSpc>
              <a:spcBef>
                <a:spcPts val="100"/>
              </a:spcBef>
              <a:tabLst>
                <a:tab pos="2857500" algn="l"/>
                <a:tab pos="3996690" algn="l"/>
                <a:tab pos="5414010" algn="l"/>
              </a:tabLst>
            </a:pPr>
            <a:r>
              <a:rPr spc="-5" dirty="0"/>
              <a:t>Trait</a:t>
            </a:r>
            <a:r>
              <a:rPr spc="5" dirty="0"/>
              <a:t>emen</a:t>
            </a:r>
            <a:r>
              <a:rPr dirty="0"/>
              <a:t>t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d</a:t>
            </a:r>
            <a:r>
              <a:rPr spc="5" dirty="0"/>
              <a:t>e</a:t>
            </a:r>
            <a:r>
              <a:rPr dirty="0"/>
              <a:t>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tr</a:t>
            </a:r>
            <a:r>
              <a:rPr dirty="0"/>
              <a:t>o</a:t>
            </a:r>
            <a:r>
              <a:rPr spc="-5" dirty="0"/>
              <a:t>u</a:t>
            </a:r>
            <a:r>
              <a:rPr dirty="0"/>
              <a:t>b</a:t>
            </a:r>
            <a:r>
              <a:rPr spc="-5" dirty="0"/>
              <a:t>l</a:t>
            </a:r>
            <a:r>
              <a:rPr spc="5" dirty="0"/>
              <a:t>e</a:t>
            </a:r>
            <a:r>
              <a:rPr dirty="0"/>
              <a:t>s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spc="-5" dirty="0"/>
              <a:t>de</a:t>
            </a:r>
            <a:r>
              <a:rPr b="0" spc="-5" dirty="0">
                <a:latin typeface="Times New Roman"/>
                <a:cs typeface="Times New Roman"/>
              </a:rPr>
              <a:t>	</a:t>
            </a:r>
            <a:r>
              <a:rPr spc="-5" dirty="0"/>
              <a:t>l’hémostase</a:t>
            </a:r>
          </a:p>
        </p:txBody>
      </p:sp>
      <p:sp>
        <p:nvSpPr>
          <p:cNvPr id="5" name="object 5"/>
          <p:cNvSpPr/>
          <p:nvPr/>
        </p:nvSpPr>
        <p:spPr>
          <a:xfrm>
            <a:off x="4628646" y="3040488"/>
            <a:ext cx="1297685" cy="2669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300" y="1800248"/>
            <a:ext cx="8915400" cy="5299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3300" y="7099300"/>
            <a:ext cx="8915400" cy="2667000"/>
          </a:xfrm>
          <a:custGeom>
            <a:avLst/>
            <a:gdLst/>
            <a:ahLst/>
            <a:cxnLst/>
            <a:rect l="l" t="t" r="r" b="b"/>
            <a:pathLst>
              <a:path w="4585970" h="641985">
                <a:moveTo>
                  <a:pt x="0" y="0"/>
                </a:moveTo>
                <a:lnTo>
                  <a:pt x="0" y="641604"/>
                </a:lnTo>
                <a:lnTo>
                  <a:pt x="4585716" y="641604"/>
                </a:lnTo>
                <a:lnTo>
                  <a:pt x="45857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10800000" flipV="1">
            <a:off x="1916700" y="7387967"/>
            <a:ext cx="64413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3975" algn="l"/>
              </a:tabLst>
            </a:pPr>
            <a:r>
              <a:rPr sz="4800" b="1" spc="-5" dirty="0">
                <a:solidFill>
                  <a:srgbClr val="CC0065"/>
                </a:solidFill>
                <a:latin typeface="Comic Sans MS"/>
                <a:cs typeface="Comic Sans MS"/>
              </a:rPr>
              <a:t>Thrombose</a:t>
            </a:r>
            <a:r>
              <a:rPr sz="48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4800" b="1" spc="-5" dirty="0">
                <a:solidFill>
                  <a:srgbClr val="CC0065"/>
                </a:solidFill>
                <a:latin typeface="Comic Sans MS"/>
                <a:cs typeface="Comic Sans MS"/>
              </a:rPr>
              <a:t>veineuse</a:t>
            </a:r>
            <a:endParaRPr sz="4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1410" y="573024"/>
            <a:ext cx="1470660" cy="1001394"/>
          </a:xfrm>
          <a:custGeom>
            <a:avLst/>
            <a:gdLst/>
            <a:ahLst/>
            <a:cxnLst/>
            <a:rect l="l" t="t" r="r" b="b"/>
            <a:pathLst>
              <a:path w="1470660" h="1001394">
                <a:moveTo>
                  <a:pt x="1470660" y="492252"/>
                </a:moveTo>
                <a:lnTo>
                  <a:pt x="1468353" y="425231"/>
                </a:lnTo>
                <a:lnTo>
                  <a:pt x="1462369" y="360962"/>
                </a:lnTo>
                <a:lnTo>
                  <a:pt x="1452967" y="300037"/>
                </a:lnTo>
                <a:lnTo>
                  <a:pt x="1440405" y="243049"/>
                </a:lnTo>
                <a:lnTo>
                  <a:pt x="1424944" y="190591"/>
                </a:lnTo>
                <a:lnTo>
                  <a:pt x="1406842" y="143256"/>
                </a:lnTo>
                <a:lnTo>
                  <a:pt x="1386359" y="101635"/>
                </a:lnTo>
                <a:lnTo>
                  <a:pt x="1363754" y="66322"/>
                </a:lnTo>
                <a:lnTo>
                  <a:pt x="1313215" y="16989"/>
                </a:lnTo>
                <a:lnTo>
                  <a:pt x="1257300" y="0"/>
                </a:lnTo>
                <a:lnTo>
                  <a:pt x="0" y="10668"/>
                </a:lnTo>
                <a:lnTo>
                  <a:pt x="28500" y="15173"/>
                </a:lnTo>
                <a:lnTo>
                  <a:pt x="55915" y="28299"/>
                </a:lnTo>
                <a:lnTo>
                  <a:pt x="106454" y="78062"/>
                </a:lnTo>
                <a:lnTo>
                  <a:pt x="129059" y="113524"/>
                </a:lnTo>
                <a:lnTo>
                  <a:pt x="149542" y="155257"/>
                </a:lnTo>
                <a:lnTo>
                  <a:pt x="167644" y="202673"/>
                </a:lnTo>
                <a:lnTo>
                  <a:pt x="183105" y="255185"/>
                </a:lnTo>
                <a:lnTo>
                  <a:pt x="195667" y="312205"/>
                </a:lnTo>
                <a:lnTo>
                  <a:pt x="205069" y="373147"/>
                </a:lnTo>
                <a:lnTo>
                  <a:pt x="211053" y="437422"/>
                </a:lnTo>
                <a:lnTo>
                  <a:pt x="213360" y="504444"/>
                </a:lnTo>
                <a:lnTo>
                  <a:pt x="213360" y="999535"/>
                </a:lnTo>
                <a:lnTo>
                  <a:pt x="1266444" y="990600"/>
                </a:lnTo>
                <a:lnTo>
                  <a:pt x="1321999" y="972206"/>
                </a:lnTo>
                <a:lnTo>
                  <a:pt x="1371543" y="921681"/>
                </a:lnTo>
                <a:lnTo>
                  <a:pt x="1393452" y="885838"/>
                </a:lnTo>
                <a:lnTo>
                  <a:pt x="1413129" y="843724"/>
                </a:lnTo>
                <a:lnTo>
                  <a:pt x="1430328" y="795927"/>
                </a:lnTo>
                <a:lnTo>
                  <a:pt x="1444808" y="743034"/>
                </a:lnTo>
                <a:lnTo>
                  <a:pt x="1456324" y="685633"/>
                </a:lnTo>
                <a:lnTo>
                  <a:pt x="1464634" y="624310"/>
                </a:lnTo>
                <a:lnTo>
                  <a:pt x="1469494" y="559654"/>
                </a:lnTo>
                <a:lnTo>
                  <a:pt x="1470660" y="492252"/>
                </a:lnTo>
                <a:close/>
              </a:path>
              <a:path w="1470660" h="1001394">
                <a:moveTo>
                  <a:pt x="213360" y="999535"/>
                </a:moveTo>
                <a:lnTo>
                  <a:pt x="213360" y="504444"/>
                </a:lnTo>
                <a:lnTo>
                  <a:pt x="212194" y="571525"/>
                </a:lnTo>
                <a:lnTo>
                  <a:pt x="207334" y="635966"/>
                </a:lnTo>
                <a:lnTo>
                  <a:pt x="199024" y="697158"/>
                </a:lnTo>
                <a:lnTo>
                  <a:pt x="187508" y="754492"/>
                </a:lnTo>
                <a:lnTo>
                  <a:pt x="173028" y="807361"/>
                </a:lnTo>
                <a:lnTo>
                  <a:pt x="155829" y="855154"/>
                </a:lnTo>
                <a:lnTo>
                  <a:pt x="136152" y="897264"/>
                </a:lnTo>
                <a:lnTo>
                  <a:pt x="114243" y="933083"/>
                </a:lnTo>
                <a:lnTo>
                  <a:pt x="64699" y="983410"/>
                </a:lnTo>
                <a:lnTo>
                  <a:pt x="9144" y="1001268"/>
                </a:lnTo>
                <a:lnTo>
                  <a:pt x="213360" y="9995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5670" y="583692"/>
            <a:ext cx="419100" cy="990600"/>
          </a:xfrm>
          <a:custGeom>
            <a:avLst/>
            <a:gdLst/>
            <a:ahLst/>
            <a:cxnLst/>
            <a:rect l="l" t="t" r="r" b="b"/>
            <a:pathLst>
              <a:path w="419100" h="990600">
                <a:moveTo>
                  <a:pt x="419100" y="493776"/>
                </a:moveTo>
                <a:lnTo>
                  <a:pt x="416793" y="426754"/>
                </a:lnTo>
                <a:lnTo>
                  <a:pt x="410809" y="362479"/>
                </a:lnTo>
                <a:lnTo>
                  <a:pt x="401407" y="301537"/>
                </a:lnTo>
                <a:lnTo>
                  <a:pt x="388845" y="244517"/>
                </a:lnTo>
                <a:lnTo>
                  <a:pt x="373384" y="192005"/>
                </a:lnTo>
                <a:lnTo>
                  <a:pt x="355282" y="144589"/>
                </a:lnTo>
                <a:lnTo>
                  <a:pt x="334799" y="102856"/>
                </a:lnTo>
                <a:lnTo>
                  <a:pt x="312194" y="67394"/>
                </a:lnTo>
                <a:lnTo>
                  <a:pt x="261655" y="17631"/>
                </a:lnTo>
                <a:lnTo>
                  <a:pt x="205740" y="0"/>
                </a:lnTo>
                <a:lnTo>
                  <a:pt x="177331" y="4886"/>
                </a:lnTo>
                <a:lnTo>
                  <a:pt x="124515" y="39933"/>
                </a:lnTo>
                <a:lnTo>
                  <a:pt x="78620" y="104761"/>
                </a:lnTo>
                <a:lnTo>
                  <a:pt x="58864" y="146875"/>
                </a:lnTo>
                <a:lnTo>
                  <a:pt x="41552" y="194672"/>
                </a:lnTo>
                <a:lnTo>
                  <a:pt x="26924" y="247565"/>
                </a:lnTo>
                <a:lnTo>
                  <a:pt x="15216" y="304966"/>
                </a:lnTo>
                <a:lnTo>
                  <a:pt x="6667" y="366289"/>
                </a:lnTo>
                <a:lnTo>
                  <a:pt x="1516" y="430945"/>
                </a:lnTo>
                <a:lnTo>
                  <a:pt x="0" y="498348"/>
                </a:lnTo>
                <a:lnTo>
                  <a:pt x="2656" y="565368"/>
                </a:lnTo>
                <a:lnTo>
                  <a:pt x="8932" y="629637"/>
                </a:lnTo>
                <a:lnTo>
                  <a:pt x="18573" y="690562"/>
                </a:lnTo>
                <a:lnTo>
                  <a:pt x="31326" y="747550"/>
                </a:lnTo>
                <a:lnTo>
                  <a:pt x="46937" y="800008"/>
                </a:lnTo>
                <a:lnTo>
                  <a:pt x="65151" y="847344"/>
                </a:lnTo>
                <a:lnTo>
                  <a:pt x="85714" y="888964"/>
                </a:lnTo>
                <a:lnTo>
                  <a:pt x="108373" y="924277"/>
                </a:lnTo>
                <a:lnTo>
                  <a:pt x="158961" y="973610"/>
                </a:lnTo>
                <a:lnTo>
                  <a:pt x="214884" y="990600"/>
                </a:lnTo>
                <a:lnTo>
                  <a:pt x="243291" y="986034"/>
                </a:lnTo>
                <a:lnTo>
                  <a:pt x="296084" y="951333"/>
                </a:lnTo>
                <a:lnTo>
                  <a:pt x="341892" y="886596"/>
                </a:lnTo>
                <a:lnTo>
                  <a:pt x="361569" y="844486"/>
                </a:lnTo>
                <a:lnTo>
                  <a:pt x="378768" y="796693"/>
                </a:lnTo>
                <a:lnTo>
                  <a:pt x="393248" y="743824"/>
                </a:lnTo>
                <a:lnTo>
                  <a:pt x="404764" y="686490"/>
                </a:lnTo>
                <a:lnTo>
                  <a:pt x="413074" y="625298"/>
                </a:lnTo>
                <a:lnTo>
                  <a:pt x="417934" y="560857"/>
                </a:lnTo>
                <a:lnTo>
                  <a:pt x="419100" y="493776"/>
                </a:lnTo>
                <a:close/>
              </a:path>
            </a:pathLst>
          </a:custGeom>
          <a:solidFill>
            <a:srgbClr val="FF6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1098" y="568452"/>
            <a:ext cx="1676400" cy="1010919"/>
          </a:xfrm>
          <a:custGeom>
            <a:avLst/>
            <a:gdLst/>
            <a:ahLst/>
            <a:cxnLst/>
            <a:rect l="l" t="t" r="r" b="b"/>
            <a:pathLst>
              <a:path w="1676400" h="1010919">
                <a:moveTo>
                  <a:pt x="12700" y="413004"/>
                </a:moveTo>
                <a:lnTo>
                  <a:pt x="12700" y="320040"/>
                </a:lnTo>
                <a:lnTo>
                  <a:pt x="0" y="365760"/>
                </a:lnTo>
                <a:lnTo>
                  <a:pt x="0" y="461772"/>
                </a:lnTo>
                <a:lnTo>
                  <a:pt x="12700" y="413004"/>
                </a:lnTo>
                <a:close/>
              </a:path>
              <a:path w="1676400" h="1010919">
                <a:moveTo>
                  <a:pt x="12700" y="707136"/>
                </a:moveTo>
                <a:lnTo>
                  <a:pt x="12700" y="612648"/>
                </a:lnTo>
                <a:lnTo>
                  <a:pt x="0" y="563880"/>
                </a:lnTo>
                <a:lnTo>
                  <a:pt x="0" y="661416"/>
                </a:lnTo>
                <a:lnTo>
                  <a:pt x="12700" y="707136"/>
                </a:lnTo>
                <a:close/>
              </a:path>
              <a:path w="1676400" h="1010919">
                <a:moveTo>
                  <a:pt x="25400" y="277368"/>
                </a:moveTo>
                <a:lnTo>
                  <a:pt x="25400" y="254508"/>
                </a:lnTo>
                <a:lnTo>
                  <a:pt x="12700" y="297180"/>
                </a:lnTo>
                <a:lnTo>
                  <a:pt x="12700" y="320040"/>
                </a:lnTo>
                <a:lnTo>
                  <a:pt x="25400" y="277368"/>
                </a:lnTo>
                <a:close/>
              </a:path>
              <a:path w="1676400" h="1010919">
                <a:moveTo>
                  <a:pt x="25400" y="749808"/>
                </a:moveTo>
                <a:lnTo>
                  <a:pt x="25400" y="704088"/>
                </a:lnTo>
                <a:lnTo>
                  <a:pt x="12700" y="659892"/>
                </a:lnTo>
                <a:lnTo>
                  <a:pt x="12700" y="728472"/>
                </a:lnTo>
                <a:lnTo>
                  <a:pt x="25400" y="749808"/>
                </a:lnTo>
                <a:close/>
              </a:path>
              <a:path w="1676400" h="1010919">
                <a:moveTo>
                  <a:pt x="63500" y="164592"/>
                </a:moveTo>
                <a:lnTo>
                  <a:pt x="63500" y="143256"/>
                </a:lnTo>
                <a:lnTo>
                  <a:pt x="50800" y="160020"/>
                </a:lnTo>
                <a:lnTo>
                  <a:pt x="50800" y="178308"/>
                </a:lnTo>
                <a:lnTo>
                  <a:pt x="38100" y="214884"/>
                </a:lnTo>
                <a:lnTo>
                  <a:pt x="25400" y="234696"/>
                </a:lnTo>
                <a:lnTo>
                  <a:pt x="25400" y="257556"/>
                </a:lnTo>
                <a:lnTo>
                  <a:pt x="38100" y="236220"/>
                </a:lnTo>
                <a:lnTo>
                  <a:pt x="50800" y="181356"/>
                </a:lnTo>
                <a:lnTo>
                  <a:pt x="63500" y="164592"/>
                </a:lnTo>
                <a:close/>
              </a:path>
              <a:path w="1676400" h="1010919">
                <a:moveTo>
                  <a:pt x="228600" y="1010304"/>
                </a:moveTo>
                <a:lnTo>
                  <a:pt x="228600" y="1001268"/>
                </a:lnTo>
                <a:lnTo>
                  <a:pt x="203200" y="1001268"/>
                </a:lnTo>
                <a:lnTo>
                  <a:pt x="190500" y="999744"/>
                </a:lnTo>
                <a:lnTo>
                  <a:pt x="177800" y="996696"/>
                </a:lnTo>
                <a:lnTo>
                  <a:pt x="177800" y="992124"/>
                </a:lnTo>
                <a:lnTo>
                  <a:pt x="165100" y="987552"/>
                </a:lnTo>
                <a:lnTo>
                  <a:pt x="152400" y="979932"/>
                </a:lnTo>
                <a:lnTo>
                  <a:pt x="139700" y="973836"/>
                </a:lnTo>
                <a:lnTo>
                  <a:pt x="139700" y="964692"/>
                </a:lnTo>
                <a:lnTo>
                  <a:pt x="127000" y="955548"/>
                </a:lnTo>
                <a:lnTo>
                  <a:pt x="114300" y="944880"/>
                </a:lnTo>
                <a:lnTo>
                  <a:pt x="101600" y="932688"/>
                </a:lnTo>
                <a:lnTo>
                  <a:pt x="101600" y="920496"/>
                </a:lnTo>
                <a:lnTo>
                  <a:pt x="88900" y="906780"/>
                </a:lnTo>
                <a:lnTo>
                  <a:pt x="63500" y="861060"/>
                </a:lnTo>
                <a:lnTo>
                  <a:pt x="63500" y="844296"/>
                </a:lnTo>
                <a:lnTo>
                  <a:pt x="50800" y="807720"/>
                </a:lnTo>
                <a:lnTo>
                  <a:pt x="38100" y="768096"/>
                </a:lnTo>
                <a:lnTo>
                  <a:pt x="25400" y="748284"/>
                </a:lnTo>
                <a:lnTo>
                  <a:pt x="25400" y="771144"/>
                </a:lnTo>
                <a:lnTo>
                  <a:pt x="38100" y="810768"/>
                </a:lnTo>
                <a:lnTo>
                  <a:pt x="50800" y="847344"/>
                </a:lnTo>
                <a:lnTo>
                  <a:pt x="76200" y="911352"/>
                </a:lnTo>
                <a:lnTo>
                  <a:pt x="114300" y="950976"/>
                </a:lnTo>
                <a:lnTo>
                  <a:pt x="127000" y="972312"/>
                </a:lnTo>
                <a:lnTo>
                  <a:pt x="139700" y="979932"/>
                </a:lnTo>
                <a:lnTo>
                  <a:pt x="152400" y="989076"/>
                </a:lnTo>
                <a:lnTo>
                  <a:pt x="165100" y="1001268"/>
                </a:lnTo>
                <a:lnTo>
                  <a:pt x="177800" y="1005840"/>
                </a:lnTo>
                <a:lnTo>
                  <a:pt x="190500" y="1008888"/>
                </a:lnTo>
                <a:lnTo>
                  <a:pt x="203200" y="1010412"/>
                </a:lnTo>
                <a:lnTo>
                  <a:pt x="228600" y="1010304"/>
                </a:lnTo>
                <a:close/>
              </a:path>
              <a:path w="1676400" h="1010919">
                <a:moveTo>
                  <a:pt x="88900" y="117348"/>
                </a:moveTo>
                <a:lnTo>
                  <a:pt x="88900" y="99060"/>
                </a:lnTo>
                <a:lnTo>
                  <a:pt x="76200" y="112776"/>
                </a:lnTo>
                <a:lnTo>
                  <a:pt x="63500" y="128016"/>
                </a:lnTo>
                <a:lnTo>
                  <a:pt x="63500" y="147828"/>
                </a:lnTo>
                <a:lnTo>
                  <a:pt x="88900" y="117348"/>
                </a:lnTo>
                <a:close/>
              </a:path>
              <a:path w="1676400" h="1010919">
                <a:moveTo>
                  <a:pt x="245040" y="19456"/>
                </a:moveTo>
                <a:lnTo>
                  <a:pt x="241300" y="16764"/>
                </a:lnTo>
                <a:lnTo>
                  <a:pt x="228600" y="13716"/>
                </a:lnTo>
                <a:lnTo>
                  <a:pt x="203200" y="10668"/>
                </a:lnTo>
                <a:lnTo>
                  <a:pt x="177800" y="13716"/>
                </a:lnTo>
                <a:lnTo>
                  <a:pt x="165100" y="16764"/>
                </a:lnTo>
                <a:lnTo>
                  <a:pt x="165100" y="21336"/>
                </a:lnTo>
                <a:lnTo>
                  <a:pt x="152400" y="27432"/>
                </a:lnTo>
                <a:lnTo>
                  <a:pt x="127000" y="42672"/>
                </a:lnTo>
                <a:lnTo>
                  <a:pt x="114300" y="51816"/>
                </a:lnTo>
                <a:lnTo>
                  <a:pt x="101600" y="73152"/>
                </a:lnTo>
                <a:lnTo>
                  <a:pt x="88900" y="85344"/>
                </a:lnTo>
                <a:lnTo>
                  <a:pt x="88900" y="103632"/>
                </a:lnTo>
                <a:lnTo>
                  <a:pt x="101600" y="91440"/>
                </a:lnTo>
                <a:lnTo>
                  <a:pt x="101600" y="79248"/>
                </a:lnTo>
                <a:lnTo>
                  <a:pt x="127000" y="57912"/>
                </a:lnTo>
                <a:lnTo>
                  <a:pt x="139700" y="42672"/>
                </a:lnTo>
                <a:lnTo>
                  <a:pt x="152400" y="35052"/>
                </a:lnTo>
                <a:lnTo>
                  <a:pt x="177800" y="25908"/>
                </a:lnTo>
                <a:lnTo>
                  <a:pt x="177800" y="22860"/>
                </a:lnTo>
                <a:lnTo>
                  <a:pt x="203200" y="19812"/>
                </a:lnTo>
                <a:lnTo>
                  <a:pt x="245040" y="19456"/>
                </a:lnTo>
                <a:close/>
              </a:path>
              <a:path w="1676400" h="1010919">
                <a:moveTo>
                  <a:pt x="1651000" y="283464"/>
                </a:moveTo>
                <a:lnTo>
                  <a:pt x="1651000" y="239268"/>
                </a:lnTo>
                <a:lnTo>
                  <a:pt x="1638300" y="199644"/>
                </a:lnTo>
                <a:lnTo>
                  <a:pt x="1625600" y="163068"/>
                </a:lnTo>
                <a:lnTo>
                  <a:pt x="1612900" y="129540"/>
                </a:lnTo>
                <a:lnTo>
                  <a:pt x="1587500" y="99060"/>
                </a:lnTo>
                <a:lnTo>
                  <a:pt x="1574800" y="71628"/>
                </a:lnTo>
                <a:lnTo>
                  <a:pt x="1562100" y="59436"/>
                </a:lnTo>
                <a:lnTo>
                  <a:pt x="1549400" y="38100"/>
                </a:lnTo>
                <a:lnTo>
                  <a:pt x="1536700" y="30480"/>
                </a:lnTo>
                <a:lnTo>
                  <a:pt x="1524000" y="21336"/>
                </a:lnTo>
                <a:lnTo>
                  <a:pt x="1511300" y="9144"/>
                </a:lnTo>
                <a:lnTo>
                  <a:pt x="1498600" y="4572"/>
                </a:lnTo>
                <a:lnTo>
                  <a:pt x="1485900" y="1524"/>
                </a:lnTo>
                <a:lnTo>
                  <a:pt x="1473200" y="0"/>
                </a:lnTo>
                <a:lnTo>
                  <a:pt x="1460500" y="0"/>
                </a:lnTo>
                <a:lnTo>
                  <a:pt x="203200" y="10668"/>
                </a:lnTo>
                <a:lnTo>
                  <a:pt x="228600" y="13716"/>
                </a:lnTo>
                <a:lnTo>
                  <a:pt x="241300" y="16764"/>
                </a:lnTo>
                <a:lnTo>
                  <a:pt x="245040" y="19456"/>
                </a:lnTo>
                <a:lnTo>
                  <a:pt x="1460500" y="9144"/>
                </a:lnTo>
                <a:lnTo>
                  <a:pt x="1473200" y="9144"/>
                </a:lnTo>
                <a:lnTo>
                  <a:pt x="1485900" y="10668"/>
                </a:lnTo>
                <a:lnTo>
                  <a:pt x="1485900" y="13716"/>
                </a:lnTo>
                <a:lnTo>
                  <a:pt x="1511300" y="22860"/>
                </a:lnTo>
                <a:lnTo>
                  <a:pt x="1524000" y="30480"/>
                </a:lnTo>
                <a:lnTo>
                  <a:pt x="1524000" y="36576"/>
                </a:lnTo>
                <a:lnTo>
                  <a:pt x="1549400" y="54864"/>
                </a:lnTo>
                <a:lnTo>
                  <a:pt x="1562100" y="65532"/>
                </a:lnTo>
                <a:lnTo>
                  <a:pt x="1562100" y="77724"/>
                </a:lnTo>
                <a:lnTo>
                  <a:pt x="1574800" y="89916"/>
                </a:lnTo>
                <a:lnTo>
                  <a:pt x="1587500" y="103632"/>
                </a:lnTo>
                <a:lnTo>
                  <a:pt x="1600200" y="149352"/>
                </a:lnTo>
                <a:lnTo>
                  <a:pt x="1612900" y="166116"/>
                </a:lnTo>
                <a:lnTo>
                  <a:pt x="1625600" y="202692"/>
                </a:lnTo>
                <a:lnTo>
                  <a:pt x="1638300" y="242316"/>
                </a:lnTo>
                <a:lnTo>
                  <a:pt x="1638300" y="262128"/>
                </a:lnTo>
                <a:lnTo>
                  <a:pt x="1651000" y="283464"/>
                </a:lnTo>
                <a:close/>
              </a:path>
              <a:path w="1676400" h="1010919">
                <a:moveTo>
                  <a:pt x="393700" y="295656"/>
                </a:moveTo>
                <a:lnTo>
                  <a:pt x="393700" y="251460"/>
                </a:lnTo>
                <a:lnTo>
                  <a:pt x="368300" y="192024"/>
                </a:lnTo>
                <a:lnTo>
                  <a:pt x="368300" y="175260"/>
                </a:lnTo>
                <a:lnTo>
                  <a:pt x="355600" y="156972"/>
                </a:lnTo>
                <a:lnTo>
                  <a:pt x="355600" y="141732"/>
                </a:lnTo>
                <a:lnTo>
                  <a:pt x="342900" y="124968"/>
                </a:lnTo>
                <a:lnTo>
                  <a:pt x="330200" y="109728"/>
                </a:lnTo>
                <a:lnTo>
                  <a:pt x="330200" y="96012"/>
                </a:lnTo>
                <a:lnTo>
                  <a:pt x="304800" y="71628"/>
                </a:lnTo>
                <a:lnTo>
                  <a:pt x="292100" y="50292"/>
                </a:lnTo>
                <a:lnTo>
                  <a:pt x="279400" y="41148"/>
                </a:lnTo>
                <a:lnTo>
                  <a:pt x="254000" y="25908"/>
                </a:lnTo>
                <a:lnTo>
                  <a:pt x="245040" y="19456"/>
                </a:lnTo>
                <a:lnTo>
                  <a:pt x="203200" y="19812"/>
                </a:lnTo>
                <a:lnTo>
                  <a:pt x="228600" y="22860"/>
                </a:lnTo>
                <a:lnTo>
                  <a:pt x="228600" y="25908"/>
                </a:lnTo>
                <a:lnTo>
                  <a:pt x="254000" y="35052"/>
                </a:lnTo>
                <a:lnTo>
                  <a:pt x="266700" y="41148"/>
                </a:lnTo>
                <a:lnTo>
                  <a:pt x="279400" y="48768"/>
                </a:lnTo>
                <a:lnTo>
                  <a:pt x="292100" y="67056"/>
                </a:lnTo>
                <a:lnTo>
                  <a:pt x="304800" y="77724"/>
                </a:lnTo>
                <a:lnTo>
                  <a:pt x="304800" y="89916"/>
                </a:lnTo>
                <a:lnTo>
                  <a:pt x="317500" y="102108"/>
                </a:lnTo>
                <a:lnTo>
                  <a:pt x="330200" y="129540"/>
                </a:lnTo>
                <a:lnTo>
                  <a:pt x="342900" y="144780"/>
                </a:lnTo>
                <a:lnTo>
                  <a:pt x="355600" y="178308"/>
                </a:lnTo>
                <a:lnTo>
                  <a:pt x="368300" y="233172"/>
                </a:lnTo>
                <a:lnTo>
                  <a:pt x="381000" y="254508"/>
                </a:lnTo>
                <a:lnTo>
                  <a:pt x="381000" y="274320"/>
                </a:lnTo>
                <a:lnTo>
                  <a:pt x="393700" y="295656"/>
                </a:lnTo>
                <a:close/>
              </a:path>
              <a:path w="1676400" h="1010919">
                <a:moveTo>
                  <a:pt x="250584" y="1000973"/>
                </a:moveTo>
                <a:lnTo>
                  <a:pt x="215900" y="1001268"/>
                </a:lnTo>
                <a:lnTo>
                  <a:pt x="228600" y="1001268"/>
                </a:lnTo>
                <a:lnTo>
                  <a:pt x="228600" y="1010304"/>
                </a:lnTo>
                <a:lnTo>
                  <a:pt x="228828" y="1010302"/>
                </a:lnTo>
                <a:lnTo>
                  <a:pt x="241300" y="1004316"/>
                </a:lnTo>
                <a:lnTo>
                  <a:pt x="250584" y="1000973"/>
                </a:lnTo>
                <a:close/>
              </a:path>
              <a:path w="1676400" h="1010919">
                <a:moveTo>
                  <a:pt x="330200" y="935736"/>
                </a:moveTo>
                <a:lnTo>
                  <a:pt x="330200" y="918972"/>
                </a:lnTo>
                <a:lnTo>
                  <a:pt x="304800" y="943356"/>
                </a:lnTo>
                <a:lnTo>
                  <a:pt x="304800" y="954024"/>
                </a:lnTo>
                <a:lnTo>
                  <a:pt x="279400" y="972312"/>
                </a:lnTo>
                <a:lnTo>
                  <a:pt x="266700" y="979932"/>
                </a:lnTo>
                <a:lnTo>
                  <a:pt x="266700" y="986028"/>
                </a:lnTo>
                <a:lnTo>
                  <a:pt x="254000" y="992124"/>
                </a:lnTo>
                <a:lnTo>
                  <a:pt x="228600" y="998220"/>
                </a:lnTo>
                <a:lnTo>
                  <a:pt x="228600" y="1001160"/>
                </a:lnTo>
                <a:lnTo>
                  <a:pt x="250584" y="1000973"/>
                </a:lnTo>
                <a:lnTo>
                  <a:pt x="254000" y="999744"/>
                </a:lnTo>
                <a:lnTo>
                  <a:pt x="279400" y="987552"/>
                </a:lnTo>
                <a:lnTo>
                  <a:pt x="292100" y="978408"/>
                </a:lnTo>
                <a:lnTo>
                  <a:pt x="292100" y="969264"/>
                </a:lnTo>
                <a:lnTo>
                  <a:pt x="304800" y="960120"/>
                </a:lnTo>
                <a:lnTo>
                  <a:pt x="330200" y="935736"/>
                </a:lnTo>
                <a:close/>
              </a:path>
              <a:path w="1676400" h="1010919">
                <a:moveTo>
                  <a:pt x="1587500" y="925068"/>
                </a:moveTo>
                <a:lnTo>
                  <a:pt x="1587500" y="906780"/>
                </a:lnTo>
                <a:lnTo>
                  <a:pt x="1562100" y="931164"/>
                </a:lnTo>
                <a:lnTo>
                  <a:pt x="1549400" y="952500"/>
                </a:lnTo>
                <a:lnTo>
                  <a:pt x="1524000" y="967740"/>
                </a:lnTo>
                <a:lnTo>
                  <a:pt x="1524000" y="975360"/>
                </a:lnTo>
                <a:lnTo>
                  <a:pt x="1498600" y="984504"/>
                </a:lnTo>
                <a:lnTo>
                  <a:pt x="1485900" y="987552"/>
                </a:lnTo>
                <a:lnTo>
                  <a:pt x="1473200" y="989076"/>
                </a:lnTo>
                <a:lnTo>
                  <a:pt x="1473200" y="990600"/>
                </a:lnTo>
                <a:lnTo>
                  <a:pt x="250584" y="1000973"/>
                </a:lnTo>
                <a:lnTo>
                  <a:pt x="241300" y="1004316"/>
                </a:lnTo>
                <a:lnTo>
                  <a:pt x="228828" y="1010302"/>
                </a:lnTo>
                <a:lnTo>
                  <a:pt x="1473200" y="999744"/>
                </a:lnTo>
                <a:lnTo>
                  <a:pt x="1498600" y="996696"/>
                </a:lnTo>
                <a:lnTo>
                  <a:pt x="1498600" y="993648"/>
                </a:lnTo>
                <a:lnTo>
                  <a:pt x="1511300" y="989076"/>
                </a:lnTo>
                <a:lnTo>
                  <a:pt x="1524000" y="982980"/>
                </a:lnTo>
                <a:lnTo>
                  <a:pt x="1549400" y="967740"/>
                </a:lnTo>
                <a:lnTo>
                  <a:pt x="1549400" y="958596"/>
                </a:lnTo>
                <a:lnTo>
                  <a:pt x="1574800" y="937260"/>
                </a:lnTo>
                <a:lnTo>
                  <a:pt x="1587500" y="925068"/>
                </a:lnTo>
                <a:close/>
              </a:path>
              <a:path w="1676400" h="1010919">
                <a:moveTo>
                  <a:pt x="368300" y="861060"/>
                </a:moveTo>
                <a:lnTo>
                  <a:pt x="368300" y="841248"/>
                </a:lnTo>
                <a:lnTo>
                  <a:pt x="342900" y="874776"/>
                </a:lnTo>
                <a:lnTo>
                  <a:pt x="330200" y="905256"/>
                </a:lnTo>
                <a:lnTo>
                  <a:pt x="330200" y="923544"/>
                </a:lnTo>
                <a:lnTo>
                  <a:pt x="342900" y="908304"/>
                </a:lnTo>
                <a:lnTo>
                  <a:pt x="355600" y="894588"/>
                </a:lnTo>
                <a:lnTo>
                  <a:pt x="355600" y="877824"/>
                </a:lnTo>
                <a:lnTo>
                  <a:pt x="368300" y="861060"/>
                </a:lnTo>
                <a:close/>
              </a:path>
              <a:path w="1676400" h="1010919">
                <a:moveTo>
                  <a:pt x="406400" y="725424"/>
                </a:moveTo>
                <a:lnTo>
                  <a:pt x="406400" y="655320"/>
                </a:lnTo>
                <a:lnTo>
                  <a:pt x="393700" y="701040"/>
                </a:lnTo>
                <a:lnTo>
                  <a:pt x="381000" y="765048"/>
                </a:lnTo>
                <a:lnTo>
                  <a:pt x="381000" y="784860"/>
                </a:lnTo>
                <a:lnTo>
                  <a:pt x="368300" y="804672"/>
                </a:lnTo>
                <a:lnTo>
                  <a:pt x="368300" y="844296"/>
                </a:lnTo>
                <a:lnTo>
                  <a:pt x="381000" y="807720"/>
                </a:lnTo>
                <a:lnTo>
                  <a:pt x="393700" y="787908"/>
                </a:lnTo>
                <a:lnTo>
                  <a:pt x="393700" y="746760"/>
                </a:lnTo>
                <a:lnTo>
                  <a:pt x="406400" y="725424"/>
                </a:lnTo>
                <a:close/>
              </a:path>
              <a:path w="1676400" h="1010919">
                <a:moveTo>
                  <a:pt x="406400" y="362712"/>
                </a:moveTo>
                <a:lnTo>
                  <a:pt x="406400" y="294132"/>
                </a:lnTo>
                <a:lnTo>
                  <a:pt x="393700" y="272796"/>
                </a:lnTo>
                <a:lnTo>
                  <a:pt x="393700" y="316992"/>
                </a:lnTo>
                <a:lnTo>
                  <a:pt x="406400" y="362712"/>
                </a:lnTo>
                <a:close/>
              </a:path>
              <a:path w="1676400" h="1010919">
                <a:moveTo>
                  <a:pt x="419100" y="656844"/>
                </a:moveTo>
                <a:lnTo>
                  <a:pt x="419100" y="408432"/>
                </a:lnTo>
                <a:lnTo>
                  <a:pt x="406400" y="361188"/>
                </a:lnTo>
                <a:lnTo>
                  <a:pt x="406400" y="702564"/>
                </a:lnTo>
                <a:lnTo>
                  <a:pt x="419100" y="656844"/>
                </a:lnTo>
                <a:close/>
              </a:path>
              <a:path w="1676400" h="1010919">
                <a:moveTo>
                  <a:pt x="1651000" y="775716"/>
                </a:moveTo>
                <a:lnTo>
                  <a:pt x="1651000" y="733044"/>
                </a:lnTo>
                <a:lnTo>
                  <a:pt x="1638300" y="752856"/>
                </a:lnTo>
                <a:lnTo>
                  <a:pt x="1638300" y="774192"/>
                </a:lnTo>
                <a:lnTo>
                  <a:pt x="1625600" y="829056"/>
                </a:lnTo>
                <a:lnTo>
                  <a:pt x="1600200" y="862584"/>
                </a:lnTo>
                <a:lnTo>
                  <a:pt x="1587500" y="893064"/>
                </a:lnTo>
                <a:lnTo>
                  <a:pt x="1587500" y="911352"/>
                </a:lnTo>
                <a:lnTo>
                  <a:pt x="1600200" y="897636"/>
                </a:lnTo>
                <a:lnTo>
                  <a:pt x="1612900" y="882396"/>
                </a:lnTo>
                <a:lnTo>
                  <a:pt x="1612900" y="867156"/>
                </a:lnTo>
                <a:lnTo>
                  <a:pt x="1625600" y="850392"/>
                </a:lnTo>
                <a:lnTo>
                  <a:pt x="1625600" y="832104"/>
                </a:lnTo>
                <a:lnTo>
                  <a:pt x="1638300" y="795528"/>
                </a:lnTo>
                <a:lnTo>
                  <a:pt x="1651000" y="775716"/>
                </a:lnTo>
                <a:close/>
              </a:path>
              <a:path w="1676400" h="1010919">
                <a:moveTo>
                  <a:pt x="1663700" y="350520"/>
                </a:moveTo>
                <a:lnTo>
                  <a:pt x="1663700" y="281940"/>
                </a:lnTo>
                <a:lnTo>
                  <a:pt x="1651000" y="260604"/>
                </a:lnTo>
                <a:lnTo>
                  <a:pt x="1651000" y="306324"/>
                </a:lnTo>
                <a:lnTo>
                  <a:pt x="1663700" y="350520"/>
                </a:lnTo>
                <a:close/>
              </a:path>
              <a:path w="1676400" h="1010919">
                <a:moveTo>
                  <a:pt x="1663700" y="713232"/>
                </a:moveTo>
                <a:lnTo>
                  <a:pt x="1663700" y="644652"/>
                </a:lnTo>
                <a:lnTo>
                  <a:pt x="1651000" y="690372"/>
                </a:lnTo>
                <a:lnTo>
                  <a:pt x="1651000" y="755904"/>
                </a:lnTo>
                <a:lnTo>
                  <a:pt x="1663700" y="713232"/>
                </a:lnTo>
                <a:close/>
              </a:path>
              <a:path w="1676400" h="1010919">
                <a:moveTo>
                  <a:pt x="1676400" y="644652"/>
                </a:moveTo>
                <a:lnTo>
                  <a:pt x="1676400" y="397764"/>
                </a:lnTo>
                <a:lnTo>
                  <a:pt x="1663700" y="348996"/>
                </a:lnTo>
                <a:lnTo>
                  <a:pt x="1663700" y="690372"/>
                </a:lnTo>
                <a:lnTo>
                  <a:pt x="1676400" y="644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0609" y="1778442"/>
            <a:ext cx="3620135" cy="6597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indent="89535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Problème d’hypercoagulation  ou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fibrinolyse</a:t>
            </a:r>
            <a:r>
              <a:rPr sz="2000" b="1" spc="-10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insuffisante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9165" y="1773936"/>
            <a:ext cx="3802379" cy="70104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83185" indent="89535">
              <a:lnSpc>
                <a:spcPct val="100000"/>
              </a:lnSpc>
              <a:spcBef>
                <a:spcPts val="240"/>
              </a:spcBef>
            </a:pPr>
            <a:r>
              <a:rPr sz="2000" dirty="0"/>
              <a:t>Problème d’hypercoagulation  ou </a:t>
            </a:r>
            <a:r>
              <a:rPr sz="2000" spc="-5" dirty="0"/>
              <a:t>de fibrinolyse</a:t>
            </a:r>
            <a:r>
              <a:rPr sz="2000" spc="-100" dirty="0"/>
              <a:t> </a:t>
            </a:r>
            <a:r>
              <a:rPr sz="2000" dirty="0"/>
              <a:t>insuffisante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2750698" y="649224"/>
            <a:ext cx="620268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09143" y="1810446"/>
            <a:ext cx="4144645" cy="6597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34315" indent="-234950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Problème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fibrinolyse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excessive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r>
              <a:rPr sz="2000" b="1" spc="-1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insuffisante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7698" y="1805939"/>
            <a:ext cx="4326890" cy="70104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0480" rIns="0" bIns="0" rtlCol="0">
            <a:spAutoFit/>
          </a:bodyPr>
          <a:lstStyle/>
          <a:p>
            <a:pPr marL="325755" marR="83185" indent="-23495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Problème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fibrinolyse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excessive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r>
              <a:rPr sz="2000" b="1" spc="-1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insuffisante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3237" y="609600"/>
            <a:ext cx="771525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7670" y="28635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762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70" y="28635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762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3370" y="3777996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600" y="304799"/>
                </a:moveTo>
                <a:lnTo>
                  <a:pt x="0" y="304799"/>
                </a:lnTo>
                <a:lnTo>
                  <a:pt x="76200" y="457199"/>
                </a:lnTo>
                <a:lnTo>
                  <a:pt x="76200" y="342899"/>
                </a:lnTo>
                <a:lnTo>
                  <a:pt x="152400" y="342899"/>
                </a:lnTo>
                <a:lnTo>
                  <a:pt x="152400" y="457199"/>
                </a:lnTo>
                <a:lnTo>
                  <a:pt x="228600" y="304799"/>
                </a:lnTo>
                <a:close/>
              </a:path>
              <a:path w="228600" h="533400">
                <a:moveTo>
                  <a:pt x="152400" y="304799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304799"/>
                </a:lnTo>
                <a:lnTo>
                  <a:pt x="152400" y="304799"/>
                </a:lnTo>
                <a:close/>
              </a:path>
              <a:path w="228600" h="533400">
                <a:moveTo>
                  <a:pt x="152400" y="457199"/>
                </a:moveTo>
                <a:lnTo>
                  <a:pt x="152400" y="342899"/>
                </a:lnTo>
                <a:lnTo>
                  <a:pt x="76200" y="342899"/>
                </a:lnTo>
                <a:lnTo>
                  <a:pt x="76200" y="457199"/>
                </a:lnTo>
                <a:lnTo>
                  <a:pt x="114300" y="533399"/>
                </a:lnTo>
                <a:lnTo>
                  <a:pt x="152400" y="457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4365" y="4553370"/>
            <a:ext cx="28575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Risque de</a:t>
            </a:r>
            <a:r>
              <a:rPr sz="2400" b="1" spc="-3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Times New Roman"/>
                <a:cs typeface="Times New Roman"/>
              </a:rPr>
              <a:t>thromboses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9873" y="4485132"/>
            <a:ext cx="3048000" cy="457200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492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Risque de</a:t>
            </a:r>
            <a:r>
              <a:rPr sz="2400" b="1" spc="-2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Times New Roman"/>
                <a:cs typeface="Times New Roman"/>
              </a:rPr>
              <a:t>thromboses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17770" y="3777996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600" y="304799"/>
                </a:moveTo>
                <a:lnTo>
                  <a:pt x="0" y="304799"/>
                </a:lnTo>
                <a:lnTo>
                  <a:pt x="76200" y="457199"/>
                </a:lnTo>
                <a:lnTo>
                  <a:pt x="76200" y="342899"/>
                </a:lnTo>
                <a:lnTo>
                  <a:pt x="152400" y="342899"/>
                </a:lnTo>
                <a:lnTo>
                  <a:pt x="152400" y="457199"/>
                </a:lnTo>
                <a:lnTo>
                  <a:pt x="228600" y="304799"/>
                </a:lnTo>
                <a:close/>
              </a:path>
              <a:path w="228600" h="533400">
                <a:moveTo>
                  <a:pt x="152400" y="304799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304799"/>
                </a:lnTo>
                <a:lnTo>
                  <a:pt x="152400" y="304799"/>
                </a:lnTo>
                <a:close/>
              </a:path>
              <a:path w="228600" h="533400">
                <a:moveTo>
                  <a:pt x="152400" y="457199"/>
                </a:moveTo>
                <a:lnTo>
                  <a:pt x="152400" y="342899"/>
                </a:lnTo>
                <a:lnTo>
                  <a:pt x="76200" y="342899"/>
                </a:lnTo>
                <a:lnTo>
                  <a:pt x="76200" y="457199"/>
                </a:lnTo>
                <a:lnTo>
                  <a:pt x="114300" y="533399"/>
                </a:lnTo>
                <a:lnTo>
                  <a:pt x="152400" y="457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8095" y="4553370"/>
            <a:ext cx="287274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Risque</a:t>
            </a:r>
            <a:r>
              <a:rPr sz="2400" b="1" spc="-3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d’hémorragies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8174" y="4485132"/>
            <a:ext cx="3054350" cy="457200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49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Risque</a:t>
            </a:r>
            <a:r>
              <a:rPr sz="2400" b="1" spc="-1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232CC"/>
                </a:solidFill>
                <a:latin typeface="Times New Roman"/>
                <a:cs typeface="Times New Roman"/>
              </a:rPr>
              <a:t>d’hémorragies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22470" y="5149596"/>
            <a:ext cx="1143000" cy="772795"/>
          </a:xfrm>
          <a:custGeom>
            <a:avLst/>
            <a:gdLst/>
            <a:ahLst/>
            <a:cxnLst/>
            <a:rect l="l" t="t" r="r" b="b"/>
            <a:pathLst>
              <a:path w="1143000" h="772795">
                <a:moveTo>
                  <a:pt x="1143000" y="228600"/>
                </a:moveTo>
                <a:lnTo>
                  <a:pt x="571500" y="0"/>
                </a:lnTo>
                <a:lnTo>
                  <a:pt x="0" y="228600"/>
                </a:lnTo>
                <a:lnTo>
                  <a:pt x="286512" y="228600"/>
                </a:lnTo>
                <a:lnTo>
                  <a:pt x="286512" y="772668"/>
                </a:lnTo>
                <a:lnTo>
                  <a:pt x="858012" y="772668"/>
                </a:lnTo>
                <a:lnTo>
                  <a:pt x="858012" y="228600"/>
                </a:lnTo>
                <a:lnTo>
                  <a:pt x="1143000" y="2286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8982" y="597865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5791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08982" y="605028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743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8086" y="5145024"/>
            <a:ext cx="1193800" cy="782320"/>
          </a:xfrm>
          <a:custGeom>
            <a:avLst/>
            <a:gdLst/>
            <a:ahLst/>
            <a:cxnLst/>
            <a:rect l="l" t="t" r="r" b="b"/>
            <a:pathLst>
              <a:path w="1193800" h="782320">
                <a:moveTo>
                  <a:pt x="315468" y="772668"/>
                </a:moveTo>
                <a:lnTo>
                  <a:pt x="315468" y="228600"/>
                </a:lnTo>
                <a:lnTo>
                  <a:pt x="50292" y="228600"/>
                </a:lnTo>
                <a:lnTo>
                  <a:pt x="27432" y="237744"/>
                </a:lnTo>
                <a:lnTo>
                  <a:pt x="24641" y="229373"/>
                </a:lnTo>
                <a:lnTo>
                  <a:pt x="0" y="239268"/>
                </a:lnTo>
                <a:lnTo>
                  <a:pt x="306324" y="239268"/>
                </a:lnTo>
                <a:lnTo>
                  <a:pt x="306324" y="233172"/>
                </a:lnTo>
                <a:lnTo>
                  <a:pt x="310896" y="239268"/>
                </a:lnTo>
                <a:lnTo>
                  <a:pt x="310896" y="772668"/>
                </a:lnTo>
                <a:lnTo>
                  <a:pt x="315468" y="772668"/>
                </a:lnTo>
                <a:close/>
              </a:path>
              <a:path w="1193800" h="782320">
                <a:moveTo>
                  <a:pt x="26568" y="228600"/>
                </a:moveTo>
                <a:lnTo>
                  <a:pt x="24384" y="228600"/>
                </a:lnTo>
                <a:lnTo>
                  <a:pt x="24641" y="229373"/>
                </a:lnTo>
                <a:lnTo>
                  <a:pt x="26568" y="228600"/>
                </a:lnTo>
                <a:close/>
              </a:path>
              <a:path w="1193800" h="782320">
                <a:moveTo>
                  <a:pt x="50292" y="228600"/>
                </a:moveTo>
                <a:lnTo>
                  <a:pt x="26568" y="228600"/>
                </a:lnTo>
                <a:lnTo>
                  <a:pt x="24641" y="229373"/>
                </a:lnTo>
                <a:lnTo>
                  <a:pt x="27432" y="237744"/>
                </a:lnTo>
                <a:lnTo>
                  <a:pt x="50292" y="228600"/>
                </a:lnTo>
                <a:close/>
              </a:path>
              <a:path w="1193800" h="782320">
                <a:moveTo>
                  <a:pt x="1166656" y="228600"/>
                </a:moveTo>
                <a:lnTo>
                  <a:pt x="595884" y="0"/>
                </a:lnTo>
                <a:lnTo>
                  <a:pt x="26568" y="228600"/>
                </a:lnTo>
                <a:lnTo>
                  <a:pt x="50292" y="228600"/>
                </a:lnTo>
                <a:lnTo>
                  <a:pt x="594360" y="10972"/>
                </a:lnTo>
                <a:lnTo>
                  <a:pt x="594360" y="9144"/>
                </a:lnTo>
                <a:lnTo>
                  <a:pt x="598932" y="9144"/>
                </a:lnTo>
                <a:lnTo>
                  <a:pt x="598932" y="10972"/>
                </a:lnTo>
                <a:lnTo>
                  <a:pt x="1143000" y="228600"/>
                </a:lnTo>
                <a:lnTo>
                  <a:pt x="1166656" y="228600"/>
                </a:lnTo>
                <a:close/>
              </a:path>
              <a:path w="1193800" h="782320">
                <a:moveTo>
                  <a:pt x="310896" y="239268"/>
                </a:moveTo>
                <a:lnTo>
                  <a:pt x="306324" y="233172"/>
                </a:lnTo>
                <a:lnTo>
                  <a:pt x="306324" y="239268"/>
                </a:lnTo>
                <a:lnTo>
                  <a:pt x="310896" y="239268"/>
                </a:lnTo>
                <a:close/>
              </a:path>
              <a:path w="1193800" h="782320">
                <a:moveTo>
                  <a:pt x="315468" y="781812"/>
                </a:moveTo>
                <a:lnTo>
                  <a:pt x="315468" y="777240"/>
                </a:lnTo>
                <a:lnTo>
                  <a:pt x="310896" y="772668"/>
                </a:lnTo>
                <a:lnTo>
                  <a:pt x="310896" y="239268"/>
                </a:lnTo>
                <a:lnTo>
                  <a:pt x="306324" y="239268"/>
                </a:lnTo>
                <a:lnTo>
                  <a:pt x="306324" y="781812"/>
                </a:lnTo>
                <a:lnTo>
                  <a:pt x="315468" y="781812"/>
                </a:lnTo>
                <a:close/>
              </a:path>
              <a:path w="1193800" h="782320">
                <a:moveTo>
                  <a:pt x="882396" y="772668"/>
                </a:moveTo>
                <a:lnTo>
                  <a:pt x="310896" y="772668"/>
                </a:lnTo>
                <a:lnTo>
                  <a:pt x="315468" y="777240"/>
                </a:lnTo>
                <a:lnTo>
                  <a:pt x="315468" y="781812"/>
                </a:lnTo>
                <a:lnTo>
                  <a:pt x="877824" y="781812"/>
                </a:lnTo>
                <a:lnTo>
                  <a:pt x="877824" y="777240"/>
                </a:lnTo>
                <a:lnTo>
                  <a:pt x="882396" y="772668"/>
                </a:lnTo>
                <a:close/>
              </a:path>
              <a:path w="1193800" h="782320">
                <a:moveTo>
                  <a:pt x="598932" y="9144"/>
                </a:moveTo>
                <a:lnTo>
                  <a:pt x="594360" y="9144"/>
                </a:lnTo>
                <a:lnTo>
                  <a:pt x="596646" y="10058"/>
                </a:lnTo>
                <a:lnTo>
                  <a:pt x="598932" y="9144"/>
                </a:lnTo>
                <a:close/>
              </a:path>
              <a:path w="1193800" h="782320">
                <a:moveTo>
                  <a:pt x="596646" y="10058"/>
                </a:moveTo>
                <a:lnTo>
                  <a:pt x="594360" y="9144"/>
                </a:lnTo>
                <a:lnTo>
                  <a:pt x="594360" y="10972"/>
                </a:lnTo>
                <a:lnTo>
                  <a:pt x="596646" y="10058"/>
                </a:lnTo>
                <a:close/>
              </a:path>
              <a:path w="1193800" h="782320">
                <a:moveTo>
                  <a:pt x="598932" y="10972"/>
                </a:moveTo>
                <a:lnTo>
                  <a:pt x="598932" y="9144"/>
                </a:lnTo>
                <a:lnTo>
                  <a:pt x="596646" y="10058"/>
                </a:lnTo>
                <a:lnTo>
                  <a:pt x="598932" y="10972"/>
                </a:lnTo>
                <a:close/>
              </a:path>
              <a:path w="1193800" h="782320">
                <a:moveTo>
                  <a:pt x="1193292" y="239268"/>
                </a:moveTo>
                <a:lnTo>
                  <a:pt x="1167338" y="228873"/>
                </a:lnTo>
                <a:lnTo>
                  <a:pt x="1165860" y="237744"/>
                </a:lnTo>
                <a:lnTo>
                  <a:pt x="1143000" y="228600"/>
                </a:lnTo>
                <a:lnTo>
                  <a:pt x="877824" y="228600"/>
                </a:lnTo>
                <a:lnTo>
                  <a:pt x="877824" y="772668"/>
                </a:lnTo>
                <a:lnTo>
                  <a:pt x="882396" y="772668"/>
                </a:lnTo>
                <a:lnTo>
                  <a:pt x="882396" y="239268"/>
                </a:lnTo>
                <a:lnTo>
                  <a:pt x="886968" y="233172"/>
                </a:lnTo>
                <a:lnTo>
                  <a:pt x="886968" y="239268"/>
                </a:lnTo>
                <a:lnTo>
                  <a:pt x="1193292" y="239268"/>
                </a:lnTo>
                <a:close/>
              </a:path>
              <a:path w="1193800" h="782320">
                <a:moveTo>
                  <a:pt x="886968" y="781812"/>
                </a:moveTo>
                <a:lnTo>
                  <a:pt x="886968" y="239268"/>
                </a:lnTo>
                <a:lnTo>
                  <a:pt x="882396" y="239268"/>
                </a:lnTo>
                <a:lnTo>
                  <a:pt x="882396" y="772668"/>
                </a:lnTo>
                <a:lnTo>
                  <a:pt x="877824" y="777240"/>
                </a:lnTo>
                <a:lnTo>
                  <a:pt x="877824" y="781812"/>
                </a:lnTo>
                <a:lnTo>
                  <a:pt x="886968" y="781812"/>
                </a:lnTo>
                <a:close/>
              </a:path>
              <a:path w="1193800" h="782320">
                <a:moveTo>
                  <a:pt x="886968" y="239268"/>
                </a:moveTo>
                <a:lnTo>
                  <a:pt x="886968" y="233172"/>
                </a:lnTo>
                <a:lnTo>
                  <a:pt x="882396" y="239268"/>
                </a:lnTo>
                <a:lnTo>
                  <a:pt x="886968" y="239268"/>
                </a:lnTo>
                <a:close/>
              </a:path>
              <a:path w="1193800" h="782320">
                <a:moveTo>
                  <a:pt x="1167338" y="228873"/>
                </a:moveTo>
                <a:lnTo>
                  <a:pt x="1166656" y="228600"/>
                </a:lnTo>
                <a:lnTo>
                  <a:pt x="1143000" y="228600"/>
                </a:lnTo>
                <a:lnTo>
                  <a:pt x="1165860" y="237744"/>
                </a:lnTo>
                <a:lnTo>
                  <a:pt x="1167338" y="228873"/>
                </a:lnTo>
                <a:close/>
              </a:path>
              <a:path w="1193800" h="782320">
                <a:moveTo>
                  <a:pt x="1167384" y="228600"/>
                </a:moveTo>
                <a:lnTo>
                  <a:pt x="1166656" y="228600"/>
                </a:lnTo>
                <a:lnTo>
                  <a:pt x="1167338" y="228873"/>
                </a:lnTo>
                <a:lnTo>
                  <a:pt x="1167384" y="2286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4409" y="5945124"/>
            <a:ext cx="581025" cy="67310"/>
          </a:xfrm>
          <a:custGeom>
            <a:avLst/>
            <a:gdLst/>
            <a:ahLst/>
            <a:cxnLst/>
            <a:rect l="l" t="t" r="r" b="b"/>
            <a:pathLst>
              <a:path w="581025" h="67310">
                <a:moveTo>
                  <a:pt x="580644" y="67056"/>
                </a:moveTo>
                <a:lnTo>
                  <a:pt x="580644" y="0"/>
                </a:lnTo>
                <a:lnTo>
                  <a:pt x="0" y="0"/>
                </a:lnTo>
                <a:lnTo>
                  <a:pt x="0" y="67056"/>
                </a:lnTo>
                <a:lnTo>
                  <a:pt x="4572" y="67056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571500" y="10668"/>
                </a:lnTo>
                <a:lnTo>
                  <a:pt x="571500" y="4572"/>
                </a:lnTo>
                <a:lnTo>
                  <a:pt x="576072" y="10668"/>
                </a:lnTo>
                <a:lnTo>
                  <a:pt x="576072" y="67056"/>
                </a:lnTo>
                <a:lnTo>
                  <a:pt x="580644" y="67056"/>
                </a:lnTo>
                <a:close/>
              </a:path>
              <a:path w="581025" h="6731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581025" h="67310">
                <a:moveTo>
                  <a:pt x="9144" y="57912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57912"/>
                </a:lnTo>
                <a:lnTo>
                  <a:pt x="9144" y="57912"/>
                </a:lnTo>
                <a:close/>
              </a:path>
              <a:path w="581025" h="67310">
                <a:moveTo>
                  <a:pt x="576072" y="57912"/>
                </a:moveTo>
                <a:lnTo>
                  <a:pt x="4572" y="57912"/>
                </a:lnTo>
                <a:lnTo>
                  <a:pt x="9144" y="62484"/>
                </a:lnTo>
                <a:lnTo>
                  <a:pt x="9144" y="67056"/>
                </a:lnTo>
                <a:lnTo>
                  <a:pt x="571500" y="67056"/>
                </a:lnTo>
                <a:lnTo>
                  <a:pt x="571500" y="62484"/>
                </a:lnTo>
                <a:lnTo>
                  <a:pt x="576072" y="57912"/>
                </a:lnTo>
                <a:close/>
              </a:path>
              <a:path w="581025" h="67310">
                <a:moveTo>
                  <a:pt x="9144" y="67056"/>
                </a:moveTo>
                <a:lnTo>
                  <a:pt x="9144" y="62484"/>
                </a:lnTo>
                <a:lnTo>
                  <a:pt x="4572" y="57912"/>
                </a:lnTo>
                <a:lnTo>
                  <a:pt x="4572" y="67056"/>
                </a:lnTo>
                <a:lnTo>
                  <a:pt x="9144" y="67056"/>
                </a:lnTo>
                <a:close/>
              </a:path>
              <a:path w="581025" h="67310">
                <a:moveTo>
                  <a:pt x="576072" y="10668"/>
                </a:moveTo>
                <a:lnTo>
                  <a:pt x="571500" y="4572"/>
                </a:lnTo>
                <a:lnTo>
                  <a:pt x="571500" y="10668"/>
                </a:lnTo>
                <a:lnTo>
                  <a:pt x="576072" y="10668"/>
                </a:lnTo>
                <a:close/>
              </a:path>
              <a:path w="581025" h="67310">
                <a:moveTo>
                  <a:pt x="576072" y="57912"/>
                </a:moveTo>
                <a:lnTo>
                  <a:pt x="576072" y="10668"/>
                </a:lnTo>
                <a:lnTo>
                  <a:pt x="571500" y="10668"/>
                </a:lnTo>
                <a:lnTo>
                  <a:pt x="571500" y="57912"/>
                </a:lnTo>
                <a:lnTo>
                  <a:pt x="576072" y="57912"/>
                </a:lnTo>
                <a:close/>
              </a:path>
              <a:path w="581025" h="67310">
                <a:moveTo>
                  <a:pt x="576072" y="67056"/>
                </a:moveTo>
                <a:lnTo>
                  <a:pt x="576072" y="57912"/>
                </a:lnTo>
                <a:lnTo>
                  <a:pt x="571500" y="62484"/>
                </a:lnTo>
                <a:lnTo>
                  <a:pt x="571500" y="67056"/>
                </a:lnTo>
                <a:lnTo>
                  <a:pt x="576072" y="6705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4409" y="6031992"/>
            <a:ext cx="581025" cy="38100"/>
          </a:xfrm>
          <a:custGeom>
            <a:avLst/>
            <a:gdLst/>
            <a:ahLst/>
            <a:cxnLst/>
            <a:rect l="l" t="t" r="r" b="b"/>
            <a:pathLst>
              <a:path w="581025" h="38100">
                <a:moveTo>
                  <a:pt x="580644" y="38100"/>
                </a:moveTo>
                <a:lnTo>
                  <a:pt x="580644" y="0"/>
                </a:lnTo>
                <a:lnTo>
                  <a:pt x="0" y="0"/>
                </a:lnTo>
                <a:lnTo>
                  <a:pt x="0" y="38100"/>
                </a:lnTo>
                <a:lnTo>
                  <a:pt x="4572" y="3810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71500" y="9144"/>
                </a:lnTo>
                <a:lnTo>
                  <a:pt x="571500" y="4572"/>
                </a:lnTo>
                <a:lnTo>
                  <a:pt x="576072" y="9144"/>
                </a:lnTo>
                <a:lnTo>
                  <a:pt x="576072" y="38100"/>
                </a:lnTo>
                <a:lnTo>
                  <a:pt x="580644" y="38100"/>
                </a:lnTo>
                <a:close/>
              </a:path>
              <a:path w="581025" h="3810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81025" h="38100">
                <a:moveTo>
                  <a:pt x="9144" y="2743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7432"/>
                </a:lnTo>
                <a:lnTo>
                  <a:pt x="9144" y="27432"/>
                </a:lnTo>
                <a:close/>
              </a:path>
              <a:path w="581025" h="38100">
                <a:moveTo>
                  <a:pt x="576072" y="27432"/>
                </a:moveTo>
                <a:lnTo>
                  <a:pt x="4572" y="27432"/>
                </a:lnTo>
                <a:lnTo>
                  <a:pt x="9144" y="32004"/>
                </a:lnTo>
                <a:lnTo>
                  <a:pt x="9144" y="38100"/>
                </a:lnTo>
                <a:lnTo>
                  <a:pt x="571500" y="38100"/>
                </a:lnTo>
                <a:lnTo>
                  <a:pt x="571500" y="32004"/>
                </a:lnTo>
                <a:lnTo>
                  <a:pt x="576072" y="27432"/>
                </a:lnTo>
                <a:close/>
              </a:path>
              <a:path w="581025" h="38100">
                <a:moveTo>
                  <a:pt x="9144" y="38100"/>
                </a:moveTo>
                <a:lnTo>
                  <a:pt x="9144" y="32004"/>
                </a:lnTo>
                <a:lnTo>
                  <a:pt x="4572" y="27432"/>
                </a:lnTo>
                <a:lnTo>
                  <a:pt x="4572" y="38100"/>
                </a:lnTo>
                <a:lnTo>
                  <a:pt x="9144" y="38100"/>
                </a:lnTo>
                <a:close/>
              </a:path>
              <a:path w="581025" h="38100">
                <a:moveTo>
                  <a:pt x="576072" y="9144"/>
                </a:moveTo>
                <a:lnTo>
                  <a:pt x="571500" y="4572"/>
                </a:lnTo>
                <a:lnTo>
                  <a:pt x="571500" y="9144"/>
                </a:lnTo>
                <a:lnTo>
                  <a:pt x="576072" y="9144"/>
                </a:lnTo>
                <a:close/>
              </a:path>
              <a:path w="581025" h="38100">
                <a:moveTo>
                  <a:pt x="576072" y="27432"/>
                </a:moveTo>
                <a:lnTo>
                  <a:pt x="576072" y="9144"/>
                </a:lnTo>
                <a:lnTo>
                  <a:pt x="571500" y="9144"/>
                </a:lnTo>
                <a:lnTo>
                  <a:pt x="571500" y="27432"/>
                </a:lnTo>
                <a:lnTo>
                  <a:pt x="576072" y="27432"/>
                </a:lnTo>
                <a:close/>
              </a:path>
              <a:path w="581025" h="38100">
                <a:moveTo>
                  <a:pt x="576072" y="38100"/>
                </a:moveTo>
                <a:lnTo>
                  <a:pt x="576072" y="27432"/>
                </a:lnTo>
                <a:lnTo>
                  <a:pt x="571500" y="32004"/>
                </a:lnTo>
                <a:lnTo>
                  <a:pt x="571500" y="38100"/>
                </a:lnTo>
                <a:lnTo>
                  <a:pt x="576072" y="381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52119" y="6235697"/>
            <a:ext cx="3432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Médicaments</a:t>
            </a:r>
            <a:r>
              <a:rPr sz="2000" b="1" spc="-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D60093"/>
                </a:solidFill>
                <a:latin typeface="Comic Sans MS"/>
                <a:cs typeface="Comic Sans MS"/>
              </a:rPr>
              <a:t>hémostatiques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74270" y="5149596"/>
            <a:ext cx="1143000" cy="772795"/>
          </a:xfrm>
          <a:custGeom>
            <a:avLst/>
            <a:gdLst/>
            <a:ahLst/>
            <a:cxnLst/>
            <a:rect l="l" t="t" r="r" b="b"/>
            <a:pathLst>
              <a:path w="1143000" h="772795">
                <a:moveTo>
                  <a:pt x="1143000" y="228600"/>
                </a:moveTo>
                <a:lnTo>
                  <a:pt x="571500" y="0"/>
                </a:lnTo>
                <a:lnTo>
                  <a:pt x="0" y="228600"/>
                </a:lnTo>
                <a:lnTo>
                  <a:pt x="286512" y="228600"/>
                </a:lnTo>
                <a:lnTo>
                  <a:pt x="286512" y="772668"/>
                </a:lnTo>
                <a:lnTo>
                  <a:pt x="858012" y="772668"/>
                </a:lnTo>
                <a:lnTo>
                  <a:pt x="858012" y="228600"/>
                </a:lnTo>
                <a:lnTo>
                  <a:pt x="1143000" y="2286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0782" y="597865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5791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0782" y="605028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743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49886" y="5145024"/>
            <a:ext cx="1193800" cy="782320"/>
          </a:xfrm>
          <a:custGeom>
            <a:avLst/>
            <a:gdLst/>
            <a:ahLst/>
            <a:cxnLst/>
            <a:rect l="l" t="t" r="r" b="b"/>
            <a:pathLst>
              <a:path w="1193800" h="782320">
                <a:moveTo>
                  <a:pt x="315468" y="772668"/>
                </a:moveTo>
                <a:lnTo>
                  <a:pt x="315468" y="228600"/>
                </a:lnTo>
                <a:lnTo>
                  <a:pt x="50292" y="228600"/>
                </a:lnTo>
                <a:lnTo>
                  <a:pt x="27432" y="237744"/>
                </a:lnTo>
                <a:lnTo>
                  <a:pt x="24641" y="229373"/>
                </a:lnTo>
                <a:lnTo>
                  <a:pt x="0" y="239268"/>
                </a:lnTo>
                <a:lnTo>
                  <a:pt x="306324" y="239268"/>
                </a:lnTo>
                <a:lnTo>
                  <a:pt x="306324" y="233172"/>
                </a:lnTo>
                <a:lnTo>
                  <a:pt x="310896" y="239268"/>
                </a:lnTo>
                <a:lnTo>
                  <a:pt x="310896" y="772668"/>
                </a:lnTo>
                <a:lnTo>
                  <a:pt x="315468" y="772668"/>
                </a:lnTo>
                <a:close/>
              </a:path>
              <a:path w="1193800" h="782320">
                <a:moveTo>
                  <a:pt x="26568" y="228600"/>
                </a:moveTo>
                <a:lnTo>
                  <a:pt x="24384" y="228600"/>
                </a:lnTo>
                <a:lnTo>
                  <a:pt x="24641" y="229373"/>
                </a:lnTo>
                <a:lnTo>
                  <a:pt x="26568" y="228600"/>
                </a:lnTo>
                <a:close/>
              </a:path>
              <a:path w="1193800" h="782320">
                <a:moveTo>
                  <a:pt x="50292" y="228600"/>
                </a:moveTo>
                <a:lnTo>
                  <a:pt x="26568" y="228600"/>
                </a:lnTo>
                <a:lnTo>
                  <a:pt x="24641" y="229373"/>
                </a:lnTo>
                <a:lnTo>
                  <a:pt x="27432" y="237744"/>
                </a:lnTo>
                <a:lnTo>
                  <a:pt x="50292" y="228600"/>
                </a:lnTo>
                <a:close/>
              </a:path>
              <a:path w="1193800" h="782320">
                <a:moveTo>
                  <a:pt x="1166656" y="228600"/>
                </a:moveTo>
                <a:lnTo>
                  <a:pt x="595884" y="0"/>
                </a:lnTo>
                <a:lnTo>
                  <a:pt x="26568" y="228600"/>
                </a:lnTo>
                <a:lnTo>
                  <a:pt x="50292" y="228600"/>
                </a:lnTo>
                <a:lnTo>
                  <a:pt x="594360" y="10972"/>
                </a:lnTo>
                <a:lnTo>
                  <a:pt x="594360" y="9144"/>
                </a:lnTo>
                <a:lnTo>
                  <a:pt x="598932" y="9144"/>
                </a:lnTo>
                <a:lnTo>
                  <a:pt x="598932" y="10972"/>
                </a:lnTo>
                <a:lnTo>
                  <a:pt x="1143000" y="228600"/>
                </a:lnTo>
                <a:lnTo>
                  <a:pt x="1166656" y="228600"/>
                </a:lnTo>
                <a:close/>
              </a:path>
              <a:path w="1193800" h="782320">
                <a:moveTo>
                  <a:pt x="310896" y="239268"/>
                </a:moveTo>
                <a:lnTo>
                  <a:pt x="306324" y="233172"/>
                </a:lnTo>
                <a:lnTo>
                  <a:pt x="306324" y="239268"/>
                </a:lnTo>
                <a:lnTo>
                  <a:pt x="310896" y="239268"/>
                </a:lnTo>
                <a:close/>
              </a:path>
              <a:path w="1193800" h="782320">
                <a:moveTo>
                  <a:pt x="315468" y="781812"/>
                </a:moveTo>
                <a:lnTo>
                  <a:pt x="315468" y="777240"/>
                </a:lnTo>
                <a:lnTo>
                  <a:pt x="310896" y="772668"/>
                </a:lnTo>
                <a:lnTo>
                  <a:pt x="310896" y="239268"/>
                </a:lnTo>
                <a:lnTo>
                  <a:pt x="306324" y="239268"/>
                </a:lnTo>
                <a:lnTo>
                  <a:pt x="306324" y="781812"/>
                </a:lnTo>
                <a:lnTo>
                  <a:pt x="315468" y="781812"/>
                </a:lnTo>
                <a:close/>
              </a:path>
              <a:path w="1193800" h="782320">
                <a:moveTo>
                  <a:pt x="882396" y="772668"/>
                </a:moveTo>
                <a:lnTo>
                  <a:pt x="310896" y="772668"/>
                </a:lnTo>
                <a:lnTo>
                  <a:pt x="315468" y="777240"/>
                </a:lnTo>
                <a:lnTo>
                  <a:pt x="315468" y="781812"/>
                </a:lnTo>
                <a:lnTo>
                  <a:pt x="877824" y="781812"/>
                </a:lnTo>
                <a:lnTo>
                  <a:pt x="877824" y="777240"/>
                </a:lnTo>
                <a:lnTo>
                  <a:pt x="882396" y="772668"/>
                </a:lnTo>
                <a:close/>
              </a:path>
              <a:path w="1193800" h="782320">
                <a:moveTo>
                  <a:pt x="598932" y="9144"/>
                </a:moveTo>
                <a:lnTo>
                  <a:pt x="594360" y="9144"/>
                </a:lnTo>
                <a:lnTo>
                  <a:pt x="596646" y="10058"/>
                </a:lnTo>
                <a:lnTo>
                  <a:pt x="598932" y="9144"/>
                </a:lnTo>
                <a:close/>
              </a:path>
              <a:path w="1193800" h="782320">
                <a:moveTo>
                  <a:pt x="596646" y="10058"/>
                </a:moveTo>
                <a:lnTo>
                  <a:pt x="594360" y="9144"/>
                </a:lnTo>
                <a:lnTo>
                  <a:pt x="594360" y="10972"/>
                </a:lnTo>
                <a:lnTo>
                  <a:pt x="596646" y="10058"/>
                </a:lnTo>
                <a:close/>
              </a:path>
              <a:path w="1193800" h="782320">
                <a:moveTo>
                  <a:pt x="598932" y="10972"/>
                </a:moveTo>
                <a:lnTo>
                  <a:pt x="598932" y="9144"/>
                </a:lnTo>
                <a:lnTo>
                  <a:pt x="596646" y="10058"/>
                </a:lnTo>
                <a:lnTo>
                  <a:pt x="598932" y="10972"/>
                </a:lnTo>
                <a:close/>
              </a:path>
              <a:path w="1193800" h="782320">
                <a:moveTo>
                  <a:pt x="1193292" y="239268"/>
                </a:moveTo>
                <a:lnTo>
                  <a:pt x="1167338" y="228873"/>
                </a:lnTo>
                <a:lnTo>
                  <a:pt x="1165860" y="237744"/>
                </a:lnTo>
                <a:lnTo>
                  <a:pt x="1143000" y="228600"/>
                </a:lnTo>
                <a:lnTo>
                  <a:pt x="877824" y="228600"/>
                </a:lnTo>
                <a:lnTo>
                  <a:pt x="877824" y="772668"/>
                </a:lnTo>
                <a:lnTo>
                  <a:pt x="882396" y="772668"/>
                </a:lnTo>
                <a:lnTo>
                  <a:pt x="882396" y="239268"/>
                </a:lnTo>
                <a:lnTo>
                  <a:pt x="886968" y="233172"/>
                </a:lnTo>
                <a:lnTo>
                  <a:pt x="886968" y="239268"/>
                </a:lnTo>
                <a:lnTo>
                  <a:pt x="1193292" y="239268"/>
                </a:lnTo>
                <a:close/>
              </a:path>
              <a:path w="1193800" h="782320">
                <a:moveTo>
                  <a:pt x="886968" y="781812"/>
                </a:moveTo>
                <a:lnTo>
                  <a:pt x="886968" y="239268"/>
                </a:lnTo>
                <a:lnTo>
                  <a:pt x="882396" y="239268"/>
                </a:lnTo>
                <a:lnTo>
                  <a:pt x="882396" y="772668"/>
                </a:lnTo>
                <a:lnTo>
                  <a:pt x="877824" y="777240"/>
                </a:lnTo>
                <a:lnTo>
                  <a:pt x="877824" y="781812"/>
                </a:lnTo>
                <a:lnTo>
                  <a:pt x="886968" y="781812"/>
                </a:lnTo>
                <a:close/>
              </a:path>
              <a:path w="1193800" h="782320">
                <a:moveTo>
                  <a:pt x="886968" y="239268"/>
                </a:moveTo>
                <a:lnTo>
                  <a:pt x="886968" y="233172"/>
                </a:lnTo>
                <a:lnTo>
                  <a:pt x="882396" y="239268"/>
                </a:lnTo>
                <a:lnTo>
                  <a:pt x="886968" y="239268"/>
                </a:lnTo>
                <a:close/>
              </a:path>
              <a:path w="1193800" h="782320">
                <a:moveTo>
                  <a:pt x="1167338" y="228873"/>
                </a:moveTo>
                <a:lnTo>
                  <a:pt x="1166656" y="228600"/>
                </a:lnTo>
                <a:lnTo>
                  <a:pt x="1143000" y="228600"/>
                </a:lnTo>
                <a:lnTo>
                  <a:pt x="1165860" y="237744"/>
                </a:lnTo>
                <a:lnTo>
                  <a:pt x="1167338" y="228873"/>
                </a:lnTo>
                <a:close/>
              </a:path>
              <a:path w="1193800" h="782320">
                <a:moveTo>
                  <a:pt x="1167384" y="228600"/>
                </a:moveTo>
                <a:lnTo>
                  <a:pt x="1166656" y="228600"/>
                </a:lnTo>
                <a:lnTo>
                  <a:pt x="1167338" y="228873"/>
                </a:lnTo>
                <a:lnTo>
                  <a:pt x="1167384" y="2286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6210" y="5945124"/>
            <a:ext cx="581025" cy="67310"/>
          </a:xfrm>
          <a:custGeom>
            <a:avLst/>
            <a:gdLst/>
            <a:ahLst/>
            <a:cxnLst/>
            <a:rect l="l" t="t" r="r" b="b"/>
            <a:pathLst>
              <a:path w="581025" h="67310">
                <a:moveTo>
                  <a:pt x="580644" y="67056"/>
                </a:moveTo>
                <a:lnTo>
                  <a:pt x="580644" y="0"/>
                </a:lnTo>
                <a:lnTo>
                  <a:pt x="0" y="0"/>
                </a:lnTo>
                <a:lnTo>
                  <a:pt x="0" y="67056"/>
                </a:lnTo>
                <a:lnTo>
                  <a:pt x="4572" y="67056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571500" y="10668"/>
                </a:lnTo>
                <a:lnTo>
                  <a:pt x="571500" y="4572"/>
                </a:lnTo>
                <a:lnTo>
                  <a:pt x="576072" y="10668"/>
                </a:lnTo>
                <a:lnTo>
                  <a:pt x="576072" y="67056"/>
                </a:lnTo>
                <a:lnTo>
                  <a:pt x="580644" y="67056"/>
                </a:lnTo>
                <a:close/>
              </a:path>
              <a:path w="581025" h="6731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581025" h="67310">
                <a:moveTo>
                  <a:pt x="9144" y="57912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57912"/>
                </a:lnTo>
                <a:lnTo>
                  <a:pt x="9144" y="57912"/>
                </a:lnTo>
                <a:close/>
              </a:path>
              <a:path w="581025" h="67310">
                <a:moveTo>
                  <a:pt x="576072" y="57912"/>
                </a:moveTo>
                <a:lnTo>
                  <a:pt x="4572" y="57912"/>
                </a:lnTo>
                <a:lnTo>
                  <a:pt x="9144" y="62484"/>
                </a:lnTo>
                <a:lnTo>
                  <a:pt x="9144" y="67056"/>
                </a:lnTo>
                <a:lnTo>
                  <a:pt x="571500" y="67056"/>
                </a:lnTo>
                <a:lnTo>
                  <a:pt x="571500" y="62484"/>
                </a:lnTo>
                <a:lnTo>
                  <a:pt x="576072" y="57912"/>
                </a:lnTo>
                <a:close/>
              </a:path>
              <a:path w="581025" h="67310">
                <a:moveTo>
                  <a:pt x="9144" y="67056"/>
                </a:moveTo>
                <a:lnTo>
                  <a:pt x="9144" y="62484"/>
                </a:lnTo>
                <a:lnTo>
                  <a:pt x="4572" y="57912"/>
                </a:lnTo>
                <a:lnTo>
                  <a:pt x="4572" y="67056"/>
                </a:lnTo>
                <a:lnTo>
                  <a:pt x="9144" y="67056"/>
                </a:lnTo>
                <a:close/>
              </a:path>
              <a:path w="581025" h="67310">
                <a:moveTo>
                  <a:pt x="576072" y="10668"/>
                </a:moveTo>
                <a:lnTo>
                  <a:pt x="571500" y="4572"/>
                </a:lnTo>
                <a:lnTo>
                  <a:pt x="571500" y="10668"/>
                </a:lnTo>
                <a:lnTo>
                  <a:pt x="576072" y="10668"/>
                </a:lnTo>
                <a:close/>
              </a:path>
              <a:path w="581025" h="67310">
                <a:moveTo>
                  <a:pt x="576072" y="57912"/>
                </a:moveTo>
                <a:lnTo>
                  <a:pt x="576072" y="10668"/>
                </a:lnTo>
                <a:lnTo>
                  <a:pt x="571500" y="10668"/>
                </a:lnTo>
                <a:lnTo>
                  <a:pt x="571500" y="57912"/>
                </a:lnTo>
                <a:lnTo>
                  <a:pt x="576072" y="57912"/>
                </a:lnTo>
                <a:close/>
              </a:path>
              <a:path w="581025" h="67310">
                <a:moveTo>
                  <a:pt x="576072" y="67056"/>
                </a:moveTo>
                <a:lnTo>
                  <a:pt x="576072" y="57912"/>
                </a:lnTo>
                <a:lnTo>
                  <a:pt x="571500" y="62484"/>
                </a:lnTo>
                <a:lnTo>
                  <a:pt x="571500" y="67056"/>
                </a:lnTo>
                <a:lnTo>
                  <a:pt x="576072" y="6705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56210" y="6031992"/>
            <a:ext cx="581025" cy="38100"/>
          </a:xfrm>
          <a:custGeom>
            <a:avLst/>
            <a:gdLst/>
            <a:ahLst/>
            <a:cxnLst/>
            <a:rect l="l" t="t" r="r" b="b"/>
            <a:pathLst>
              <a:path w="581025" h="38100">
                <a:moveTo>
                  <a:pt x="580644" y="38100"/>
                </a:moveTo>
                <a:lnTo>
                  <a:pt x="580644" y="0"/>
                </a:lnTo>
                <a:lnTo>
                  <a:pt x="0" y="0"/>
                </a:lnTo>
                <a:lnTo>
                  <a:pt x="0" y="38100"/>
                </a:lnTo>
                <a:lnTo>
                  <a:pt x="4572" y="3810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71500" y="9144"/>
                </a:lnTo>
                <a:lnTo>
                  <a:pt x="571500" y="4572"/>
                </a:lnTo>
                <a:lnTo>
                  <a:pt x="576072" y="9144"/>
                </a:lnTo>
                <a:lnTo>
                  <a:pt x="576072" y="38100"/>
                </a:lnTo>
                <a:lnTo>
                  <a:pt x="580644" y="38100"/>
                </a:lnTo>
                <a:close/>
              </a:path>
              <a:path w="581025" h="3810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81025" h="38100">
                <a:moveTo>
                  <a:pt x="9144" y="2743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7432"/>
                </a:lnTo>
                <a:lnTo>
                  <a:pt x="9144" y="27432"/>
                </a:lnTo>
                <a:close/>
              </a:path>
              <a:path w="581025" h="38100">
                <a:moveTo>
                  <a:pt x="576072" y="27432"/>
                </a:moveTo>
                <a:lnTo>
                  <a:pt x="4572" y="27432"/>
                </a:lnTo>
                <a:lnTo>
                  <a:pt x="9144" y="32004"/>
                </a:lnTo>
                <a:lnTo>
                  <a:pt x="9144" y="38100"/>
                </a:lnTo>
                <a:lnTo>
                  <a:pt x="571500" y="38100"/>
                </a:lnTo>
                <a:lnTo>
                  <a:pt x="571500" y="32004"/>
                </a:lnTo>
                <a:lnTo>
                  <a:pt x="576072" y="27432"/>
                </a:lnTo>
                <a:close/>
              </a:path>
              <a:path w="581025" h="38100">
                <a:moveTo>
                  <a:pt x="9144" y="38100"/>
                </a:moveTo>
                <a:lnTo>
                  <a:pt x="9144" y="32004"/>
                </a:lnTo>
                <a:lnTo>
                  <a:pt x="4572" y="27432"/>
                </a:lnTo>
                <a:lnTo>
                  <a:pt x="4572" y="38100"/>
                </a:lnTo>
                <a:lnTo>
                  <a:pt x="9144" y="38100"/>
                </a:lnTo>
                <a:close/>
              </a:path>
              <a:path w="581025" h="38100">
                <a:moveTo>
                  <a:pt x="576072" y="9144"/>
                </a:moveTo>
                <a:lnTo>
                  <a:pt x="571500" y="4572"/>
                </a:lnTo>
                <a:lnTo>
                  <a:pt x="571500" y="9144"/>
                </a:lnTo>
                <a:lnTo>
                  <a:pt x="576072" y="9144"/>
                </a:lnTo>
                <a:close/>
              </a:path>
              <a:path w="581025" h="38100">
                <a:moveTo>
                  <a:pt x="576072" y="27432"/>
                </a:moveTo>
                <a:lnTo>
                  <a:pt x="576072" y="9144"/>
                </a:lnTo>
                <a:lnTo>
                  <a:pt x="571500" y="9144"/>
                </a:lnTo>
                <a:lnTo>
                  <a:pt x="571500" y="27432"/>
                </a:lnTo>
                <a:lnTo>
                  <a:pt x="576072" y="27432"/>
                </a:lnTo>
                <a:close/>
              </a:path>
              <a:path w="581025" h="38100">
                <a:moveTo>
                  <a:pt x="576072" y="38100"/>
                </a:moveTo>
                <a:lnTo>
                  <a:pt x="576072" y="27432"/>
                </a:lnTo>
                <a:lnTo>
                  <a:pt x="571500" y="32004"/>
                </a:lnTo>
                <a:lnTo>
                  <a:pt x="571500" y="38100"/>
                </a:lnTo>
                <a:lnTo>
                  <a:pt x="576072" y="381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11308" y="6235697"/>
            <a:ext cx="3896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Médicaments</a:t>
            </a:r>
            <a:r>
              <a:rPr sz="20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D60093"/>
                </a:solidFill>
                <a:latin typeface="Comic Sans MS"/>
                <a:cs typeface="Comic Sans MS"/>
              </a:rPr>
              <a:t>antithrombotiques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64117" y="5228869"/>
            <a:ext cx="687704" cy="253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7508" y="500770"/>
            <a:ext cx="464566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2018664" algn="l"/>
              </a:tabLst>
            </a:pPr>
            <a:r>
              <a:rPr sz="2400" b="1" spc="-650" dirty="0">
                <a:solidFill>
                  <a:srgbClr val="3232CC"/>
                </a:solidFill>
                <a:latin typeface="Comic Sans MS"/>
                <a:cs typeface="Comic Sans MS"/>
              </a:rPr>
              <a:t>MMééddicicaammeennttss </a:t>
            </a:r>
            <a:r>
              <a:rPr sz="2400" spc="-65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spc="-5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48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65" dirty="0">
                <a:solidFill>
                  <a:srgbClr val="3232CC"/>
                </a:solidFill>
                <a:latin typeface="Comic Sans MS"/>
                <a:cs typeface="Comic Sans MS"/>
              </a:rPr>
              <a:t>aannttitithhrorommbboottiqueiquess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6062" y="501395"/>
            <a:ext cx="4831080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  <a:tabLst>
                <a:tab pos="2110105" algn="l"/>
              </a:tabLst>
            </a:pPr>
            <a:r>
              <a:rPr sz="2400" spc="-5" dirty="0"/>
              <a:t>Médicaments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antithrombotiques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1412" y="1250695"/>
            <a:ext cx="82092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Principe :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accélèrent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dissolution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caillots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intra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vasculaires</a:t>
            </a:r>
            <a:r>
              <a:rPr sz="2000" b="1" spc="-5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freinent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leur</a:t>
            </a:r>
            <a:r>
              <a:rPr sz="20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formation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016" y="2357119"/>
            <a:ext cx="907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A qui</a:t>
            </a:r>
            <a:r>
              <a:rPr sz="2000" b="1" spc="-130" dirty="0"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?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452" y="2258668"/>
            <a:ext cx="285178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25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Infarctus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du</a:t>
            </a:r>
            <a:r>
              <a:rPr sz="2000" b="1" spc="-1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myocarde  Embolie</a:t>
            </a:r>
            <a:r>
              <a:rPr sz="20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pulmonaire</a:t>
            </a:r>
            <a:endParaRPr sz="2000">
              <a:latin typeface="Comic Sans MS"/>
              <a:cs typeface="Comic Sans MS"/>
            </a:endParaRPr>
          </a:p>
          <a:p>
            <a:pPr marL="47625" marR="1163320" indent="85090">
              <a:lnSpc>
                <a:spcPct val="125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Phlébite  Certains</a:t>
            </a:r>
            <a:r>
              <a:rPr sz="20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AVC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172" y="6439913"/>
            <a:ext cx="1108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Risques</a:t>
            </a:r>
            <a:r>
              <a:rPr sz="2000" b="1" spc="-215" dirty="0"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99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2428" y="6455153"/>
            <a:ext cx="4624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Hémorragies cérébrales et</a:t>
            </a:r>
            <a:r>
              <a:rPr sz="2000" b="1" spc="-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digestives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9070" y="1644395"/>
            <a:ext cx="2895599" cy="2273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9070" y="3777995"/>
            <a:ext cx="2895599" cy="140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812" y="4074666"/>
            <a:ext cx="8516620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9900"/>
                </a:solidFill>
                <a:latin typeface="Comic Sans MS"/>
                <a:cs typeface="Comic Sans MS"/>
              </a:rPr>
              <a:t>Mécanismes</a:t>
            </a:r>
            <a:endParaRPr sz="2000">
              <a:latin typeface="Comic Sans MS"/>
              <a:cs typeface="Comic Sans MS"/>
            </a:endParaRPr>
          </a:p>
          <a:p>
            <a:pPr marL="18415" marR="1864360" indent="-5080">
              <a:lnSpc>
                <a:spcPct val="155000"/>
              </a:lnSpc>
              <a:spcBef>
                <a:spcPts val="505"/>
              </a:spcBef>
            </a:pPr>
            <a:r>
              <a:rPr sz="2000" b="1" dirty="0">
                <a:solidFill>
                  <a:srgbClr val="CC3299"/>
                </a:solidFill>
                <a:latin typeface="Comic Sans MS"/>
                <a:cs typeface="Comic Sans MS"/>
              </a:rPr>
              <a:t>Antiagrégants : </a:t>
            </a:r>
            <a:r>
              <a:rPr sz="2000" b="1" dirty="0">
                <a:solidFill>
                  <a:srgbClr val="659900"/>
                </a:solidFill>
                <a:latin typeface="Comic Sans MS"/>
                <a:cs typeface="Comic Sans MS"/>
              </a:rPr>
              <a:t>antagonistes </a:t>
            </a:r>
            <a:r>
              <a:rPr sz="2000" b="1" spc="-5" dirty="0">
                <a:solidFill>
                  <a:srgbClr val="659900"/>
                </a:solidFill>
                <a:latin typeface="Comic Sans MS"/>
                <a:cs typeface="Comic Sans MS"/>
              </a:rPr>
              <a:t>GPIIbIIIa, aspirine  </a:t>
            </a:r>
            <a:r>
              <a:rPr sz="2000" b="1" dirty="0">
                <a:solidFill>
                  <a:srgbClr val="CC3299"/>
                </a:solidFill>
                <a:latin typeface="Comic Sans MS"/>
                <a:cs typeface="Comic Sans MS"/>
              </a:rPr>
              <a:t>Anti-coagulants : </a:t>
            </a:r>
            <a:r>
              <a:rPr sz="2000" b="1" spc="-5" dirty="0">
                <a:solidFill>
                  <a:srgbClr val="659900"/>
                </a:solidFill>
                <a:latin typeface="Comic Sans MS"/>
                <a:cs typeface="Comic Sans MS"/>
              </a:rPr>
              <a:t>héparines (urgence), Anti</a:t>
            </a:r>
            <a:r>
              <a:rPr sz="2000" b="1" spc="-175" dirty="0">
                <a:solidFill>
                  <a:srgbClr val="6599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659900"/>
                </a:solidFill>
                <a:latin typeface="Comic Sans MS"/>
                <a:cs typeface="Comic Sans MS"/>
              </a:rPr>
              <a:t>vitamineK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CC3299"/>
                </a:solidFill>
                <a:latin typeface="Comic Sans MS"/>
                <a:cs typeface="Comic Sans MS"/>
              </a:rPr>
              <a:t>Thrombolytiques </a:t>
            </a:r>
            <a:r>
              <a:rPr sz="2000" b="1" dirty="0">
                <a:solidFill>
                  <a:srgbClr val="CC3299"/>
                </a:solidFill>
                <a:latin typeface="Comic Sans MS"/>
                <a:cs typeface="Comic Sans MS"/>
              </a:rPr>
              <a:t>(Si </a:t>
            </a:r>
            <a:r>
              <a:rPr sz="2000" b="1" spc="-5" dirty="0">
                <a:solidFill>
                  <a:srgbClr val="CC3299"/>
                </a:solidFill>
                <a:latin typeface="Comic Sans MS"/>
                <a:cs typeface="Comic Sans MS"/>
              </a:rPr>
              <a:t>thrombose installée): </a:t>
            </a:r>
            <a:r>
              <a:rPr sz="2000" b="1" dirty="0">
                <a:solidFill>
                  <a:srgbClr val="659900"/>
                </a:solidFill>
                <a:latin typeface="Comic Sans MS"/>
                <a:cs typeface="Comic Sans MS"/>
              </a:rPr>
              <a:t>tPA </a:t>
            </a:r>
            <a:r>
              <a:rPr sz="2000" b="1" spc="-5" dirty="0">
                <a:solidFill>
                  <a:srgbClr val="659900"/>
                </a:solidFill>
                <a:latin typeface="Comic Sans MS"/>
                <a:cs typeface="Comic Sans MS"/>
              </a:rPr>
              <a:t>(analogues),</a:t>
            </a:r>
            <a:r>
              <a:rPr sz="2000" b="1" spc="-35" dirty="0">
                <a:solidFill>
                  <a:srgbClr val="6599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659900"/>
                </a:solidFill>
                <a:latin typeface="Comic Sans MS"/>
                <a:cs typeface="Comic Sans MS"/>
              </a:rPr>
              <a:t>urokinase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3916" y="502294"/>
            <a:ext cx="4088129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2018664" algn="l"/>
              </a:tabLst>
            </a:pPr>
            <a:r>
              <a:rPr sz="2400" b="1" spc="-650" dirty="0">
                <a:solidFill>
                  <a:srgbClr val="3232CC"/>
                </a:solidFill>
                <a:latin typeface="Comic Sans MS"/>
                <a:cs typeface="Comic Sans MS"/>
              </a:rPr>
              <a:t>MMééddicicaammeennttss </a:t>
            </a:r>
            <a:r>
              <a:rPr sz="2400" spc="-65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spc="-58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459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585" dirty="0">
                <a:solidFill>
                  <a:srgbClr val="3232CC"/>
                </a:solidFill>
                <a:latin typeface="Comic Sans MS"/>
                <a:cs typeface="Comic Sans MS"/>
              </a:rPr>
              <a:t>hhéémmoossttaattiqueiquess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2470" y="501395"/>
            <a:ext cx="4343400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  <a:tabLst>
                <a:tab pos="2110105" algn="l"/>
              </a:tabLst>
            </a:pPr>
            <a:r>
              <a:rPr sz="2400" spc="-5" dirty="0"/>
              <a:t>Médicaments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hémostatiques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469" y="2177795"/>
            <a:ext cx="2971800" cy="2679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469" y="3777995"/>
            <a:ext cx="2971800" cy="107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6088" y="6388097"/>
            <a:ext cx="1108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Risques</a:t>
            </a:r>
            <a:r>
              <a:rPr sz="2000" b="1" spc="-215" dirty="0"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99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4728" y="6388097"/>
            <a:ext cx="1420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12" y="1358899"/>
            <a:ext cx="8225155" cy="452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66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Principe :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contribuent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à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arrêter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une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hémorragie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corrigent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un  déficit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l’hémostase</a:t>
            </a:r>
            <a:r>
              <a:rPr sz="2000" b="1" spc="-1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(hémophilie)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1800" b="1" dirty="0">
                <a:solidFill>
                  <a:srgbClr val="FF9900"/>
                </a:solidFill>
                <a:latin typeface="Comic Sans MS"/>
                <a:cs typeface="Comic Sans MS"/>
              </a:rPr>
              <a:t>A </a:t>
            </a:r>
            <a:r>
              <a:rPr sz="2000" b="1" dirty="0">
                <a:solidFill>
                  <a:srgbClr val="FF9900"/>
                </a:solidFill>
                <a:latin typeface="Comic Sans MS"/>
                <a:cs typeface="Comic Sans MS"/>
              </a:rPr>
              <a:t>qui</a:t>
            </a:r>
            <a:r>
              <a:rPr sz="2000" b="1" spc="-145" dirty="0"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9900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Opérations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à risque</a:t>
            </a:r>
            <a:r>
              <a:rPr sz="2000" b="1" spc="-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hémorragique</a:t>
            </a:r>
            <a:endParaRPr sz="2000">
              <a:latin typeface="Comic Sans MS"/>
              <a:cs typeface="Comic Sans MS"/>
            </a:endParaRPr>
          </a:p>
          <a:p>
            <a:pPr marL="240665" marR="2388235" indent="-228600">
              <a:lnSpc>
                <a:spcPts val="5470"/>
              </a:lnSpc>
              <a:spcBef>
                <a:spcPts val="2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Troubles de l’hémostase (hémophilie, purpura…)  </a:t>
            </a:r>
            <a:r>
              <a:rPr sz="2000" b="1" spc="-5" dirty="0">
                <a:solidFill>
                  <a:srgbClr val="FF9900"/>
                </a:solidFill>
                <a:latin typeface="Comic Sans MS"/>
                <a:cs typeface="Comic Sans MS"/>
              </a:rPr>
              <a:t>Mécanisme</a:t>
            </a:r>
            <a:r>
              <a:rPr sz="2000" b="1" spc="-130" dirty="0"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99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18745">
              <a:lnSpc>
                <a:spcPct val="100000"/>
              </a:lnSpc>
              <a:spcBef>
                <a:spcPts val="1710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Inhibent 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: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Antifibrinolytiques</a:t>
            </a:r>
            <a:endParaRPr sz="2000">
              <a:latin typeface="Comic Sans MS"/>
              <a:cs typeface="Comic Sans MS"/>
            </a:endParaRPr>
          </a:p>
          <a:p>
            <a:pPr marL="114300">
              <a:lnSpc>
                <a:spcPct val="100000"/>
              </a:lnSpc>
              <a:spcBef>
                <a:spcPts val="192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Stimulent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l’hémostase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: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Inducteurs 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facteur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Von</a:t>
            </a:r>
            <a:r>
              <a:rPr sz="2000" b="1" spc="-204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Willebrand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1" y="580643"/>
            <a:ext cx="9144120" cy="319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34005" marR="807720" indent="-2021205">
              <a:lnSpc>
                <a:spcPct val="100000"/>
              </a:lnSpc>
              <a:spcBef>
                <a:spcPts val="204"/>
              </a:spcBef>
              <a:tabLst>
                <a:tab pos="3431540" algn="l"/>
                <a:tab pos="3806825" algn="l"/>
              </a:tabLst>
            </a:pPr>
            <a:r>
              <a:rPr dirty="0"/>
              <a:t>Coagulation</a:t>
            </a:r>
            <a:r>
              <a:rPr spc="-40" dirty="0"/>
              <a:t> </a:t>
            </a:r>
            <a:r>
              <a:rPr spc="-5" dirty="0"/>
              <a:t>du</a:t>
            </a:r>
            <a:r>
              <a:rPr spc="-10" dirty="0"/>
              <a:t> </a:t>
            </a:r>
            <a:r>
              <a:rPr spc="-5" dirty="0"/>
              <a:t>sang</a:t>
            </a:r>
            <a:r>
              <a:rPr b="0" spc="-5" dirty="0">
                <a:latin typeface="Times New Roman"/>
                <a:cs typeface="Times New Roman"/>
              </a:rPr>
              <a:t>	</a:t>
            </a:r>
            <a:r>
              <a:rPr dirty="0"/>
              <a:t>=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CC0000"/>
                </a:solidFill>
              </a:rPr>
              <a:t>mécanisme protecteur</a:t>
            </a:r>
            <a:r>
              <a:rPr spc="-14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naturel  </a:t>
            </a:r>
            <a:r>
              <a:rPr spc="-5" dirty="0"/>
              <a:t>indispensable </a:t>
            </a:r>
            <a:r>
              <a:rPr dirty="0"/>
              <a:t>à la</a:t>
            </a:r>
            <a:r>
              <a:rPr spc="-35" dirty="0"/>
              <a:t> </a:t>
            </a:r>
            <a:r>
              <a:rPr dirty="0"/>
              <a:t>vie</a:t>
            </a:r>
          </a:p>
          <a:p>
            <a:pPr>
              <a:lnSpc>
                <a:spcPct val="100000"/>
              </a:lnSpc>
              <a:spcBef>
                <a:spcPts val="2400"/>
              </a:spcBef>
              <a:tabLst>
                <a:tab pos="415925" algn="l"/>
                <a:tab pos="795020" algn="l"/>
                <a:tab pos="1496060" algn="l"/>
                <a:tab pos="1938020" algn="l"/>
                <a:tab pos="3180080" algn="l"/>
                <a:tab pos="3858260" algn="l"/>
                <a:tab pos="4167504" algn="l"/>
                <a:tab pos="5376545" algn="l"/>
                <a:tab pos="6208395" algn="l"/>
                <a:tab pos="7106284" algn="l"/>
                <a:tab pos="8007984" algn="l"/>
              </a:tabLst>
            </a:pPr>
            <a:r>
              <a:rPr dirty="0"/>
              <a:t>Si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le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s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g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n</a:t>
            </a:r>
            <a:r>
              <a:rPr dirty="0"/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coa</a:t>
            </a:r>
            <a:r>
              <a:rPr spc="-10" dirty="0"/>
              <a:t>g</a:t>
            </a:r>
            <a:r>
              <a:rPr dirty="0"/>
              <a:t>ula</a:t>
            </a:r>
            <a:r>
              <a:rPr spc="-10" dirty="0"/>
              <a:t>i</a:t>
            </a:r>
            <a:r>
              <a:rPr dirty="0"/>
              <a:t>t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p</a:t>
            </a:r>
            <a:r>
              <a:rPr dirty="0"/>
              <a:t>a</a:t>
            </a:r>
            <a:r>
              <a:rPr spc="-5" dirty="0"/>
              <a:t>s</a:t>
            </a:r>
            <a:r>
              <a:rPr dirty="0"/>
              <a:t>,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il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s</a:t>
            </a:r>
            <a:r>
              <a:rPr dirty="0"/>
              <a:t>uffi</a:t>
            </a:r>
            <a:r>
              <a:rPr spc="-5" dirty="0"/>
              <a:t>r</a:t>
            </a:r>
            <a:r>
              <a:rPr dirty="0"/>
              <a:t>a</a:t>
            </a:r>
            <a:r>
              <a:rPr spc="-10" dirty="0"/>
              <a:t>i</a:t>
            </a:r>
            <a:r>
              <a:rPr dirty="0"/>
              <a:t>t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d'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pe</a:t>
            </a:r>
            <a:r>
              <a:rPr dirty="0"/>
              <a:t>ti</a:t>
            </a:r>
            <a:r>
              <a:rPr spc="-10" dirty="0"/>
              <a:t>t</a:t>
            </a:r>
            <a:r>
              <a:rPr dirty="0"/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p</a:t>
            </a:r>
            <a:r>
              <a:rPr dirty="0"/>
              <a:t>iq</a:t>
            </a:r>
            <a:r>
              <a:rPr spc="-15" dirty="0"/>
              <a:t>û</a:t>
            </a:r>
            <a:r>
              <a:rPr spc="-5" dirty="0"/>
              <a:t>r</a:t>
            </a:r>
            <a:r>
              <a:rPr dirty="0"/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ou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dirty="0"/>
              <a:t>coupure pour que le corps </a:t>
            </a:r>
            <a:r>
              <a:rPr spc="-5" dirty="0"/>
              <a:t>se vide de </a:t>
            </a:r>
            <a:r>
              <a:rPr dirty="0"/>
              <a:t>tout son</a:t>
            </a:r>
            <a:r>
              <a:rPr spc="-195" dirty="0"/>
              <a:t> </a:t>
            </a:r>
            <a:r>
              <a:rPr spc="-5" dirty="0"/>
              <a:t>sang</a:t>
            </a:r>
          </a:p>
        </p:txBody>
      </p:sp>
      <p:sp>
        <p:nvSpPr>
          <p:cNvPr id="4" name="object 4"/>
          <p:cNvSpPr/>
          <p:nvPr/>
        </p:nvSpPr>
        <p:spPr>
          <a:xfrm>
            <a:off x="1155073" y="1597152"/>
            <a:ext cx="8458200" cy="1922145"/>
          </a:xfrm>
          <a:custGeom>
            <a:avLst/>
            <a:gdLst/>
            <a:ahLst/>
            <a:cxnLst/>
            <a:rect l="l" t="t" r="r" b="b"/>
            <a:pathLst>
              <a:path w="8458200" h="1922145">
                <a:moveTo>
                  <a:pt x="0" y="0"/>
                </a:moveTo>
                <a:lnTo>
                  <a:pt x="0" y="1921764"/>
                </a:lnTo>
                <a:lnTo>
                  <a:pt x="8458200" y="1921764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6517" y="1616455"/>
            <a:ext cx="828802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4005" marR="820419" indent="-2021205">
              <a:lnSpc>
                <a:spcPct val="100000"/>
              </a:lnSpc>
              <a:spcBef>
                <a:spcPts val="100"/>
              </a:spcBef>
              <a:tabLst>
                <a:tab pos="3431540" algn="l"/>
                <a:tab pos="380682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r>
              <a:rPr sz="2000" b="1" spc="-4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</a:t>
            </a:r>
            <a:r>
              <a:rPr sz="20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=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CC0000"/>
                </a:solidFill>
                <a:latin typeface="Comic Sans MS"/>
                <a:cs typeface="Comic Sans MS"/>
              </a:rPr>
              <a:t>mécanisme protecteur</a:t>
            </a:r>
            <a:r>
              <a:rPr sz="2000" b="1" spc="-14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Comic Sans MS"/>
                <a:cs typeface="Comic Sans MS"/>
              </a:rPr>
              <a:t>naturel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indispensable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à la</a:t>
            </a:r>
            <a:r>
              <a:rPr sz="2000" b="1" spc="-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vie</a:t>
            </a:r>
            <a:endParaRPr sz="2000">
              <a:latin typeface="Comic Sans MS"/>
              <a:cs typeface="Comic Sans MS"/>
            </a:endParaRPr>
          </a:p>
          <a:p>
            <a:pPr marR="5080">
              <a:lnSpc>
                <a:spcPct val="100000"/>
              </a:lnSpc>
              <a:spcBef>
                <a:spcPts val="2400"/>
              </a:spcBef>
              <a:tabLst>
                <a:tab pos="415925" algn="l"/>
                <a:tab pos="795020" algn="l"/>
                <a:tab pos="1496060" algn="l"/>
                <a:tab pos="1938020" algn="l"/>
                <a:tab pos="3180080" algn="l"/>
                <a:tab pos="3858260" algn="l"/>
                <a:tab pos="4167504" algn="l"/>
                <a:tab pos="5376545" algn="l"/>
                <a:tab pos="6208395" algn="l"/>
                <a:tab pos="7106284" algn="l"/>
                <a:tab pos="8007984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Si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g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ula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,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il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uffi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d'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ti</a:t>
            </a:r>
            <a:r>
              <a:rPr sz="2000" b="1" spc="-10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iq</a:t>
            </a:r>
            <a:r>
              <a:rPr sz="2000" b="1" spc="-15" dirty="0">
                <a:solidFill>
                  <a:srgbClr val="3232CC"/>
                </a:solidFill>
                <a:latin typeface="Comic Sans MS"/>
                <a:cs typeface="Comic Sans MS"/>
              </a:rPr>
              <a:t>û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r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 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coupure pour que le corps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 vide de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tout son</a:t>
            </a:r>
            <a:r>
              <a:rPr sz="2000" b="1" spc="-19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4159" y="568790"/>
            <a:ext cx="1702435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C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ncl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u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8310" y="577595"/>
            <a:ext cx="2255520" cy="520065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210"/>
              </a:spcBef>
            </a:pPr>
            <a:r>
              <a:rPr sz="2800" spc="-5" dirty="0"/>
              <a:t>Conclusion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774071" y="3777995"/>
            <a:ext cx="9144120" cy="3305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0270" y="3854196"/>
            <a:ext cx="1690370" cy="457200"/>
          </a:xfrm>
          <a:prstGeom prst="rect">
            <a:avLst/>
          </a:prstGeom>
          <a:solidFill>
            <a:srgbClr val="98FF65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CC0000"/>
                </a:solidFill>
                <a:latin typeface="Comic Sans MS"/>
                <a:cs typeface="Comic Sans MS"/>
              </a:rPr>
              <a:t>Cependant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960" y="4606985"/>
            <a:ext cx="8723630" cy="187896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coagulation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sang peut aussi être dangereuse si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elle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 produit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là  où il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faut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pas.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Des plaquettes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sanguines peuvent rester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collées à</a:t>
            </a:r>
            <a:r>
              <a:rPr sz="2000" b="1" spc="-18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paroi de vaisseaux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pathologiques. À partir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plaquettes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agrégées et  d'une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trame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fibrine,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il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forme un caillot sanguin qui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bouche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le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vaisseau et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aboutit à une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qui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peut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menacer la vie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patient.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473" y="4600955"/>
            <a:ext cx="8915400" cy="1920239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3980" marR="90170" algn="ctr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coagulation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sang peut aussi être dangereuse si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elle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 produit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là  où il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faut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pas.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Des plaquettes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sanguines peuvent rester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collées à</a:t>
            </a:r>
            <a:r>
              <a:rPr sz="2000" b="1" spc="-18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paroi de vaisseaux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pathologiques. À partir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plaquettes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agrégées et  d'une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trame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 fibrine,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il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forme un caillot sanguin qui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bouche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le 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vaisseau et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aboutit à une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qui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peut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menacer la vie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patient.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7100" y="653795"/>
            <a:ext cx="3862070" cy="577081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3600" dirty="0"/>
              <a:t>DEFINITION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1418081"/>
            <a:ext cx="7098669" cy="5107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6540" algn="just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3200" b="1" spc="-5" dirty="0">
                <a:solidFill>
                  <a:srgbClr val="CC0065"/>
                </a:solidFill>
                <a:latin typeface="Comic Sans MS"/>
                <a:cs typeface="Comic Sans MS"/>
              </a:rPr>
              <a:t>'hémostase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=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ensemble de</a:t>
            </a:r>
            <a:r>
              <a:rPr sz="3200" b="1" spc="66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processus  complexes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et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interdépendants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qui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contribuent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à 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l’homéostasie de l’organisme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et dont </a:t>
            </a:r>
            <a:r>
              <a:rPr sz="32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le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but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est  de</a:t>
            </a:r>
            <a:r>
              <a:rPr sz="3200" b="1" spc="-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:</a:t>
            </a:r>
            <a:endParaRPr sz="3200" dirty="0">
              <a:latin typeface="Comic Sans MS"/>
              <a:cs typeface="Comic Sans MS"/>
            </a:endParaRPr>
          </a:p>
          <a:p>
            <a:pPr marL="241300" marR="5080">
              <a:lnSpc>
                <a:spcPct val="102200"/>
              </a:lnSpc>
              <a:spcBef>
                <a:spcPts val="1105"/>
              </a:spcBef>
              <a:buChar char="-"/>
              <a:tabLst>
                <a:tab pos="477520" algn="l"/>
              </a:tabLst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Colmater les fuites pouvant apparaître dans le  circuit</a:t>
            </a:r>
            <a:r>
              <a:rPr sz="3200" b="1" spc="-2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vasculaire</a:t>
            </a:r>
            <a:endParaRPr sz="3200" dirty="0">
              <a:latin typeface="Comic Sans MS"/>
              <a:cs typeface="Comic Sans MS"/>
            </a:endParaRPr>
          </a:p>
          <a:p>
            <a:pPr marL="241300">
              <a:lnSpc>
                <a:spcPct val="100000"/>
              </a:lnSpc>
              <a:buChar char="-"/>
              <a:tabLst>
                <a:tab pos="477520" algn="l"/>
              </a:tabLst>
            </a:pP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Rétablir le flux sanguin </a:t>
            </a:r>
            <a:r>
              <a:rPr sz="3200" b="1" dirty="0">
                <a:solidFill>
                  <a:srgbClr val="3232CC"/>
                </a:solidFill>
                <a:latin typeface="Comic Sans MS"/>
                <a:cs typeface="Comic Sans MS"/>
              </a:rPr>
              <a:t>en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cas de</a:t>
            </a:r>
            <a:r>
              <a:rPr sz="3200" b="1" spc="-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3232CC"/>
                </a:solidFill>
                <a:latin typeface="Comic Sans MS"/>
                <a:cs typeface="Comic Sans MS"/>
              </a:rPr>
              <a:t>thrombose.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8669" y="927100"/>
            <a:ext cx="3594731" cy="614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4670" y="6801344"/>
            <a:ext cx="4495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sz="4400" b="1" spc="-5" dirty="0">
                <a:solidFill>
                  <a:srgbClr val="00CC99"/>
                </a:solidFill>
                <a:latin typeface="Comic Sans MS"/>
                <a:cs typeface="Comic Sans MS"/>
              </a:rPr>
              <a:t>A</a:t>
            </a:r>
            <a:r>
              <a:rPr sz="4400" b="1" dirty="0">
                <a:solidFill>
                  <a:srgbClr val="00CC99"/>
                </a:solidFill>
                <a:latin typeface="Comic Sans MS"/>
                <a:cs typeface="Comic Sans MS"/>
              </a:rPr>
              <a:t>c</a:t>
            </a:r>
            <a:r>
              <a:rPr sz="4400" b="1" spc="-5" dirty="0">
                <a:solidFill>
                  <a:srgbClr val="00CC99"/>
                </a:solidFill>
                <a:latin typeface="Comic Sans MS"/>
                <a:cs typeface="Comic Sans MS"/>
              </a:rPr>
              <a:t>t</a:t>
            </a:r>
            <a:r>
              <a:rPr sz="4400" b="1" dirty="0">
                <a:solidFill>
                  <a:srgbClr val="00CC99"/>
                </a:solidFill>
                <a:latin typeface="Comic Sans MS"/>
                <a:cs typeface="Comic Sans MS"/>
              </a:rPr>
              <a:t>eurs</a:t>
            </a:r>
            <a:r>
              <a:rPr sz="4400" dirty="0">
                <a:solidFill>
                  <a:srgbClr val="00CC99"/>
                </a:solidFill>
                <a:latin typeface="Times New Roman"/>
                <a:cs typeface="Times New Roman"/>
              </a:rPr>
              <a:t>	</a:t>
            </a:r>
            <a:r>
              <a:rPr sz="4400" b="1" dirty="0">
                <a:solidFill>
                  <a:srgbClr val="00CC99"/>
                </a:solidFill>
                <a:latin typeface="Comic Sans MS"/>
                <a:cs typeface="Comic Sans MS"/>
              </a:rPr>
              <a:t>: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100" y="8041927"/>
            <a:ext cx="9250048" cy="236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C0065"/>
                </a:solidFill>
                <a:latin typeface="Comic Sans MS"/>
                <a:cs typeface="Comic Sans MS"/>
              </a:rPr>
              <a:t>- </a:t>
            </a:r>
            <a:r>
              <a:rPr sz="2800" b="1" dirty="0">
                <a:solidFill>
                  <a:srgbClr val="CC0065"/>
                </a:solidFill>
                <a:latin typeface="Comic Sans MS"/>
                <a:cs typeface="Comic Sans MS"/>
              </a:rPr>
              <a:t>Paroi vasculaire 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(cellules 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endothéliales,</a:t>
            </a:r>
            <a:r>
              <a:rPr sz="2800" b="1" spc="-37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fibroblastes)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2800" dirty="0">
                <a:solidFill>
                  <a:srgbClr val="CC0065"/>
                </a:solidFill>
                <a:latin typeface="Comic Sans MS"/>
                <a:cs typeface="Comic Sans MS"/>
              </a:rPr>
              <a:t>- </a:t>
            </a:r>
            <a:r>
              <a:rPr sz="2800" b="1" spc="-5" dirty="0">
                <a:solidFill>
                  <a:srgbClr val="CC0065"/>
                </a:solidFill>
                <a:latin typeface="Comic Sans MS"/>
                <a:cs typeface="Comic Sans MS"/>
              </a:rPr>
              <a:t>Cellules sanguines 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(plaquettes,</a:t>
            </a:r>
            <a:r>
              <a:rPr sz="2800" b="1" spc="-34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monocytes)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800" b="1" dirty="0">
                <a:solidFill>
                  <a:srgbClr val="CC0065"/>
                </a:solidFill>
                <a:latin typeface="Comic Sans MS"/>
                <a:cs typeface="Comic Sans MS"/>
              </a:rPr>
              <a:t>- </a:t>
            </a:r>
            <a:r>
              <a:rPr sz="2800" b="1" spc="-5" dirty="0">
                <a:solidFill>
                  <a:srgbClr val="CC0065"/>
                </a:solidFill>
                <a:latin typeface="Comic Sans MS"/>
                <a:cs typeface="Comic Sans MS"/>
              </a:rPr>
              <a:t>Protéines</a:t>
            </a:r>
            <a:r>
              <a:rPr sz="2800" b="1" spc="-55" dirty="0">
                <a:solidFill>
                  <a:srgbClr val="CC0065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CC0065"/>
                </a:solidFill>
                <a:latin typeface="Comic Sans MS"/>
                <a:cs typeface="Comic Sans MS"/>
              </a:rPr>
              <a:t>plasmatiques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6159" y="3188461"/>
            <a:ext cx="1827530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3770" y="3130296"/>
            <a:ext cx="1153795" cy="504825"/>
          </a:xfrm>
          <a:custGeom>
            <a:avLst/>
            <a:gdLst/>
            <a:ahLst/>
            <a:cxnLst/>
            <a:rect l="l" t="t" r="r" b="b"/>
            <a:pathLst>
              <a:path w="1153795" h="504825">
                <a:moveTo>
                  <a:pt x="289554" y="504439"/>
                </a:moveTo>
                <a:lnTo>
                  <a:pt x="280415" y="495300"/>
                </a:lnTo>
                <a:lnTo>
                  <a:pt x="277367" y="493776"/>
                </a:lnTo>
                <a:lnTo>
                  <a:pt x="268223" y="484632"/>
                </a:lnTo>
                <a:lnTo>
                  <a:pt x="265175" y="483108"/>
                </a:lnTo>
                <a:lnTo>
                  <a:pt x="256031" y="473964"/>
                </a:lnTo>
                <a:lnTo>
                  <a:pt x="252983" y="472440"/>
                </a:lnTo>
                <a:lnTo>
                  <a:pt x="243839" y="463296"/>
                </a:lnTo>
                <a:lnTo>
                  <a:pt x="240791" y="461772"/>
                </a:lnTo>
                <a:lnTo>
                  <a:pt x="231647" y="452628"/>
                </a:lnTo>
                <a:lnTo>
                  <a:pt x="228599" y="451104"/>
                </a:lnTo>
                <a:lnTo>
                  <a:pt x="219455" y="441960"/>
                </a:lnTo>
                <a:lnTo>
                  <a:pt x="216407" y="440436"/>
                </a:lnTo>
                <a:lnTo>
                  <a:pt x="207263" y="431292"/>
                </a:lnTo>
                <a:lnTo>
                  <a:pt x="204215" y="429768"/>
                </a:lnTo>
                <a:lnTo>
                  <a:pt x="196595" y="422148"/>
                </a:lnTo>
                <a:lnTo>
                  <a:pt x="193547" y="420624"/>
                </a:lnTo>
                <a:lnTo>
                  <a:pt x="184403" y="411480"/>
                </a:lnTo>
                <a:lnTo>
                  <a:pt x="181355" y="409956"/>
                </a:lnTo>
                <a:lnTo>
                  <a:pt x="172211" y="400812"/>
                </a:lnTo>
                <a:lnTo>
                  <a:pt x="169163" y="399288"/>
                </a:lnTo>
                <a:lnTo>
                  <a:pt x="160019" y="390144"/>
                </a:lnTo>
                <a:lnTo>
                  <a:pt x="156971" y="388620"/>
                </a:lnTo>
                <a:lnTo>
                  <a:pt x="147827" y="379476"/>
                </a:lnTo>
                <a:lnTo>
                  <a:pt x="144779" y="377952"/>
                </a:lnTo>
                <a:lnTo>
                  <a:pt x="135635" y="368808"/>
                </a:lnTo>
                <a:lnTo>
                  <a:pt x="132587" y="367284"/>
                </a:lnTo>
                <a:lnTo>
                  <a:pt x="123443" y="358140"/>
                </a:lnTo>
                <a:lnTo>
                  <a:pt x="120395" y="356616"/>
                </a:lnTo>
                <a:lnTo>
                  <a:pt x="111251" y="347472"/>
                </a:lnTo>
                <a:lnTo>
                  <a:pt x="108203" y="345948"/>
                </a:lnTo>
                <a:lnTo>
                  <a:pt x="100583" y="338328"/>
                </a:lnTo>
                <a:lnTo>
                  <a:pt x="97535" y="336804"/>
                </a:lnTo>
                <a:lnTo>
                  <a:pt x="88391" y="327660"/>
                </a:lnTo>
                <a:lnTo>
                  <a:pt x="85343" y="326136"/>
                </a:lnTo>
                <a:lnTo>
                  <a:pt x="76199" y="316992"/>
                </a:lnTo>
                <a:lnTo>
                  <a:pt x="73151" y="315468"/>
                </a:lnTo>
                <a:lnTo>
                  <a:pt x="64007" y="306324"/>
                </a:lnTo>
                <a:lnTo>
                  <a:pt x="60959" y="304800"/>
                </a:lnTo>
                <a:lnTo>
                  <a:pt x="51815" y="295656"/>
                </a:lnTo>
                <a:lnTo>
                  <a:pt x="48767" y="294132"/>
                </a:lnTo>
                <a:lnTo>
                  <a:pt x="39623" y="284988"/>
                </a:lnTo>
                <a:lnTo>
                  <a:pt x="36575" y="283464"/>
                </a:lnTo>
                <a:lnTo>
                  <a:pt x="27431" y="274320"/>
                </a:lnTo>
                <a:lnTo>
                  <a:pt x="24383" y="272796"/>
                </a:lnTo>
                <a:lnTo>
                  <a:pt x="15239" y="263652"/>
                </a:lnTo>
                <a:lnTo>
                  <a:pt x="12191" y="262128"/>
                </a:lnTo>
                <a:lnTo>
                  <a:pt x="1626" y="251563"/>
                </a:lnTo>
                <a:lnTo>
                  <a:pt x="0" y="252984"/>
                </a:lnTo>
                <a:lnTo>
                  <a:pt x="289554" y="504439"/>
                </a:lnTo>
                <a:close/>
              </a:path>
              <a:path w="1153795" h="504825">
                <a:moveTo>
                  <a:pt x="120650" y="147573"/>
                </a:moveTo>
                <a:lnTo>
                  <a:pt x="120309" y="147871"/>
                </a:lnTo>
                <a:lnTo>
                  <a:pt x="120650" y="147573"/>
                </a:lnTo>
                <a:close/>
              </a:path>
              <a:path w="1153795" h="504825">
                <a:moveTo>
                  <a:pt x="241300" y="42163"/>
                </a:moveTo>
                <a:lnTo>
                  <a:pt x="240619" y="42758"/>
                </a:lnTo>
                <a:lnTo>
                  <a:pt x="240791" y="42672"/>
                </a:lnTo>
                <a:lnTo>
                  <a:pt x="241300" y="42163"/>
                </a:lnTo>
                <a:close/>
              </a:path>
              <a:path w="1153795" h="504825">
                <a:moveTo>
                  <a:pt x="253365" y="31622"/>
                </a:moveTo>
                <a:lnTo>
                  <a:pt x="252854" y="32068"/>
                </a:lnTo>
                <a:lnTo>
                  <a:pt x="252983" y="32004"/>
                </a:lnTo>
                <a:lnTo>
                  <a:pt x="253365" y="31622"/>
                </a:lnTo>
                <a:close/>
              </a:path>
              <a:path w="1153795" h="504825">
                <a:moveTo>
                  <a:pt x="265430" y="21081"/>
                </a:moveTo>
                <a:lnTo>
                  <a:pt x="265089" y="21379"/>
                </a:lnTo>
                <a:lnTo>
                  <a:pt x="265430" y="21081"/>
                </a:lnTo>
                <a:close/>
              </a:path>
              <a:path w="1153795" h="504825">
                <a:moveTo>
                  <a:pt x="289560" y="1524"/>
                </a:moveTo>
                <a:lnTo>
                  <a:pt x="289560" y="0"/>
                </a:lnTo>
                <a:lnTo>
                  <a:pt x="287815" y="1524"/>
                </a:lnTo>
                <a:lnTo>
                  <a:pt x="289560" y="1524"/>
                </a:lnTo>
                <a:close/>
              </a:path>
              <a:path w="1153795" h="504825">
                <a:moveTo>
                  <a:pt x="289560" y="126492"/>
                </a:moveTo>
                <a:lnTo>
                  <a:pt x="289560" y="1524"/>
                </a:lnTo>
                <a:lnTo>
                  <a:pt x="289559" y="126492"/>
                </a:lnTo>
                <a:close/>
              </a:path>
              <a:path w="1153795" h="504825">
                <a:moveTo>
                  <a:pt x="1153668" y="377952"/>
                </a:moveTo>
                <a:lnTo>
                  <a:pt x="1153668" y="126492"/>
                </a:lnTo>
                <a:lnTo>
                  <a:pt x="289560" y="126492"/>
                </a:lnTo>
                <a:lnTo>
                  <a:pt x="1153667" y="126492"/>
                </a:lnTo>
                <a:lnTo>
                  <a:pt x="1153667" y="37795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674" y="3121152"/>
            <a:ext cx="1164590" cy="513715"/>
          </a:xfrm>
          <a:custGeom>
            <a:avLst/>
            <a:gdLst/>
            <a:ahLst/>
            <a:cxnLst/>
            <a:rect l="l" t="t" r="r" b="b"/>
            <a:pathLst>
              <a:path w="1164590" h="513714">
                <a:moveTo>
                  <a:pt x="292608" y="10668"/>
                </a:moveTo>
                <a:lnTo>
                  <a:pt x="289683" y="9205"/>
                </a:lnTo>
                <a:lnTo>
                  <a:pt x="0" y="262128"/>
                </a:lnTo>
                <a:lnTo>
                  <a:pt x="7619" y="268509"/>
                </a:lnTo>
                <a:lnTo>
                  <a:pt x="7619" y="260604"/>
                </a:lnTo>
                <a:lnTo>
                  <a:pt x="15239" y="252984"/>
                </a:lnTo>
                <a:lnTo>
                  <a:pt x="18287" y="251460"/>
                </a:lnTo>
                <a:lnTo>
                  <a:pt x="27431" y="242316"/>
                </a:lnTo>
                <a:lnTo>
                  <a:pt x="30479" y="240792"/>
                </a:lnTo>
                <a:lnTo>
                  <a:pt x="39623" y="231648"/>
                </a:lnTo>
                <a:lnTo>
                  <a:pt x="42671" y="230124"/>
                </a:lnTo>
                <a:lnTo>
                  <a:pt x="51815" y="220980"/>
                </a:lnTo>
                <a:lnTo>
                  <a:pt x="54863" y="219456"/>
                </a:lnTo>
                <a:lnTo>
                  <a:pt x="64007" y="210312"/>
                </a:lnTo>
                <a:lnTo>
                  <a:pt x="67055" y="208788"/>
                </a:lnTo>
                <a:lnTo>
                  <a:pt x="76199" y="199644"/>
                </a:lnTo>
                <a:lnTo>
                  <a:pt x="79247" y="198120"/>
                </a:lnTo>
                <a:lnTo>
                  <a:pt x="88391" y="188976"/>
                </a:lnTo>
                <a:lnTo>
                  <a:pt x="91439" y="187452"/>
                </a:lnTo>
                <a:lnTo>
                  <a:pt x="100583" y="178308"/>
                </a:lnTo>
                <a:lnTo>
                  <a:pt x="103631" y="176784"/>
                </a:lnTo>
                <a:lnTo>
                  <a:pt x="112775" y="167640"/>
                </a:lnTo>
                <a:lnTo>
                  <a:pt x="115823" y="166116"/>
                </a:lnTo>
                <a:lnTo>
                  <a:pt x="123443" y="158496"/>
                </a:lnTo>
                <a:lnTo>
                  <a:pt x="126491" y="156972"/>
                </a:lnTo>
                <a:lnTo>
                  <a:pt x="135635" y="147828"/>
                </a:lnTo>
                <a:lnTo>
                  <a:pt x="138683" y="146304"/>
                </a:lnTo>
                <a:lnTo>
                  <a:pt x="147827" y="137160"/>
                </a:lnTo>
                <a:lnTo>
                  <a:pt x="150875" y="135636"/>
                </a:lnTo>
                <a:lnTo>
                  <a:pt x="160019" y="126492"/>
                </a:lnTo>
                <a:lnTo>
                  <a:pt x="163067" y="124968"/>
                </a:lnTo>
                <a:lnTo>
                  <a:pt x="172211" y="115824"/>
                </a:lnTo>
                <a:lnTo>
                  <a:pt x="175259" y="114300"/>
                </a:lnTo>
                <a:lnTo>
                  <a:pt x="184403" y="105156"/>
                </a:lnTo>
                <a:lnTo>
                  <a:pt x="187451" y="103632"/>
                </a:lnTo>
                <a:lnTo>
                  <a:pt x="196595" y="94488"/>
                </a:lnTo>
                <a:lnTo>
                  <a:pt x="199643" y="92964"/>
                </a:lnTo>
                <a:lnTo>
                  <a:pt x="208787" y="83820"/>
                </a:lnTo>
                <a:lnTo>
                  <a:pt x="211835" y="82296"/>
                </a:lnTo>
                <a:lnTo>
                  <a:pt x="220979" y="73152"/>
                </a:lnTo>
                <a:lnTo>
                  <a:pt x="224027" y="71628"/>
                </a:lnTo>
                <a:lnTo>
                  <a:pt x="233171" y="62484"/>
                </a:lnTo>
                <a:lnTo>
                  <a:pt x="236219" y="60960"/>
                </a:lnTo>
                <a:lnTo>
                  <a:pt x="243839" y="53340"/>
                </a:lnTo>
                <a:lnTo>
                  <a:pt x="246887" y="51816"/>
                </a:lnTo>
                <a:lnTo>
                  <a:pt x="256031" y="42672"/>
                </a:lnTo>
                <a:lnTo>
                  <a:pt x="259079" y="41148"/>
                </a:lnTo>
                <a:lnTo>
                  <a:pt x="268223" y="32004"/>
                </a:lnTo>
                <a:lnTo>
                  <a:pt x="271271" y="30480"/>
                </a:lnTo>
                <a:lnTo>
                  <a:pt x="280415" y="21336"/>
                </a:lnTo>
                <a:lnTo>
                  <a:pt x="283463" y="19812"/>
                </a:lnTo>
                <a:lnTo>
                  <a:pt x="292607" y="10668"/>
                </a:lnTo>
                <a:close/>
              </a:path>
              <a:path w="1164590" h="513714">
                <a:moveTo>
                  <a:pt x="197021" y="427146"/>
                </a:moveTo>
                <a:lnTo>
                  <a:pt x="190499" y="420624"/>
                </a:lnTo>
                <a:lnTo>
                  <a:pt x="187451" y="419100"/>
                </a:lnTo>
                <a:lnTo>
                  <a:pt x="178307" y="409956"/>
                </a:lnTo>
                <a:lnTo>
                  <a:pt x="175259" y="408432"/>
                </a:lnTo>
                <a:lnTo>
                  <a:pt x="166115" y="399288"/>
                </a:lnTo>
                <a:lnTo>
                  <a:pt x="163067" y="397764"/>
                </a:lnTo>
                <a:lnTo>
                  <a:pt x="153923" y="388620"/>
                </a:lnTo>
                <a:lnTo>
                  <a:pt x="150875" y="387096"/>
                </a:lnTo>
                <a:lnTo>
                  <a:pt x="141731" y="377952"/>
                </a:lnTo>
                <a:lnTo>
                  <a:pt x="138683" y="376428"/>
                </a:lnTo>
                <a:lnTo>
                  <a:pt x="129539" y="367284"/>
                </a:lnTo>
                <a:lnTo>
                  <a:pt x="126491" y="365760"/>
                </a:lnTo>
                <a:lnTo>
                  <a:pt x="117347" y="356616"/>
                </a:lnTo>
                <a:lnTo>
                  <a:pt x="114299" y="355092"/>
                </a:lnTo>
                <a:lnTo>
                  <a:pt x="106679" y="347472"/>
                </a:lnTo>
                <a:lnTo>
                  <a:pt x="103631" y="345948"/>
                </a:lnTo>
                <a:lnTo>
                  <a:pt x="94487" y="336804"/>
                </a:lnTo>
                <a:lnTo>
                  <a:pt x="91439" y="335280"/>
                </a:lnTo>
                <a:lnTo>
                  <a:pt x="82295" y="326136"/>
                </a:lnTo>
                <a:lnTo>
                  <a:pt x="79247" y="324612"/>
                </a:lnTo>
                <a:lnTo>
                  <a:pt x="70103" y="315468"/>
                </a:lnTo>
                <a:lnTo>
                  <a:pt x="67055" y="313944"/>
                </a:lnTo>
                <a:lnTo>
                  <a:pt x="57911" y="304800"/>
                </a:lnTo>
                <a:lnTo>
                  <a:pt x="54863" y="303276"/>
                </a:lnTo>
                <a:lnTo>
                  <a:pt x="45719" y="294132"/>
                </a:lnTo>
                <a:lnTo>
                  <a:pt x="42671" y="292608"/>
                </a:lnTo>
                <a:lnTo>
                  <a:pt x="33527" y="283464"/>
                </a:lnTo>
                <a:lnTo>
                  <a:pt x="30479" y="281940"/>
                </a:lnTo>
                <a:lnTo>
                  <a:pt x="21335" y="272796"/>
                </a:lnTo>
                <a:lnTo>
                  <a:pt x="18287" y="271272"/>
                </a:lnTo>
                <a:lnTo>
                  <a:pt x="7619" y="260604"/>
                </a:lnTo>
                <a:lnTo>
                  <a:pt x="7619" y="268509"/>
                </a:lnTo>
                <a:lnTo>
                  <a:pt x="197021" y="427146"/>
                </a:lnTo>
                <a:close/>
              </a:path>
              <a:path w="1164590" h="513714">
                <a:moveTo>
                  <a:pt x="200905" y="430399"/>
                </a:moveTo>
                <a:lnTo>
                  <a:pt x="197021" y="427146"/>
                </a:lnTo>
                <a:lnTo>
                  <a:pt x="199643" y="429768"/>
                </a:lnTo>
                <a:lnTo>
                  <a:pt x="200905" y="430399"/>
                </a:lnTo>
                <a:close/>
              </a:path>
              <a:path w="1164590" h="513714">
                <a:moveTo>
                  <a:pt x="206403" y="435004"/>
                </a:moveTo>
                <a:lnTo>
                  <a:pt x="202691" y="431292"/>
                </a:lnTo>
                <a:lnTo>
                  <a:pt x="200905" y="430399"/>
                </a:lnTo>
                <a:lnTo>
                  <a:pt x="206403" y="435004"/>
                </a:lnTo>
                <a:close/>
              </a:path>
              <a:path w="1164590" h="513714">
                <a:moveTo>
                  <a:pt x="212192" y="439852"/>
                </a:moveTo>
                <a:lnTo>
                  <a:pt x="206403" y="435004"/>
                </a:lnTo>
                <a:lnTo>
                  <a:pt x="210311" y="438912"/>
                </a:lnTo>
                <a:lnTo>
                  <a:pt x="212192" y="439852"/>
                </a:lnTo>
                <a:close/>
              </a:path>
              <a:path w="1164590" h="513714">
                <a:moveTo>
                  <a:pt x="215785" y="442862"/>
                </a:moveTo>
                <a:lnTo>
                  <a:pt x="213359" y="440436"/>
                </a:lnTo>
                <a:lnTo>
                  <a:pt x="212192" y="439852"/>
                </a:lnTo>
                <a:lnTo>
                  <a:pt x="215785" y="442862"/>
                </a:lnTo>
                <a:close/>
              </a:path>
              <a:path w="1164590" h="513714">
                <a:moveTo>
                  <a:pt x="296239" y="510248"/>
                </a:moveTo>
                <a:lnTo>
                  <a:pt x="215785" y="442862"/>
                </a:lnTo>
                <a:lnTo>
                  <a:pt x="222503" y="449580"/>
                </a:lnTo>
                <a:lnTo>
                  <a:pt x="225551" y="451104"/>
                </a:lnTo>
                <a:lnTo>
                  <a:pt x="234695" y="460248"/>
                </a:lnTo>
                <a:lnTo>
                  <a:pt x="237743" y="461772"/>
                </a:lnTo>
                <a:lnTo>
                  <a:pt x="246887" y="470916"/>
                </a:lnTo>
                <a:lnTo>
                  <a:pt x="249935" y="472440"/>
                </a:lnTo>
                <a:lnTo>
                  <a:pt x="259079" y="481584"/>
                </a:lnTo>
                <a:lnTo>
                  <a:pt x="262127" y="483108"/>
                </a:lnTo>
                <a:lnTo>
                  <a:pt x="271271" y="492252"/>
                </a:lnTo>
                <a:lnTo>
                  <a:pt x="274319" y="493776"/>
                </a:lnTo>
                <a:lnTo>
                  <a:pt x="283463" y="502920"/>
                </a:lnTo>
                <a:lnTo>
                  <a:pt x="286511" y="504444"/>
                </a:lnTo>
                <a:lnTo>
                  <a:pt x="295655" y="513588"/>
                </a:lnTo>
                <a:lnTo>
                  <a:pt x="295656" y="510540"/>
                </a:lnTo>
                <a:lnTo>
                  <a:pt x="296239" y="510248"/>
                </a:lnTo>
                <a:close/>
              </a:path>
              <a:path w="1164590" h="513714">
                <a:moveTo>
                  <a:pt x="289683" y="9205"/>
                </a:moveTo>
                <a:close/>
              </a:path>
              <a:path w="1164590" h="513714">
                <a:moveTo>
                  <a:pt x="300228" y="10668"/>
                </a:moveTo>
                <a:lnTo>
                  <a:pt x="300228" y="0"/>
                </a:lnTo>
                <a:lnTo>
                  <a:pt x="289683" y="9205"/>
                </a:lnTo>
                <a:lnTo>
                  <a:pt x="292607" y="10667"/>
                </a:lnTo>
                <a:lnTo>
                  <a:pt x="300228" y="10668"/>
                </a:lnTo>
                <a:close/>
              </a:path>
              <a:path w="1164590" h="513714">
                <a:moveTo>
                  <a:pt x="300228" y="131064"/>
                </a:moveTo>
                <a:lnTo>
                  <a:pt x="300228" y="10668"/>
                </a:lnTo>
                <a:lnTo>
                  <a:pt x="295655" y="10668"/>
                </a:lnTo>
                <a:lnTo>
                  <a:pt x="295656" y="12192"/>
                </a:lnTo>
                <a:lnTo>
                  <a:pt x="298704" y="13716"/>
                </a:lnTo>
                <a:lnTo>
                  <a:pt x="298704" y="131064"/>
                </a:lnTo>
                <a:lnTo>
                  <a:pt x="300228" y="131064"/>
                </a:lnTo>
                <a:close/>
              </a:path>
              <a:path w="1164590" h="513714">
                <a:moveTo>
                  <a:pt x="298704" y="13716"/>
                </a:moveTo>
                <a:lnTo>
                  <a:pt x="295655" y="12191"/>
                </a:lnTo>
                <a:lnTo>
                  <a:pt x="295655" y="16377"/>
                </a:lnTo>
                <a:lnTo>
                  <a:pt x="298704" y="13716"/>
                </a:lnTo>
                <a:close/>
              </a:path>
              <a:path w="1164590" h="513714">
                <a:moveTo>
                  <a:pt x="298704" y="131064"/>
                </a:moveTo>
                <a:lnTo>
                  <a:pt x="298704" y="13716"/>
                </a:lnTo>
                <a:lnTo>
                  <a:pt x="295655" y="16377"/>
                </a:lnTo>
                <a:lnTo>
                  <a:pt x="295655" y="135636"/>
                </a:lnTo>
                <a:lnTo>
                  <a:pt x="295656" y="131064"/>
                </a:lnTo>
                <a:lnTo>
                  <a:pt x="298704" y="131064"/>
                </a:lnTo>
                <a:close/>
              </a:path>
              <a:path w="1164590" h="513714">
                <a:moveTo>
                  <a:pt x="300227" y="387096"/>
                </a:moveTo>
                <a:lnTo>
                  <a:pt x="295655" y="387096"/>
                </a:lnTo>
                <a:lnTo>
                  <a:pt x="295656" y="506355"/>
                </a:lnTo>
                <a:lnTo>
                  <a:pt x="295656" y="391668"/>
                </a:lnTo>
                <a:lnTo>
                  <a:pt x="300227" y="387096"/>
                </a:lnTo>
                <a:close/>
              </a:path>
              <a:path w="1164590" h="513714">
                <a:moveTo>
                  <a:pt x="298704" y="509016"/>
                </a:moveTo>
                <a:lnTo>
                  <a:pt x="295655" y="506354"/>
                </a:lnTo>
                <a:lnTo>
                  <a:pt x="295656" y="509759"/>
                </a:lnTo>
                <a:lnTo>
                  <a:pt x="296239" y="510248"/>
                </a:lnTo>
                <a:lnTo>
                  <a:pt x="298704" y="509016"/>
                </a:lnTo>
                <a:close/>
              </a:path>
              <a:path w="1164590" h="513714">
                <a:moveTo>
                  <a:pt x="1164336" y="391668"/>
                </a:moveTo>
                <a:lnTo>
                  <a:pt x="1164336" y="131064"/>
                </a:lnTo>
                <a:lnTo>
                  <a:pt x="295656" y="131064"/>
                </a:lnTo>
                <a:lnTo>
                  <a:pt x="300228" y="135636"/>
                </a:lnTo>
                <a:lnTo>
                  <a:pt x="1159763" y="135636"/>
                </a:lnTo>
                <a:lnTo>
                  <a:pt x="1159763" y="140208"/>
                </a:lnTo>
                <a:lnTo>
                  <a:pt x="1159764" y="391668"/>
                </a:lnTo>
                <a:lnTo>
                  <a:pt x="1164336" y="391668"/>
                </a:lnTo>
                <a:close/>
              </a:path>
              <a:path w="1164590" h="513714">
                <a:moveTo>
                  <a:pt x="300228" y="135636"/>
                </a:moveTo>
                <a:lnTo>
                  <a:pt x="295656" y="131064"/>
                </a:lnTo>
                <a:lnTo>
                  <a:pt x="295656" y="135636"/>
                </a:lnTo>
                <a:lnTo>
                  <a:pt x="300228" y="135636"/>
                </a:lnTo>
                <a:close/>
              </a:path>
              <a:path w="1164590" h="513714">
                <a:moveTo>
                  <a:pt x="1159764" y="391668"/>
                </a:moveTo>
                <a:lnTo>
                  <a:pt x="1159764" y="140208"/>
                </a:lnTo>
                <a:lnTo>
                  <a:pt x="1159763" y="387096"/>
                </a:lnTo>
                <a:lnTo>
                  <a:pt x="300227" y="387096"/>
                </a:lnTo>
                <a:lnTo>
                  <a:pt x="295656" y="391668"/>
                </a:lnTo>
                <a:lnTo>
                  <a:pt x="1159764" y="391668"/>
                </a:lnTo>
                <a:close/>
              </a:path>
              <a:path w="1164590" h="513714">
                <a:moveTo>
                  <a:pt x="300228" y="513588"/>
                </a:moveTo>
                <a:lnTo>
                  <a:pt x="300228" y="391668"/>
                </a:lnTo>
                <a:lnTo>
                  <a:pt x="295656" y="391668"/>
                </a:lnTo>
                <a:lnTo>
                  <a:pt x="295656" y="506355"/>
                </a:lnTo>
                <a:lnTo>
                  <a:pt x="298704" y="509016"/>
                </a:lnTo>
                <a:lnTo>
                  <a:pt x="298704" y="512311"/>
                </a:lnTo>
                <a:lnTo>
                  <a:pt x="300228" y="513588"/>
                </a:lnTo>
                <a:close/>
              </a:path>
              <a:path w="1164590" h="513714">
                <a:moveTo>
                  <a:pt x="298704" y="512311"/>
                </a:moveTo>
                <a:lnTo>
                  <a:pt x="298704" y="509016"/>
                </a:lnTo>
                <a:lnTo>
                  <a:pt x="296239" y="510248"/>
                </a:lnTo>
                <a:lnTo>
                  <a:pt x="298704" y="51231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3770" y="3130296"/>
            <a:ext cx="1153795" cy="504825"/>
          </a:xfrm>
          <a:custGeom>
            <a:avLst/>
            <a:gdLst/>
            <a:ahLst/>
            <a:cxnLst/>
            <a:rect l="l" t="t" r="r" b="b"/>
            <a:pathLst>
              <a:path w="1153795" h="504825">
                <a:moveTo>
                  <a:pt x="289560" y="504444"/>
                </a:moveTo>
                <a:lnTo>
                  <a:pt x="289560" y="0"/>
                </a:lnTo>
                <a:lnTo>
                  <a:pt x="0" y="252984"/>
                </a:lnTo>
                <a:lnTo>
                  <a:pt x="289560" y="504444"/>
                </a:lnTo>
                <a:close/>
              </a:path>
              <a:path w="1153795" h="504825">
                <a:moveTo>
                  <a:pt x="1153668" y="377952"/>
                </a:moveTo>
                <a:lnTo>
                  <a:pt x="1153668" y="126492"/>
                </a:lnTo>
                <a:lnTo>
                  <a:pt x="289560" y="126492"/>
                </a:lnTo>
                <a:lnTo>
                  <a:pt x="289560" y="377952"/>
                </a:lnTo>
                <a:lnTo>
                  <a:pt x="1153668" y="37795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674" y="3121152"/>
            <a:ext cx="1164590" cy="524510"/>
          </a:xfrm>
          <a:custGeom>
            <a:avLst/>
            <a:gdLst/>
            <a:ahLst/>
            <a:cxnLst/>
            <a:rect l="l" t="t" r="r" b="b"/>
            <a:pathLst>
              <a:path w="1164590" h="524510">
                <a:moveTo>
                  <a:pt x="298704" y="13716"/>
                </a:moveTo>
                <a:lnTo>
                  <a:pt x="289683" y="9205"/>
                </a:lnTo>
                <a:lnTo>
                  <a:pt x="0" y="262128"/>
                </a:lnTo>
                <a:lnTo>
                  <a:pt x="10668" y="271442"/>
                </a:lnTo>
                <a:lnTo>
                  <a:pt x="10668" y="257556"/>
                </a:lnTo>
                <a:lnTo>
                  <a:pt x="15032" y="261366"/>
                </a:lnTo>
                <a:lnTo>
                  <a:pt x="298704" y="13716"/>
                </a:lnTo>
                <a:close/>
              </a:path>
              <a:path w="1164590" h="524510">
                <a:moveTo>
                  <a:pt x="15032" y="261366"/>
                </a:moveTo>
                <a:lnTo>
                  <a:pt x="10668" y="257556"/>
                </a:lnTo>
                <a:lnTo>
                  <a:pt x="10668" y="265176"/>
                </a:lnTo>
                <a:lnTo>
                  <a:pt x="15032" y="261366"/>
                </a:lnTo>
                <a:close/>
              </a:path>
              <a:path w="1164590" h="524510">
                <a:moveTo>
                  <a:pt x="298704" y="509016"/>
                </a:moveTo>
                <a:lnTo>
                  <a:pt x="15032" y="261366"/>
                </a:lnTo>
                <a:lnTo>
                  <a:pt x="10668" y="265176"/>
                </a:lnTo>
                <a:lnTo>
                  <a:pt x="10668" y="271442"/>
                </a:lnTo>
                <a:lnTo>
                  <a:pt x="289560" y="514941"/>
                </a:lnTo>
                <a:lnTo>
                  <a:pt x="289560" y="513588"/>
                </a:lnTo>
                <a:lnTo>
                  <a:pt x="298704" y="509016"/>
                </a:lnTo>
                <a:close/>
              </a:path>
              <a:path w="1164590" h="524510">
                <a:moveTo>
                  <a:pt x="289683" y="9205"/>
                </a:moveTo>
                <a:close/>
              </a:path>
              <a:path w="1164590" h="524510">
                <a:moveTo>
                  <a:pt x="298704" y="131064"/>
                </a:moveTo>
                <a:lnTo>
                  <a:pt x="298704" y="13716"/>
                </a:lnTo>
                <a:lnTo>
                  <a:pt x="289560" y="21698"/>
                </a:lnTo>
                <a:lnTo>
                  <a:pt x="289560" y="140208"/>
                </a:lnTo>
                <a:lnTo>
                  <a:pt x="295656" y="140208"/>
                </a:lnTo>
                <a:lnTo>
                  <a:pt x="295656" y="131064"/>
                </a:lnTo>
                <a:lnTo>
                  <a:pt x="298704" y="131064"/>
                </a:lnTo>
                <a:close/>
              </a:path>
              <a:path w="1164590" h="524510">
                <a:moveTo>
                  <a:pt x="1159764" y="382524"/>
                </a:moveTo>
                <a:lnTo>
                  <a:pt x="289560" y="382524"/>
                </a:lnTo>
                <a:lnTo>
                  <a:pt x="289560" y="501033"/>
                </a:lnTo>
                <a:lnTo>
                  <a:pt x="295656" y="506355"/>
                </a:lnTo>
                <a:lnTo>
                  <a:pt x="295656" y="391668"/>
                </a:lnTo>
                <a:lnTo>
                  <a:pt x="300228" y="387096"/>
                </a:lnTo>
                <a:lnTo>
                  <a:pt x="300228" y="391668"/>
                </a:lnTo>
                <a:lnTo>
                  <a:pt x="1155192" y="391668"/>
                </a:lnTo>
                <a:lnTo>
                  <a:pt x="1155192" y="387096"/>
                </a:lnTo>
                <a:lnTo>
                  <a:pt x="1159764" y="382524"/>
                </a:lnTo>
                <a:close/>
              </a:path>
              <a:path w="1164590" h="524510">
                <a:moveTo>
                  <a:pt x="298704" y="522925"/>
                </a:moveTo>
                <a:lnTo>
                  <a:pt x="298704" y="509016"/>
                </a:lnTo>
                <a:lnTo>
                  <a:pt x="289560" y="513588"/>
                </a:lnTo>
                <a:lnTo>
                  <a:pt x="289560" y="514941"/>
                </a:lnTo>
                <a:lnTo>
                  <a:pt x="298704" y="522925"/>
                </a:lnTo>
                <a:close/>
              </a:path>
              <a:path w="1164590" h="524510">
                <a:moveTo>
                  <a:pt x="300228" y="131064"/>
                </a:moveTo>
                <a:lnTo>
                  <a:pt x="300228" y="0"/>
                </a:lnTo>
                <a:lnTo>
                  <a:pt x="289683" y="9205"/>
                </a:lnTo>
                <a:lnTo>
                  <a:pt x="298704" y="13716"/>
                </a:lnTo>
                <a:lnTo>
                  <a:pt x="298704" y="131064"/>
                </a:lnTo>
                <a:lnTo>
                  <a:pt x="300228" y="131064"/>
                </a:lnTo>
                <a:close/>
              </a:path>
              <a:path w="1164590" h="524510">
                <a:moveTo>
                  <a:pt x="1164336" y="391668"/>
                </a:moveTo>
                <a:lnTo>
                  <a:pt x="1164336" y="131064"/>
                </a:lnTo>
                <a:lnTo>
                  <a:pt x="295656" y="131064"/>
                </a:lnTo>
                <a:lnTo>
                  <a:pt x="300228" y="135636"/>
                </a:lnTo>
                <a:lnTo>
                  <a:pt x="300228" y="140208"/>
                </a:lnTo>
                <a:lnTo>
                  <a:pt x="1155192" y="140208"/>
                </a:lnTo>
                <a:lnTo>
                  <a:pt x="1155192" y="135636"/>
                </a:lnTo>
                <a:lnTo>
                  <a:pt x="1159764" y="140208"/>
                </a:lnTo>
                <a:lnTo>
                  <a:pt x="1159764" y="391668"/>
                </a:lnTo>
                <a:lnTo>
                  <a:pt x="1164336" y="391668"/>
                </a:lnTo>
                <a:close/>
              </a:path>
              <a:path w="1164590" h="524510">
                <a:moveTo>
                  <a:pt x="300228" y="140208"/>
                </a:moveTo>
                <a:lnTo>
                  <a:pt x="300228" y="135636"/>
                </a:lnTo>
                <a:lnTo>
                  <a:pt x="295656" y="131064"/>
                </a:lnTo>
                <a:lnTo>
                  <a:pt x="295656" y="140208"/>
                </a:lnTo>
                <a:lnTo>
                  <a:pt x="300228" y="140208"/>
                </a:lnTo>
                <a:close/>
              </a:path>
              <a:path w="1164590" h="524510">
                <a:moveTo>
                  <a:pt x="300228" y="391668"/>
                </a:moveTo>
                <a:lnTo>
                  <a:pt x="300228" y="387096"/>
                </a:lnTo>
                <a:lnTo>
                  <a:pt x="295656" y="391668"/>
                </a:lnTo>
                <a:lnTo>
                  <a:pt x="300228" y="391668"/>
                </a:lnTo>
                <a:close/>
              </a:path>
              <a:path w="1164590" h="524510">
                <a:moveTo>
                  <a:pt x="300228" y="524256"/>
                </a:moveTo>
                <a:lnTo>
                  <a:pt x="300228" y="391668"/>
                </a:lnTo>
                <a:lnTo>
                  <a:pt x="295656" y="391668"/>
                </a:lnTo>
                <a:lnTo>
                  <a:pt x="295656" y="506355"/>
                </a:lnTo>
                <a:lnTo>
                  <a:pt x="298704" y="509016"/>
                </a:lnTo>
                <a:lnTo>
                  <a:pt x="298704" y="522925"/>
                </a:lnTo>
                <a:lnTo>
                  <a:pt x="300228" y="524256"/>
                </a:lnTo>
                <a:close/>
              </a:path>
              <a:path w="1164590" h="524510">
                <a:moveTo>
                  <a:pt x="1159764" y="140208"/>
                </a:moveTo>
                <a:lnTo>
                  <a:pt x="1155192" y="135636"/>
                </a:lnTo>
                <a:lnTo>
                  <a:pt x="1155192" y="140208"/>
                </a:lnTo>
                <a:lnTo>
                  <a:pt x="1159764" y="140208"/>
                </a:lnTo>
                <a:close/>
              </a:path>
              <a:path w="1164590" h="524510">
                <a:moveTo>
                  <a:pt x="1159764" y="382524"/>
                </a:moveTo>
                <a:lnTo>
                  <a:pt x="1159764" y="140208"/>
                </a:lnTo>
                <a:lnTo>
                  <a:pt x="1155192" y="140208"/>
                </a:lnTo>
                <a:lnTo>
                  <a:pt x="1155192" y="382524"/>
                </a:lnTo>
                <a:lnTo>
                  <a:pt x="1159764" y="382524"/>
                </a:lnTo>
                <a:close/>
              </a:path>
              <a:path w="1164590" h="524510">
                <a:moveTo>
                  <a:pt x="1159764" y="391668"/>
                </a:moveTo>
                <a:lnTo>
                  <a:pt x="1159764" y="382524"/>
                </a:lnTo>
                <a:lnTo>
                  <a:pt x="1155192" y="387096"/>
                </a:lnTo>
                <a:lnTo>
                  <a:pt x="1155192" y="391668"/>
                </a:lnTo>
                <a:lnTo>
                  <a:pt x="1159764" y="391668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080" y="541338"/>
            <a:ext cx="7861300" cy="973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18209" y="8613943"/>
            <a:ext cx="1758950" cy="4572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3770" y="5362956"/>
            <a:ext cx="1153795" cy="378460"/>
          </a:xfrm>
          <a:custGeom>
            <a:avLst/>
            <a:gdLst/>
            <a:ahLst/>
            <a:cxnLst/>
            <a:rect l="l" t="t" r="r" b="b"/>
            <a:pathLst>
              <a:path w="1153795" h="378460">
                <a:moveTo>
                  <a:pt x="1523" y="252782"/>
                </a:moveTo>
                <a:lnTo>
                  <a:pt x="1523" y="250136"/>
                </a:lnTo>
                <a:lnTo>
                  <a:pt x="0" y="251459"/>
                </a:lnTo>
                <a:lnTo>
                  <a:pt x="1523" y="252782"/>
                </a:lnTo>
                <a:close/>
              </a:path>
              <a:path w="1153795" h="378460">
                <a:moveTo>
                  <a:pt x="11581" y="241402"/>
                </a:moveTo>
                <a:lnTo>
                  <a:pt x="4136" y="247867"/>
                </a:lnTo>
                <a:lnTo>
                  <a:pt x="6095" y="246887"/>
                </a:lnTo>
                <a:lnTo>
                  <a:pt x="11581" y="241402"/>
                </a:lnTo>
                <a:close/>
              </a:path>
              <a:path w="1153795" h="378460">
                <a:moveTo>
                  <a:pt x="23163" y="231343"/>
                </a:moveTo>
                <a:lnTo>
                  <a:pt x="16546" y="237090"/>
                </a:lnTo>
                <a:lnTo>
                  <a:pt x="18287" y="236219"/>
                </a:lnTo>
                <a:lnTo>
                  <a:pt x="23163" y="231343"/>
                </a:lnTo>
                <a:close/>
              </a:path>
              <a:path w="1153795" h="378460">
                <a:moveTo>
                  <a:pt x="34746" y="221285"/>
                </a:moveTo>
                <a:lnTo>
                  <a:pt x="28955" y="226313"/>
                </a:lnTo>
                <a:lnTo>
                  <a:pt x="30479" y="225551"/>
                </a:lnTo>
                <a:lnTo>
                  <a:pt x="34746" y="221285"/>
                </a:lnTo>
                <a:close/>
              </a:path>
              <a:path w="1153795" h="378460">
                <a:moveTo>
                  <a:pt x="46328" y="211226"/>
                </a:moveTo>
                <a:lnTo>
                  <a:pt x="41365" y="215537"/>
                </a:lnTo>
                <a:lnTo>
                  <a:pt x="42671" y="214883"/>
                </a:lnTo>
                <a:lnTo>
                  <a:pt x="46328" y="211226"/>
                </a:lnTo>
                <a:close/>
              </a:path>
              <a:path w="1153795" h="378460">
                <a:moveTo>
                  <a:pt x="57911" y="201168"/>
                </a:moveTo>
                <a:lnTo>
                  <a:pt x="53775" y="204760"/>
                </a:lnTo>
                <a:lnTo>
                  <a:pt x="54863" y="204215"/>
                </a:lnTo>
                <a:lnTo>
                  <a:pt x="57911" y="201168"/>
                </a:lnTo>
                <a:close/>
              </a:path>
              <a:path w="1153795" h="378460">
                <a:moveTo>
                  <a:pt x="69493" y="191110"/>
                </a:moveTo>
                <a:lnTo>
                  <a:pt x="64116" y="195779"/>
                </a:lnTo>
                <a:lnTo>
                  <a:pt x="65531" y="195071"/>
                </a:lnTo>
                <a:lnTo>
                  <a:pt x="69493" y="191110"/>
                </a:lnTo>
                <a:close/>
              </a:path>
              <a:path w="1153795" h="378460">
                <a:moveTo>
                  <a:pt x="81075" y="181051"/>
                </a:moveTo>
                <a:lnTo>
                  <a:pt x="76526" y="185002"/>
                </a:lnTo>
                <a:lnTo>
                  <a:pt x="77723" y="184403"/>
                </a:lnTo>
                <a:lnTo>
                  <a:pt x="81075" y="181051"/>
                </a:lnTo>
                <a:close/>
              </a:path>
              <a:path w="1153795" h="378460">
                <a:moveTo>
                  <a:pt x="92658" y="170993"/>
                </a:moveTo>
                <a:lnTo>
                  <a:pt x="88936" y="174225"/>
                </a:lnTo>
                <a:lnTo>
                  <a:pt x="89915" y="173735"/>
                </a:lnTo>
                <a:lnTo>
                  <a:pt x="92658" y="170993"/>
                </a:lnTo>
                <a:close/>
              </a:path>
              <a:path w="1153795" h="378460">
                <a:moveTo>
                  <a:pt x="104240" y="160934"/>
                </a:moveTo>
                <a:lnTo>
                  <a:pt x="101345" y="163448"/>
                </a:lnTo>
                <a:lnTo>
                  <a:pt x="102107" y="163067"/>
                </a:lnTo>
                <a:lnTo>
                  <a:pt x="104240" y="160934"/>
                </a:lnTo>
                <a:close/>
              </a:path>
              <a:path w="1153795" h="378460">
                <a:moveTo>
                  <a:pt x="115823" y="150876"/>
                </a:moveTo>
                <a:lnTo>
                  <a:pt x="113755" y="152672"/>
                </a:lnTo>
                <a:lnTo>
                  <a:pt x="114299" y="152399"/>
                </a:lnTo>
                <a:lnTo>
                  <a:pt x="115823" y="150876"/>
                </a:lnTo>
                <a:close/>
              </a:path>
              <a:path w="1153795" h="378460">
                <a:moveTo>
                  <a:pt x="127405" y="140818"/>
                </a:moveTo>
                <a:lnTo>
                  <a:pt x="126165" y="141895"/>
                </a:lnTo>
                <a:lnTo>
                  <a:pt x="126491" y="141731"/>
                </a:lnTo>
                <a:lnTo>
                  <a:pt x="127405" y="140818"/>
                </a:lnTo>
                <a:close/>
              </a:path>
              <a:path w="1153795" h="378460">
                <a:moveTo>
                  <a:pt x="138987" y="130759"/>
                </a:moveTo>
                <a:lnTo>
                  <a:pt x="138574" y="131118"/>
                </a:lnTo>
                <a:lnTo>
                  <a:pt x="138987" y="130759"/>
                </a:lnTo>
                <a:close/>
              </a:path>
              <a:path w="1153795" h="378460">
                <a:moveTo>
                  <a:pt x="289560" y="126491"/>
                </a:moveTo>
                <a:lnTo>
                  <a:pt x="289560" y="0"/>
                </a:lnTo>
                <a:lnTo>
                  <a:pt x="289559" y="126491"/>
                </a:lnTo>
                <a:close/>
              </a:path>
              <a:path w="1153795" h="378460">
                <a:moveTo>
                  <a:pt x="1153668" y="377951"/>
                </a:moveTo>
                <a:lnTo>
                  <a:pt x="1153668" y="126491"/>
                </a:lnTo>
                <a:lnTo>
                  <a:pt x="289560" y="126491"/>
                </a:lnTo>
                <a:lnTo>
                  <a:pt x="1153667" y="126491"/>
                </a:lnTo>
                <a:lnTo>
                  <a:pt x="1153667" y="37795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7674" y="5352288"/>
            <a:ext cx="1164590" cy="513715"/>
          </a:xfrm>
          <a:custGeom>
            <a:avLst/>
            <a:gdLst/>
            <a:ahLst/>
            <a:cxnLst/>
            <a:rect l="l" t="t" r="r" b="b"/>
            <a:pathLst>
              <a:path w="1164590" h="513714">
                <a:moveTo>
                  <a:pt x="300228" y="10668"/>
                </a:moveTo>
                <a:lnTo>
                  <a:pt x="300228" y="0"/>
                </a:lnTo>
                <a:lnTo>
                  <a:pt x="0" y="262128"/>
                </a:lnTo>
                <a:lnTo>
                  <a:pt x="7619" y="268509"/>
                </a:lnTo>
                <a:lnTo>
                  <a:pt x="7619" y="260604"/>
                </a:lnTo>
                <a:lnTo>
                  <a:pt x="9143" y="259080"/>
                </a:lnTo>
                <a:lnTo>
                  <a:pt x="12191" y="257556"/>
                </a:lnTo>
                <a:lnTo>
                  <a:pt x="21335" y="248412"/>
                </a:lnTo>
                <a:lnTo>
                  <a:pt x="24383" y="246888"/>
                </a:lnTo>
                <a:lnTo>
                  <a:pt x="33527" y="237744"/>
                </a:lnTo>
                <a:lnTo>
                  <a:pt x="36575" y="236220"/>
                </a:lnTo>
                <a:lnTo>
                  <a:pt x="45719" y="227076"/>
                </a:lnTo>
                <a:lnTo>
                  <a:pt x="48767" y="225552"/>
                </a:lnTo>
                <a:lnTo>
                  <a:pt x="57911" y="216408"/>
                </a:lnTo>
                <a:lnTo>
                  <a:pt x="60959" y="214884"/>
                </a:lnTo>
                <a:lnTo>
                  <a:pt x="68579" y="207264"/>
                </a:lnTo>
                <a:lnTo>
                  <a:pt x="71627" y="205740"/>
                </a:lnTo>
                <a:lnTo>
                  <a:pt x="80771" y="196596"/>
                </a:lnTo>
                <a:lnTo>
                  <a:pt x="83819" y="195072"/>
                </a:lnTo>
                <a:lnTo>
                  <a:pt x="92963" y="185928"/>
                </a:lnTo>
                <a:lnTo>
                  <a:pt x="96011" y="184404"/>
                </a:lnTo>
                <a:lnTo>
                  <a:pt x="105155" y="175260"/>
                </a:lnTo>
                <a:lnTo>
                  <a:pt x="108203" y="173736"/>
                </a:lnTo>
                <a:lnTo>
                  <a:pt x="117347" y="164592"/>
                </a:lnTo>
                <a:lnTo>
                  <a:pt x="120395" y="163068"/>
                </a:lnTo>
                <a:lnTo>
                  <a:pt x="129539" y="153924"/>
                </a:lnTo>
                <a:lnTo>
                  <a:pt x="132587" y="152400"/>
                </a:lnTo>
                <a:lnTo>
                  <a:pt x="141731" y="143256"/>
                </a:lnTo>
                <a:lnTo>
                  <a:pt x="144779" y="141732"/>
                </a:lnTo>
                <a:lnTo>
                  <a:pt x="153923" y="132588"/>
                </a:lnTo>
                <a:lnTo>
                  <a:pt x="156971" y="131064"/>
                </a:lnTo>
                <a:lnTo>
                  <a:pt x="166115" y="121920"/>
                </a:lnTo>
                <a:lnTo>
                  <a:pt x="169163" y="120396"/>
                </a:lnTo>
                <a:lnTo>
                  <a:pt x="178307" y="111252"/>
                </a:lnTo>
                <a:lnTo>
                  <a:pt x="181355" y="109728"/>
                </a:lnTo>
                <a:lnTo>
                  <a:pt x="188975" y="102108"/>
                </a:lnTo>
                <a:lnTo>
                  <a:pt x="192023" y="100584"/>
                </a:lnTo>
                <a:lnTo>
                  <a:pt x="201167" y="91440"/>
                </a:lnTo>
                <a:lnTo>
                  <a:pt x="204215" y="89916"/>
                </a:lnTo>
                <a:lnTo>
                  <a:pt x="213359" y="80772"/>
                </a:lnTo>
                <a:lnTo>
                  <a:pt x="216407" y="79248"/>
                </a:lnTo>
                <a:lnTo>
                  <a:pt x="225551" y="70104"/>
                </a:lnTo>
                <a:lnTo>
                  <a:pt x="228599" y="68580"/>
                </a:lnTo>
                <a:lnTo>
                  <a:pt x="237743" y="59436"/>
                </a:lnTo>
                <a:lnTo>
                  <a:pt x="240791" y="57912"/>
                </a:lnTo>
                <a:lnTo>
                  <a:pt x="249935" y="48768"/>
                </a:lnTo>
                <a:lnTo>
                  <a:pt x="252983" y="47244"/>
                </a:lnTo>
                <a:lnTo>
                  <a:pt x="262127" y="38100"/>
                </a:lnTo>
                <a:lnTo>
                  <a:pt x="265175" y="36576"/>
                </a:lnTo>
                <a:lnTo>
                  <a:pt x="274319" y="27432"/>
                </a:lnTo>
                <a:lnTo>
                  <a:pt x="277367" y="25908"/>
                </a:lnTo>
                <a:lnTo>
                  <a:pt x="286511" y="16764"/>
                </a:lnTo>
                <a:lnTo>
                  <a:pt x="289560" y="15239"/>
                </a:lnTo>
                <a:lnTo>
                  <a:pt x="289560" y="10668"/>
                </a:lnTo>
                <a:lnTo>
                  <a:pt x="292988" y="11810"/>
                </a:lnTo>
                <a:lnTo>
                  <a:pt x="294131" y="10668"/>
                </a:lnTo>
                <a:lnTo>
                  <a:pt x="300228" y="10668"/>
                </a:lnTo>
                <a:close/>
              </a:path>
              <a:path w="1164590" h="513714">
                <a:moveTo>
                  <a:pt x="168875" y="403571"/>
                </a:moveTo>
                <a:lnTo>
                  <a:pt x="161543" y="396240"/>
                </a:lnTo>
                <a:lnTo>
                  <a:pt x="158495" y="394716"/>
                </a:lnTo>
                <a:lnTo>
                  <a:pt x="149351" y="385572"/>
                </a:lnTo>
                <a:lnTo>
                  <a:pt x="146303" y="384048"/>
                </a:lnTo>
                <a:lnTo>
                  <a:pt x="137159" y="374904"/>
                </a:lnTo>
                <a:lnTo>
                  <a:pt x="134111" y="373380"/>
                </a:lnTo>
                <a:lnTo>
                  <a:pt x="124967" y="364236"/>
                </a:lnTo>
                <a:lnTo>
                  <a:pt x="121919" y="362712"/>
                </a:lnTo>
                <a:lnTo>
                  <a:pt x="112775" y="353568"/>
                </a:lnTo>
                <a:lnTo>
                  <a:pt x="109727" y="352044"/>
                </a:lnTo>
                <a:lnTo>
                  <a:pt x="100583" y="342900"/>
                </a:lnTo>
                <a:lnTo>
                  <a:pt x="97535" y="341376"/>
                </a:lnTo>
                <a:lnTo>
                  <a:pt x="88391" y="332232"/>
                </a:lnTo>
                <a:lnTo>
                  <a:pt x="85343" y="330708"/>
                </a:lnTo>
                <a:lnTo>
                  <a:pt x="76199" y="321564"/>
                </a:lnTo>
                <a:lnTo>
                  <a:pt x="73151" y="320040"/>
                </a:lnTo>
                <a:lnTo>
                  <a:pt x="65531" y="312420"/>
                </a:lnTo>
                <a:lnTo>
                  <a:pt x="62483" y="310896"/>
                </a:lnTo>
                <a:lnTo>
                  <a:pt x="53339" y="301752"/>
                </a:lnTo>
                <a:lnTo>
                  <a:pt x="50291" y="300228"/>
                </a:lnTo>
                <a:lnTo>
                  <a:pt x="41147" y="291084"/>
                </a:lnTo>
                <a:lnTo>
                  <a:pt x="38099" y="289560"/>
                </a:lnTo>
                <a:lnTo>
                  <a:pt x="28955" y="280416"/>
                </a:lnTo>
                <a:lnTo>
                  <a:pt x="25907" y="278892"/>
                </a:lnTo>
                <a:lnTo>
                  <a:pt x="16763" y="269748"/>
                </a:lnTo>
                <a:lnTo>
                  <a:pt x="13715" y="268224"/>
                </a:lnTo>
                <a:lnTo>
                  <a:pt x="9143" y="263652"/>
                </a:lnTo>
                <a:lnTo>
                  <a:pt x="7619" y="263652"/>
                </a:lnTo>
                <a:lnTo>
                  <a:pt x="7619" y="268509"/>
                </a:lnTo>
                <a:lnTo>
                  <a:pt x="168875" y="403571"/>
                </a:lnTo>
                <a:close/>
              </a:path>
              <a:path w="1164590" h="513714">
                <a:moveTo>
                  <a:pt x="171559" y="405820"/>
                </a:moveTo>
                <a:lnTo>
                  <a:pt x="168875" y="403571"/>
                </a:lnTo>
                <a:lnTo>
                  <a:pt x="170687" y="405384"/>
                </a:lnTo>
                <a:lnTo>
                  <a:pt x="171559" y="405820"/>
                </a:lnTo>
                <a:close/>
              </a:path>
              <a:path w="1164590" h="513714">
                <a:moveTo>
                  <a:pt x="178257" y="411430"/>
                </a:moveTo>
                <a:lnTo>
                  <a:pt x="173735" y="406908"/>
                </a:lnTo>
                <a:lnTo>
                  <a:pt x="171559" y="405820"/>
                </a:lnTo>
                <a:lnTo>
                  <a:pt x="178257" y="411430"/>
                </a:lnTo>
                <a:close/>
              </a:path>
              <a:path w="1164590" h="513714">
                <a:moveTo>
                  <a:pt x="185103" y="417164"/>
                </a:moveTo>
                <a:lnTo>
                  <a:pt x="178257" y="411430"/>
                </a:lnTo>
                <a:lnTo>
                  <a:pt x="182879" y="416052"/>
                </a:lnTo>
                <a:lnTo>
                  <a:pt x="185103" y="417164"/>
                </a:lnTo>
                <a:close/>
              </a:path>
              <a:path w="1164590" h="513714">
                <a:moveTo>
                  <a:pt x="187639" y="419288"/>
                </a:moveTo>
                <a:lnTo>
                  <a:pt x="185927" y="417576"/>
                </a:lnTo>
                <a:lnTo>
                  <a:pt x="185103" y="417164"/>
                </a:lnTo>
                <a:lnTo>
                  <a:pt x="187639" y="419288"/>
                </a:lnTo>
                <a:close/>
              </a:path>
              <a:path w="1164590" h="513714">
                <a:moveTo>
                  <a:pt x="196390" y="426617"/>
                </a:moveTo>
                <a:lnTo>
                  <a:pt x="187639" y="419288"/>
                </a:lnTo>
                <a:lnTo>
                  <a:pt x="193547" y="425196"/>
                </a:lnTo>
                <a:lnTo>
                  <a:pt x="196390" y="426617"/>
                </a:lnTo>
                <a:close/>
              </a:path>
              <a:path w="1164590" h="513714">
                <a:moveTo>
                  <a:pt x="197021" y="427146"/>
                </a:moveTo>
                <a:lnTo>
                  <a:pt x="196595" y="426720"/>
                </a:lnTo>
                <a:lnTo>
                  <a:pt x="196390" y="426617"/>
                </a:lnTo>
                <a:lnTo>
                  <a:pt x="197021" y="427146"/>
                </a:lnTo>
                <a:close/>
              </a:path>
              <a:path w="1164590" h="513714">
                <a:moveTo>
                  <a:pt x="297190" y="511044"/>
                </a:moveTo>
                <a:lnTo>
                  <a:pt x="197021" y="427146"/>
                </a:lnTo>
                <a:lnTo>
                  <a:pt x="205739" y="435864"/>
                </a:lnTo>
                <a:lnTo>
                  <a:pt x="208787" y="437388"/>
                </a:lnTo>
                <a:lnTo>
                  <a:pt x="217931" y="446532"/>
                </a:lnTo>
                <a:lnTo>
                  <a:pt x="220979" y="448056"/>
                </a:lnTo>
                <a:lnTo>
                  <a:pt x="230123" y="457200"/>
                </a:lnTo>
                <a:lnTo>
                  <a:pt x="233171" y="458724"/>
                </a:lnTo>
                <a:lnTo>
                  <a:pt x="242315" y="467868"/>
                </a:lnTo>
                <a:lnTo>
                  <a:pt x="245363" y="469392"/>
                </a:lnTo>
                <a:lnTo>
                  <a:pt x="254507" y="478536"/>
                </a:lnTo>
                <a:lnTo>
                  <a:pt x="257555" y="480060"/>
                </a:lnTo>
                <a:lnTo>
                  <a:pt x="266699" y="489204"/>
                </a:lnTo>
                <a:lnTo>
                  <a:pt x="269747" y="490728"/>
                </a:lnTo>
                <a:lnTo>
                  <a:pt x="278891" y="499872"/>
                </a:lnTo>
                <a:lnTo>
                  <a:pt x="281939" y="501396"/>
                </a:lnTo>
                <a:lnTo>
                  <a:pt x="291083" y="510540"/>
                </a:lnTo>
                <a:lnTo>
                  <a:pt x="294131" y="512064"/>
                </a:lnTo>
                <a:lnTo>
                  <a:pt x="295655" y="513588"/>
                </a:lnTo>
                <a:lnTo>
                  <a:pt x="295656" y="511556"/>
                </a:lnTo>
                <a:lnTo>
                  <a:pt x="297190" y="511044"/>
                </a:lnTo>
                <a:close/>
              </a:path>
              <a:path w="1164590" h="513714">
                <a:moveTo>
                  <a:pt x="292988" y="11810"/>
                </a:moveTo>
                <a:lnTo>
                  <a:pt x="289560" y="10668"/>
                </a:lnTo>
                <a:lnTo>
                  <a:pt x="289560" y="15239"/>
                </a:lnTo>
                <a:lnTo>
                  <a:pt x="292988" y="11810"/>
                </a:lnTo>
                <a:close/>
              </a:path>
              <a:path w="1164590" h="513714">
                <a:moveTo>
                  <a:pt x="300228" y="131064"/>
                </a:moveTo>
                <a:lnTo>
                  <a:pt x="300228" y="10668"/>
                </a:lnTo>
                <a:lnTo>
                  <a:pt x="295655" y="10668"/>
                </a:lnTo>
                <a:lnTo>
                  <a:pt x="295656" y="12700"/>
                </a:lnTo>
                <a:lnTo>
                  <a:pt x="298704" y="13716"/>
                </a:lnTo>
                <a:lnTo>
                  <a:pt x="298704" y="131064"/>
                </a:lnTo>
                <a:lnTo>
                  <a:pt x="300228" y="131064"/>
                </a:lnTo>
                <a:close/>
              </a:path>
              <a:path w="1164590" h="513714">
                <a:moveTo>
                  <a:pt x="298704" y="13716"/>
                </a:moveTo>
                <a:lnTo>
                  <a:pt x="295655" y="12699"/>
                </a:lnTo>
                <a:lnTo>
                  <a:pt x="295655" y="16393"/>
                </a:lnTo>
                <a:lnTo>
                  <a:pt x="298704" y="13716"/>
                </a:lnTo>
                <a:close/>
              </a:path>
              <a:path w="1164590" h="513714">
                <a:moveTo>
                  <a:pt x="298704" y="131064"/>
                </a:moveTo>
                <a:lnTo>
                  <a:pt x="298704" y="13716"/>
                </a:lnTo>
                <a:lnTo>
                  <a:pt x="295655" y="16393"/>
                </a:lnTo>
                <a:lnTo>
                  <a:pt x="295655" y="137160"/>
                </a:lnTo>
                <a:lnTo>
                  <a:pt x="295656" y="131064"/>
                </a:lnTo>
                <a:lnTo>
                  <a:pt x="298704" y="131064"/>
                </a:lnTo>
                <a:close/>
              </a:path>
              <a:path w="1164590" h="513714">
                <a:moveTo>
                  <a:pt x="300227" y="388620"/>
                </a:moveTo>
                <a:lnTo>
                  <a:pt x="295655" y="388620"/>
                </a:lnTo>
                <a:lnTo>
                  <a:pt x="295656" y="507879"/>
                </a:lnTo>
                <a:lnTo>
                  <a:pt x="295656" y="393192"/>
                </a:lnTo>
                <a:lnTo>
                  <a:pt x="300227" y="388620"/>
                </a:lnTo>
                <a:close/>
              </a:path>
              <a:path w="1164590" h="513714">
                <a:moveTo>
                  <a:pt x="298704" y="510540"/>
                </a:moveTo>
                <a:lnTo>
                  <a:pt x="295655" y="507878"/>
                </a:lnTo>
                <a:lnTo>
                  <a:pt x="295656" y="509758"/>
                </a:lnTo>
                <a:lnTo>
                  <a:pt x="297190" y="511044"/>
                </a:lnTo>
                <a:lnTo>
                  <a:pt x="298704" y="510540"/>
                </a:lnTo>
                <a:close/>
              </a:path>
              <a:path w="1164590" h="513714">
                <a:moveTo>
                  <a:pt x="1164336" y="393192"/>
                </a:moveTo>
                <a:lnTo>
                  <a:pt x="1164336" y="131064"/>
                </a:lnTo>
                <a:lnTo>
                  <a:pt x="295656" y="131064"/>
                </a:lnTo>
                <a:lnTo>
                  <a:pt x="300228" y="137160"/>
                </a:lnTo>
                <a:lnTo>
                  <a:pt x="1159763" y="137160"/>
                </a:lnTo>
                <a:lnTo>
                  <a:pt x="1159763" y="141732"/>
                </a:lnTo>
                <a:lnTo>
                  <a:pt x="1159764" y="393192"/>
                </a:lnTo>
                <a:lnTo>
                  <a:pt x="1164336" y="393192"/>
                </a:lnTo>
                <a:close/>
              </a:path>
              <a:path w="1164590" h="513714">
                <a:moveTo>
                  <a:pt x="300228" y="137160"/>
                </a:moveTo>
                <a:lnTo>
                  <a:pt x="295656" y="131064"/>
                </a:lnTo>
                <a:lnTo>
                  <a:pt x="295656" y="137160"/>
                </a:lnTo>
                <a:lnTo>
                  <a:pt x="300228" y="137160"/>
                </a:lnTo>
                <a:close/>
              </a:path>
              <a:path w="1164590" h="513714">
                <a:moveTo>
                  <a:pt x="1159764" y="393192"/>
                </a:moveTo>
                <a:lnTo>
                  <a:pt x="1159764" y="141732"/>
                </a:lnTo>
                <a:lnTo>
                  <a:pt x="1159763" y="388620"/>
                </a:lnTo>
                <a:lnTo>
                  <a:pt x="300227" y="388620"/>
                </a:lnTo>
                <a:lnTo>
                  <a:pt x="295656" y="393192"/>
                </a:lnTo>
                <a:lnTo>
                  <a:pt x="1159764" y="393192"/>
                </a:lnTo>
                <a:close/>
              </a:path>
              <a:path w="1164590" h="513714">
                <a:moveTo>
                  <a:pt x="300228" y="513588"/>
                </a:moveTo>
                <a:lnTo>
                  <a:pt x="300228" y="393192"/>
                </a:lnTo>
                <a:lnTo>
                  <a:pt x="295656" y="393192"/>
                </a:lnTo>
                <a:lnTo>
                  <a:pt x="295656" y="507879"/>
                </a:lnTo>
                <a:lnTo>
                  <a:pt x="298704" y="510540"/>
                </a:lnTo>
                <a:lnTo>
                  <a:pt x="298704" y="512311"/>
                </a:lnTo>
                <a:lnTo>
                  <a:pt x="300228" y="513588"/>
                </a:lnTo>
                <a:close/>
              </a:path>
              <a:path w="1164590" h="513714">
                <a:moveTo>
                  <a:pt x="298704" y="512311"/>
                </a:moveTo>
                <a:lnTo>
                  <a:pt x="298704" y="510540"/>
                </a:lnTo>
                <a:lnTo>
                  <a:pt x="297190" y="511044"/>
                </a:lnTo>
                <a:lnTo>
                  <a:pt x="298704" y="51231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3770" y="5362955"/>
            <a:ext cx="1153795" cy="502920"/>
          </a:xfrm>
          <a:custGeom>
            <a:avLst/>
            <a:gdLst/>
            <a:ahLst/>
            <a:cxnLst/>
            <a:rect l="l" t="t" r="r" b="b"/>
            <a:pathLst>
              <a:path w="1153795" h="502920">
                <a:moveTo>
                  <a:pt x="289560" y="502920"/>
                </a:moveTo>
                <a:lnTo>
                  <a:pt x="289560" y="0"/>
                </a:lnTo>
                <a:lnTo>
                  <a:pt x="0" y="251460"/>
                </a:lnTo>
                <a:lnTo>
                  <a:pt x="289560" y="502920"/>
                </a:lnTo>
                <a:close/>
              </a:path>
              <a:path w="1153795" h="502920">
                <a:moveTo>
                  <a:pt x="1153668" y="377952"/>
                </a:moveTo>
                <a:lnTo>
                  <a:pt x="1153668" y="126492"/>
                </a:lnTo>
                <a:lnTo>
                  <a:pt x="289560" y="126492"/>
                </a:lnTo>
                <a:lnTo>
                  <a:pt x="289560" y="377952"/>
                </a:lnTo>
                <a:lnTo>
                  <a:pt x="1153668" y="37795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7674" y="5352288"/>
            <a:ext cx="1164590" cy="524510"/>
          </a:xfrm>
          <a:custGeom>
            <a:avLst/>
            <a:gdLst/>
            <a:ahLst/>
            <a:cxnLst/>
            <a:rect l="l" t="t" r="r" b="b"/>
            <a:pathLst>
              <a:path w="1164590" h="524510">
                <a:moveTo>
                  <a:pt x="300228" y="131064"/>
                </a:moveTo>
                <a:lnTo>
                  <a:pt x="300228" y="0"/>
                </a:lnTo>
                <a:lnTo>
                  <a:pt x="0" y="262128"/>
                </a:lnTo>
                <a:lnTo>
                  <a:pt x="10668" y="271442"/>
                </a:lnTo>
                <a:lnTo>
                  <a:pt x="10668" y="259080"/>
                </a:lnTo>
                <a:lnTo>
                  <a:pt x="15018" y="262878"/>
                </a:lnTo>
                <a:lnTo>
                  <a:pt x="289560" y="21747"/>
                </a:lnTo>
                <a:lnTo>
                  <a:pt x="289560" y="10668"/>
                </a:lnTo>
                <a:lnTo>
                  <a:pt x="298704" y="13716"/>
                </a:lnTo>
                <a:lnTo>
                  <a:pt x="298704" y="131064"/>
                </a:lnTo>
                <a:lnTo>
                  <a:pt x="300228" y="131064"/>
                </a:lnTo>
                <a:close/>
              </a:path>
              <a:path w="1164590" h="524510">
                <a:moveTo>
                  <a:pt x="15018" y="262878"/>
                </a:moveTo>
                <a:lnTo>
                  <a:pt x="10668" y="259080"/>
                </a:lnTo>
                <a:lnTo>
                  <a:pt x="10668" y="266700"/>
                </a:lnTo>
                <a:lnTo>
                  <a:pt x="15018" y="262878"/>
                </a:lnTo>
                <a:close/>
              </a:path>
              <a:path w="1164590" h="524510">
                <a:moveTo>
                  <a:pt x="298704" y="510540"/>
                </a:moveTo>
                <a:lnTo>
                  <a:pt x="15018" y="262878"/>
                </a:lnTo>
                <a:lnTo>
                  <a:pt x="10668" y="266700"/>
                </a:lnTo>
                <a:lnTo>
                  <a:pt x="10668" y="271442"/>
                </a:lnTo>
                <a:lnTo>
                  <a:pt x="289560" y="514941"/>
                </a:lnTo>
                <a:lnTo>
                  <a:pt x="289560" y="513588"/>
                </a:lnTo>
                <a:lnTo>
                  <a:pt x="298704" y="510540"/>
                </a:lnTo>
                <a:close/>
              </a:path>
              <a:path w="1164590" h="524510">
                <a:moveTo>
                  <a:pt x="298704" y="13716"/>
                </a:moveTo>
                <a:lnTo>
                  <a:pt x="289560" y="10668"/>
                </a:lnTo>
                <a:lnTo>
                  <a:pt x="289560" y="21747"/>
                </a:lnTo>
                <a:lnTo>
                  <a:pt x="298704" y="13716"/>
                </a:lnTo>
                <a:close/>
              </a:path>
              <a:path w="1164590" h="524510">
                <a:moveTo>
                  <a:pt x="298704" y="131064"/>
                </a:moveTo>
                <a:lnTo>
                  <a:pt x="298704" y="13716"/>
                </a:lnTo>
                <a:lnTo>
                  <a:pt x="289560" y="21747"/>
                </a:lnTo>
                <a:lnTo>
                  <a:pt x="289560" y="141732"/>
                </a:lnTo>
                <a:lnTo>
                  <a:pt x="295656" y="141732"/>
                </a:lnTo>
                <a:lnTo>
                  <a:pt x="295656" y="131064"/>
                </a:lnTo>
                <a:lnTo>
                  <a:pt x="298704" y="131064"/>
                </a:lnTo>
                <a:close/>
              </a:path>
              <a:path w="1164590" h="524510">
                <a:moveTo>
                  <a:pt x="1159764" y="384048"/>
                </a:moveTo>
                <a:lnTo>
                  <a:pt x="289560" y="384048"/>
                </a:lnTo>
                <a:lnTo>
                  <a:pt x="289560" y="502557"/>
                </a:lnTo>
                <a:lnTo>
                  <a:pt x="295656" y="507879"/>
                </a:lnTo>
                <a:lnTo>
                  <a:pt x="295656" y="393192"/>
                </a:lnTo>
                <a:lnTo>
                  <a:pt x="300228" y="388620"/>
                </a:lnTo>
                <a:lnTo>
                  <a:pt x="300228" y="393192"/>
                </a:lnTo>
                <a:lnTo>
                  <a:pt x="1155192" y="393192"/>
                </a:lnTo>
                <a:lnTo>
                  <a:pt x="1155192" y="388620"/>
                </a:lnTo>
                <a:lnTo>
                  <a:pt x="1159764" y="384048"/>
                </a:lnTo>
                <a:close/>
              </a:path>
              <a:path w="1164590" h="524510">
                <a:moveTo>
                  <a:pt x="298704" y="522925"/>
                </a:moveTo>
                <a:lnTo>
                  <a:pt x="298704" y="510540"/>
                </a:lnTo>
                <a:lnTo>
                  <a:pt x="289560" y="513588"/>
                </a:lnTo>
                <a:lnTo>
                  <a:pt x="289560" y="514941"/>
                </a:lnTo>
                <a:lnTo>
                  <a:pt x="298704" y="522925"/>
                </a:lnTo>
                <a:close/>
              </a:path>
              <a:path w="1164590" h="524510">
                <a:moveTo>
                  <a:pt x="1164336" y="393192"/>
                </a:moveTo>
                <a:lnTo>
                  <a:pt x="1164336" y="131064"/>
                </a:lnTo>
                <a:lnTo>
                  <a:pt x="295656" y="131064"/>
                </a:lnTo>
                <a:lnTo>
                  <a:pt x="300228" y="137160"/>
                </a:lnTo>
                <a:lnTo>
                  <a:pt x="300228" y="141732"/>
                </a:lnTo>
                <a:lnTo>
                  <a:pt x="1155192" y="141732"/>
                </a:lnTo>
                <a:lnTo>
                  <a:pt x="1155192" y="137160"/>
                </a:lnTo>
                <a:lnTo>
                  <a:pt x="1159764" y="141732"/>
                </a:lnTo>
                <a:lnTo>
                  <a:pt x="1159764" y="393192"/>
                </a:lnTo>
                <a:lnTo>
                  <a:pt x="1164336" y="393192"/>
                </a:lnTo>
                <a:close/>
              </a:path>
              <a:path w="1164590" h="524510">
                <a:moveTo>
                  <a:pt x="300228" y="141732"/>
                </a:moveTo>
                <a:lnTo>
                  <a:pt x="300228" y="137160"/>
                </a:lnTo>
                <a:lnTo>
                  <a:pt x="295656" y="131064"/>
                </a:lnTo>
                <a:lnTo>
                  <a:pt x="295656" y="141732"/>
                </a:lnTo>
                <a:lnTo>
                  <a:pt x="300228" y="141732"/>
                </a:lnTo>
                <a:close/>
              </a:path>
              <a:path w="1164590" h="524510">
                <a:moveTo>
                  <a:pt x="300228" y="393192"/>
                </a:moveTo>
                <a:lnTo>
                  <a:pt x="300228" y="388620"/>
                </a:lnTo>
                <a:lnTo>
                  <a:pt x="295656" y="393192"/>
                </a:lnTo>
                <a:lnTo>
                  <a:pt x="300228" y="393192"/>
                </a:lnTo>
                <a:close/>
              </a:path>
              <a:path w="1164590" h="524510">
                <a:moveTo>
                  <a:pt x="300228" y="524256"/>
                </a:moveTo>
                <a:lnTo>
                  <a:pt x="300228" y="393192"/>
                </a:lnTo>
                <a:lnTo>
                  <a:pt x="295656" y="393192"/>
                </a:lnTo>
                <a:lnTo>
                  <a:pt x="295656" y="507879"/>
                </a:lnTo>
                <a:lnTo>
                  <a:pt x="298704" y="510540"/>
                </a:lnTo>
                <a:lnTo>
                  <a:pt x="298704" y="522925"/>
                </a:lnTo>
                <a:lnTo>
                  <a:pt x="300228" y="524256"/>
                </a:lnTo>
                <a:close/>
              </a:path>
              <a:path w="1164590" h="524510">
                <a:moveTo>
                  <a:pt x="1159764" y="141732"/>
                </a:moveTo>
                <a:lnTo>
                  <a:pt x="1155192" y="137160"/>
                </a:lnTo>
                <a:lnTo>
                  <a:pt x="1155192" y="141732"/>
                </a:lnTo>
                <a:lnTo>
                  <a:pt x="1159764" y="141732"/>
                </a:lnTo>
                <a:close/>
              </a:path>
              <a:path w="1164590" h="524510">
                <a:moveTo>
                  <a:pt x="1159764" y="384048"/>
                </a:moveTo>
                <a:lnTo>
                  <a:pt x="1159764" y="141732"/>
                </a:lnTo>
                <a:lnTo>
                  <a:pt x="1155192" y="141732"/>
                </a:lnTo>
                <a:lnTo>
                  <a:pt x="1155192" y="384048"/>
                </a:lnTo>
                <a:lnTo>
                  <a:pt x="1159764" y="384048"/>
                </a:lnTo>
                <a:close/>
              </a:path>
              <a:path w="1164590" h="524510">
                <a:moveTo>
                  <a:pt x="1159764" y="393192"/>
                </a:moveTo>
                <a:lnTo>
                  <a:pt x="1159764" y="384048"/>
                </a:lnTo>
                <a:lnTo>
                  <a:pt x="1155192" y="388620"/>
                </a:lnTo>
                <a:lnTo>
                  <a:pt x="1155192" y="393192"/>
                </a:lnTo>
                <a:lnTo>
                  <a:pt x="1159764" y="393192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36779" y="6938688"/>
            <a:ext cx="81216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3232CC"/>
                </a:solidFill>
                <a:latin typeface="Comic Sans MS"/>
                <a:cs typeface="Comic Sans MS"/>
              </a:rPr>
              <a:t>polgm.free.fr</a:t>
            </a:r>
            <a:endParaRPr sz="105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6159" y="356672"/>
            <a:ext cx="2048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dirty="0" smtClean="0">
                <a:solidFill>
                  <a:srgbClr val="CC0000"/>
                </a:solidFill>
              </a:rPr>
              <a:t>Hé</a:t>
            </a:r>
            <a:r>
              <a:rPr lang="fr-FR" sz="3200" spc="-5" dirty="0" smtClean="0">
                <a:solidFill>
                  <a:srgbClr val="CC0000"/>
                </a:solidFill>
              </a:rPr>
              <a:t>mostas</a:t>
            </a:r>
            <a:r>
              <a:rPr lang="fr-FR" sz="3200" dirty="0" smtClean="0">
                <a:solidFill>
                  <a:srgbClr val="CC0000"/>
                </a:solidFill>
              </a:rPr>
              <a:t>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070" y="25527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42900" y="152400"/>
                </a:moveTo>
                <a:lnTo>
                  <a:pt x="342900" y="76200"/>
                </a:lnTo>
                <a:lnTo>
                  <a:pt x="0" y="76200"/>
                </a:lnTo>
                <a:lnTo>
                  <a:pt x="0" y="152400"/>
                </a:lnTo>
                <a:lnTo>
                  <a:pt x="342900" y="152400"/>
                </a:lnTo>
                <a:close/>
              </a:path>
              <a:path w="533400" h="228600">
                <a:moveTo>
                  <a:pt x="533400" y="114300"/>
                </a:moveTo>
                <a:lnTo>
                  <a:pt x="304800" y="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209550"/>
                </a:lnTo>
                <a:lnTo>
                  <a:pt x="533400" y="114300"/>
                </a:lnTo>
                <a:close/>
              </a:path>
              <a:path w="533400" h="228600">
                <a:moveTo>
                  <a:pt x="342900" y="209550"/>
                </a:moveTo>
                <a:lnTo>
                  <a:pt x="342900" y="152400"/>
                </a:lnTo>
                <a:lnTo>
                  <a:pt x="304800" y="152400"/>
                </a:lnTo>
                <a:lnTo>
                  <a:pt x="304800" y="228600"/>
                </a:lnTo>
                <a:lnTo>
                  <a:pt x="342900" y="2095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0017" y="2488182"/>
            <a:ext cx="3202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Agrégation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des</a:t>
            </a:r>
            <a:r>
              <a:rPr sz="2000" b="1" spc="-40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8615" y="2527807"/>
            <a:ext cx="3755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Formation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clou</a:t>
            </a:r>
            <a:r>
              <a:rPr sz="2000" b="1" spc="-31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plaquettaire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4741" y="1726626"/>
            <a:ext cx="3086735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  <a:tabLst>
                <a:tab pos="45656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1)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L'hémostase</a:t>
            </a:r>
            <a:r>
              <a:rPr sz="2000" b="1" spc="-1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primaire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2673" y="1720596"/>
            <a:ext cx="3276600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  <a:tabLst>
                <a:tab pos="548005" algn="l"/>
              </a:tabLst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1)</a:t>
            </a:r>
            <a:r>
              <a:rPr sz="20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L'hémostase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primaire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112" y="3403026"/>
            <a:ext cx="5048250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L’hémostase secondaire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000" b="1" spc="-8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673" y="3396996"/>
            <a:ext cx="5257800" cy="381000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2)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L’hémostase secondaire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ou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coagulation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8617" y="744727"/>
            <a:ext cx="7731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7420" algn="l"/>
                <a:tab pos="3973195" algn="l"/>
                <a:tab pos="4345305" algn="l"/>
                <a:tab pos="5623560" algn="l"/>
                <a:tab pos="7563484" algn="l"/>
              </a:tabLst>
            </a:pPr>
            <a:r>
              <a:rPr sz="2800" spc="-10" dirty="0"/>
              <a:t>L</a:t>
            </a:r>
            <a:r>
              <a:rPr sz="2800" spc="-5" dirty="0"/>
              <a:t>’h</a:t>
            </a:r>
            <a:r>
              <a:rPr sz="2800" spc="-10" dirty="0"/>
              <a:t>ém</a:t>
            </a:r>
            <a:r>
              <a:rPr sz="2800" dirty="0"/>
              <a:t>o</a:t>
            </a:r>
            <a:r>
              <a:rPr sz="2800" spc="-15" dirty="0"/>
              <a:t>s</a:t>
            </a:r>
            <a:r>
              <a:rPr sz="2800" spc="-5" dirty="0"/>
              <a:t>t</a:t>
            </a:r>
            <a:r>
              <a:rPr sz="2800" spc="-15" dirty="0"/>
              <a:t>as</a:t>
            </a:r>
            <a:r>
              <a:rPr sz="2800" spc="-5" dirty="0"/>
              <a:t>e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spc="-5" dirty="0"/>
              <a:t>c</a:t>
            </a:r>
            <a:r>
              <a:rPr sz="2800" dirty="0"/>
              <a:t>o</a:t>
            </a:r>
            <a:r>
              <a:rPr sz="2800" spc="-10" dirty="0"/>
              <a:t>m</a:t>
            </a:r>
            <a:r>
              <a:rPr sz="2800" dirty="0"/>
              <a:t>p</a:t>
            </a:r>
            <a:r>
              <a:rPr sz="2800" spc="-5" dirty="0"/>
              <a:t>r</a:t>
            </a:r>
            <a:r>
              <a:rPr sz="2800" spc="-10" dirty="0"/>
              <a:t>e</a:t>
            </a:r>
            <a:r>
              <a:rPr sz="2800" spc="-5" dirty="0"/>
              <a:t>nd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spc="-5" dirty="0"/>
              <a:t>3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spc="-10" dirty="0"/>
              <a:t>é</a:t>
            </a:r>
            <a:r>
              <a:rPr sz="2800" spc="-5" dirty="0"/>
              <a:t>t</a:t>
            </a:r>
            <a:r>
              <a:rPr sz="2800" spc="-15" dirty="0"/>
              <a:t>a</a:t>
            </a:r>
            <a:r>
              <a:rPr sz="2800" dirty="0"/>
              <a:t>p</a:t>
            </a:r>
            <a:r>
              <a:rPr sz="2800" spc="-10" dirty="0"/>
              <a:t>e</a:t>
            </a:r>
            <a:r>
              <a:rPr sz="2800" spc="-5" dirty="0"/>
              <a:t>s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dirty="0"/>
              <a:t>p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5" dirty="0"/>
              <a:t>nc</a:t>
            </a:r>
            <a:r>
              <a:rPr sz="2800" spc="-10" dirty="0"/>
              <a:t>i</a:t>
            </a:r>
            <a:r>
              <a:rPr sz="2800" dirty="0"/>
              <a:t>p</a:t>
            </a:r>
            <a:r>
              <a:rPr sz="2800" spc="-15" dirty="0"/>
              <a:t>a</a:t>
            </a:r>
            <a:r>
              <a:rPr sz="2800" spc="-5" dirty="0"/>
              <a:t>l</a:t>
            </a:r>
            <a:r>
              <a:rPr sz="2800" spc="-10" dirty="0"/>
              <a:t>e</a:t>
            </a:r>
            <a:r>
              <a:rPr sz="2800" spc="-5" dirty="0"/>
              <a:t>s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spc="-5" dirty="0"/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5221" y="1726626"/>
            <a:ext cx="1887220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spc="-490" dirty="0">
                <a:solidFill>
                  <a:srgbClr val="3232CC"/>
                </a:solidFill>
                <a:latin typeface="Comic Sans MS"/>
                <a:cs typeface="Comic Sans MS"/>
              </a:rPr>
              <a:t>((33 </a:t>
            </a:r>
            <a:r>
              <a:rPr sz="2000" b="1" spc="-560" dirty="0">
                <a:solidFill>
                  <a:srgbClr val="3232CC"/>
                </a:solidFill>
                <a:latin typeface="Comic Sans MS"/>
                <a:cs typeface="Comic Sans MS"/>
              </a:rPr>
              <a:t>àà </a:t>
            </a:r>
            <a:r>
              <a:rPr sz="2000" b="1" spc="-615" dirty="0">
                <a:solidFill>
                  <a:srgbClr val="3232CC"/>
                </a:solidFill>
                <a:latin typeface="Comic Sans MS"/>
                <a:cs typeface="Comic Sans MS"/>
              </a:rPr>
              <a:t>55</a:t>
            </a:r>
            <a:r>
              <a:rPr sz="2000" b="1" spc="-52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00" dirty="0">
                <a:solidFill>
                  <a:srgbClr val="3232CC"/>
                </a:solidFill>
                <a:latin typeface="Comic Sans MS"/>
                <a:cs typeface="Comic Sans MS"/>
              </a:rPr>
              <a:t>mmiinnuutteess))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3830" y="1720596"/>
            <a:ext cx="2070100" cy="39814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(3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à 5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minutes)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4093" y="3555426"/>
            <a:ext cx="1524635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spc="-490" dirty="0">
                <a:solidFill>
                  <a:srgbClr val="3232CC"/>
                </a:solidFill>
                <a:latin typeface="Comic Sans MS"/>
                <a:cs typeface="Comic Sans MS"/>
              </a:rPr>
              <a:t>((55 </a:t>
            </a:r>
            <a:r>
              <a:rPr sz="2000" b="1" spc="-560" dirty="0">
                <a:solidFill>
                  <a:srgbClr val="3232CC"/>
                </a:solidFill>
                <a:latin typeface="Comic Sans MS"/>
                <a:cs typeface="Comic Sans MS"/>
              </a:rPr>
              <a:t>àà </a:t>
            </a:r>
            <a:r>
              <a:rPr sz="2000" b="1" spc="-615" dirty="0">
                <a:solidFill>
                  <a:srgbClr val="3232CC"/>
                </a:solidFill>
                <a:latin typeface="Comic Sans MS"/>
                <a:cs typeface="Comic Sans MS"/>
              </a:rPr>
              <a:t>1100</a:t>
            </a:r>
            <a:r>
              <a:rPr sz="2000" b="1" spc="-50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490" dirty="0">
                <a:solidFill>
                  <a:srgbClr val="3232CC"/>
                </a:solidFill>
                <a:latin typeface="Comic Sans MS"/>
                <a:cs typeface="Comic Sans MS"/>
              </a:rPr>
              <a:t>mmiinn))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2702" y="3549396"/>
            <a:ext cx="1710055" cy="228600"/>
          </a:xfrm>
          <a:custGeom>
            <a:avLst/>
            <a:gdLst/>
            <a:ahLst/>
            <a:cxnLst/>
            <a:rect l="l" t="t" r="r" b="b"/>
            <a:pathLst>
              <a:path w="1710054" h="228600">
                <a:moveTo>
                  <a:pt x="0" y="0"/>
                </a:moveTo>
                <a:lnTo>
                  <a:pt x="0" y="228600"/>
                </a:lnTo>
                <a:lnTo>
                  <a:pt x="1709928" y="228600"/>
                </a:lnTo>
                <a:lnTo>
                  <a:pt x="1709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2702" y="3549396"/>
            <a:ext cx="1710055" cy="228600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ts val="1545"/>
              </a:lnSpc>
              <a:spcBef>
                <a:spcPts val="25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(5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à 10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min)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4112" y="3707825"/>
            <a:ext cx="1410335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p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matique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2673" y="3777996"/>
            <a:ext cx="5257800" cy="3219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55"/>
              </a:lnSpc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plasmatique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112" y="5308025"/>
            <a:ext cx="2037080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3) La</a:t>
            </a:r>
            <a:r>
              <a:rPr sz="2000" b="1" spc="-6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2673" y="5301996"/>
            <a:ext cx="2220595" cy="39814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3) La</a:t>
            </a:r>
            <a:r>
              <a:rPr sz="2000" b="1" spc="-50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fibrinolyse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92702" y="3777996"/>
            <a:ext cx="1710055" cy="169545"/>
          </a:xfrm>
          <a:custGeom>
            <a:avLst/>
            <a:gdLst/>
            <a:ahLst/>
            <a:cxnLst/>
            <a:rect l="l" t="t" r="r" b="b"/>
            <a:pathLst>
              <a:path w="1710054" h="169545">
                <a:moveTo>
                  <a:pt x="0" y="0"/>
                </a:moveTo>
                <a:lnTo>
                  <a:pt x="0" y="169163"/>
                </a:lnTo>
                <a:lnTo>
                  <a:pt x="1709928" y="169163"/>
                </a:lnTo>
                <a:lnTo>
                  <a:pt x="1709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04261" y="5308025"/>
            <a:ext cx="2085339" cy="354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000" b="1" spc="-530" dirty="0">
                <a:solidFill>
                  <a:srgbClr val="3232CC"/>
                </a:solidFill>
                <a:latin typeface="Comic Sans MS"/>
                <a:cs typeface="Comic Sans MS"/>
              </a:rPr>
              <a:t>((4488 </a:t>
            </a:r>
            <a:r>
              <a:rPr sz="2000" b="1" spc="-560" dirty="0">
                <a:solidFill>
                  <a:srgbClr val="3232CC"/>
                </a:solidFill>
                <a:latin typeface="Comic Sans MS"/>
                <a:cs typeface="Comic Sans MS"/>
              </a:rPr>
              <a:t>àà </a:t>
            </a:r>
            <a:r>
              <a:rPr sz="2000" b="1" spc="-615" dirty="0">
                <a:solidFill>
                  <a:srgbClr val="3232CC"/>
                </a:solidFill>
                <a:latin typeface="Comic Sans MS"/>
                <a:cs typeface="Comic Sans MS"/>
              </a:rPr>
              <a:t>7722</a:t>
            </a:r>
            <a:r>
              <a:rPr sz="2000" b="1" spc="-509" dirty="0">
                <a:solidFill>
                  <a:srgbClr val="3232CC"/>
                </a:solidFill>
                <a:latin typeface="Comic Sans MS"/>
                <a:cs typeface="Comic Sans MS"/>
              </a:rPr>
              <a:t> hheeuurreess))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2870" y="5301996"/>
            <a:ext cx="2270760" cy="398145"/>
          </a:xfrm>
          <a:prstGeom prst="rect">
            <a:avLst/>
          </a:prstGeom>
          <a:solidFill>
            <a:srgbClr val="00CC9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(48 à 72</a:t>
            </a:r>
            <a:r>
              <a:rPr sz="2000" b="1" spc="-8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heures)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3288" y="4483098"/>
            <a:ext cx="5668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2465" algn="l"/>
              </a:tabLst>
            </a:pP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Fibrine</a:t>
            </a:r>
            <a:r>
              <a:rPr sz="20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Formation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2000" b="1" spc="-12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caillot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07870" y="454914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42900" y="152400"/>
                </a:moveTo>
                <a:lnTo>
                  <a:pt x="342900" y="76200"/>
                </a:lnTo>
                <a:lnTo>
                  <a:pt x="0" y="76200"/>
                </a:lnTo>
                <a:lnTo>
                  <a:pt x="0" y="152400"/>
                </a:lnTo>
                <a:lnTo>
                  <a:pt x="342900" y="152400"/>
                </a:lnTo>
                <a:close/>
              </a:path>
              <a:path w="533400" h="228600">
                <a:moveTo>
                  <a:pt x="533400" y="114300"/>
                </a:moveTo>
                <a:lnTo>
                  <a:pt x="304800" y="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209550"/>
                </a:lnTo>
                <a:lnTo>
                  <a:pt x="533400" y="114300"/>
                </a:lnTo>
                <a:close/>
              </a:path>
              <a:path w="533400" h="228600">
                <a:moveTo>
                  <a:pt x="342900" y="209550"/>
                </a:moveTo>
                <a:lnTo>
                  <a:pt x="342900" y="152400"/>
                </a:lnTo>
                <a:lnTo>
                  <a:pt x="304800" y="152400"/>
                </a:lnTo>
                <a:lnTo>
                  <a:pt x="304800" y="228600"/>
                </a:lnTo>
                <a:lnTo>
                  <a:pt x="342900" y="2095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33812" y="6022337"/>
            <a:ext cx="2556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Dissolution </a:t>
            </a:r>
            <a:r>
              <a:rPr sz="20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2000" b="1" spc="-13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caillot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4622" y="6007097"/>
            <a:ext cx="4014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Retour à une circulation</a:t>
            </a:r>
            <a:r>
              <a:rPr sz="2000" b="1" spc="-195" dirty="0">
                <a:solidFill>
                  <a:srgbClr val="3232C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232CC"/>
                </a:solidFill>
                <a:latin typeface="Comic Sans MS"/>
                <a:cs typeface="Comic Sans MS"/>
              </a:rPr>
              <a:t>normale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31670" y="61188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342900" y="152400"/>
                </a:moveTo>
                <a:lnTo>
                  <a:pt x="342900" y="76200"/>
                </a:lnTo>
                <a:lnTo>
                  <a:pt x="0" y="76200"/>
                </a:lnTo>
                <a:lnTo>
                  <a:pt x="0" y="152400"/>
                </a:lnTo>
                <a:lnTo>
                  <a:pt x="342900" y="152400"/>
                </a:lnTo>
                <a:close/>
              </a:path>
              <a:path w="533400" h="228600">
                <a:moveTo>
                  <a:pt x="533400" y="114300"/>
                </a:moveTo>
                <a:lnTo>
                  <a:pt x="304800" y="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209550"/>
                </a:lnTo>
                <a:lnTo>
                  <a:pt x="533400" y="114300"/>
                </a:lnTo>
                <a:close/>
              </a:path>
              <a:path w="533400" h="228600">
                <a:moveTo>
                  <a:pt x="342900" y="209550"/>
                </a:moveTo>
                <a:lnTo>
                  <a:pt x="342900" y="152400"/>
                </a:lnTo>
                <a:lnTo>
                  <a:pt x="304800" y="152400"/>
                </a:lnTo>
                <a:lnTo>
                  <a:pt x="304800" y="228600"/>
                </a:lnTo>
                <a:lnTo>
                  <a:pt x="342900" y="2095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5588" y="492590"/>
            <a:ext cx="507111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  <a:tabLst>
                <a:tab pos="499109" algn="l"/>
                <a:tab pos="3245485" algn="l"/>
              </a:tabLst>
            </a:pP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1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)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L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’H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O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T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800" b="1" dirty="0">
                <a:solidFill>
                  <a:srgbClr val="3232CC"/>
                </a:solidFill>
                <a:latin typeface="Comic Sans MS"/>
                <a:cs typeface="Comic Sans MS"/>
              </a:rPr>
              <a:t>S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r>
              <a:rPr sz="28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PRI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M</a:t>
            </a:r>
            <a:r>
              <a:rPr sz="2800" b="1" spc="-15" dirty="0">
                <a:solidFill>
                  <a:srgbClr val="3232CC"/>
                </a:solidFill>
                <a:latin typeface="Comic Sans MS"/>
                <a:cs typeface="Comic Sans MS"/>
              </a:rPr>
              <a:t>A</a:t>
            </a:r>
            <a:r>
              <a:rPr sz="2800" b="1" spc="-10" dirty="0">
                <a:solidFill>
                  <a:srgbClr val="3232CC"/>
                </a:solidFill>
                <a:latin typeface="Comic Sans MS"/>
                <a:cs typeface="Comic Sans MS"/>
              </a:rPr>
              <a:t>IR</a:t>
            </a:r>
            <a:r>
              <a:rPr sz="2800" b="1" spc="-5" dirty="0">
                <a:solidFill>
                  <a:srgbClr val="3232CC"/>
                </a:solidFill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5666" y="501395"/>
            <a:ext cx="5259705" cy="5200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0"/>
              </a:spcBef>
              <a:tabLst>
                <a:tab pos="589280" algn="l"/>
                <a:tab pos="3335654" algn="l"/>
              </a:tabLst>
            </a:pPr>
            <a:r>
              <a:rPr sz="2800" spc="-5" dirty="0"/>
              <a:t>1)</a:t>
            </a:r>
            <a:r>
              <a:rPr sz="2800" b="0" spc="-5" dirty="0">
                <a:latin typeface="Times New Roman"/>
                <a:cs typeface="Times New Roman"/>
              </a:rPr>
              <a:t>	</a:t>
            </a:r>
            <a:r>
              <a:rPr sz="2800" spc="-5" dirty="0"/>
              <a:t>L’HEMOSTASE</a:t>
            </a:r>
            <a:r>
              <a:rPr sz="2800" b="0" spc="-5" dirty="0">
                <a:latin typeface="Times New Roman"/>
                <a:cs typeface="Times New Roman"/>
              </a:rPr>
              <a:t>	</a:t>
            </a:r>
            <a:r>
              <a:rPr sz="2800" spc="-10" dirty="0"/>
              <a:t>PRIMAIRE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016" y="1281175"/>
            <a:ext cx="795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9169" algn="l"/>
                <a:tab pos="2778760" algn="l"/>
                <a:tab pos="3080385" algn="l"/>
                <a:tab pos="3465829" algn="l"/>
                <a:tab pos="5013960" algn="l"/>
                <a:tab pos="5485130" algn="l"/>
                <a:tab pos="6176645" algn="l"/>
              </a:tabLst>
            </a:pP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Étape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aboutissant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à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3232CC"/>
                </a:solidFill>
                <a:latin typeface="Comic Sans MS"/>
                <a:cs typeface="Comic Sans MS"/>
              </a:rPr>
              <a:t>la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formation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3232CC"/>
                </a:solidFill>
                <a:latin typeface="Comic Sans MS"/>
                <a:cs typeface="Comic Sans MS"/>
              </a:rPr>
              <a:t>du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clou</a:t>
            </a:r>
            <a:r>
              <a:rPr sz="2400" spc="-5" dirty="0">
                <a:solidFill>
                  <a:srgbClr val="CC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C0065"/>
                </a:solidFill>
                <a:latin typeface="Comic Sans MS"/>
                <a:cs typeface="Comic Sans MS"/>
              </a:rPr>
              <a:t>plaquettaire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2668" y="2398435"/>
            <a:ext cx="4572000" cy="144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8039" y="1711789"/>
            <a:ext cx="1336040" cy="495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ct</a:t>
            </a:r>
            <a:r>
              <a:rPr sz="2800" b="1" spc="-10" dirty="0">
                <a:latin typeface="Comic Sans MS"/>
                <a:cs typeface="Comic Sans MS"/>
              </a:rPr>
              <a:t>eu</a:t>
            </a:r>
            <a:r>
              <a:rPr sz="2800" b="1" spc="-5" dirty="0">
                <a:latin typeface="Comic Sans MS"/>
                <a:cs typeface="Comic Sans MS"/>
              </a:rPr>
              <a:t>rs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5070" y="1720596"/>
            <a:ext cx="1522730" cy="520065"/>
          </a:xfrm>
          <a:prstGeom prst="rect">
            <a:avLst/>
          </a:prstGeom>
          <a:solidFill>
            <a:srgbClr val="FFCC6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10"/>
              </a:spcBef>
            </a:pPr>
            <a:r>
              <a:rPr sz="2800" b="1" spc="-5" dirty="0">
                <a:latin typeface="Comic Sans MS"/>
                <a:cs typeface="Comic Sans MS"/>
              </a:rPr>
              <a:t>Acteurs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1257" y="2412426"/>
            <a:ext cx="2757170" cy="6597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indent="252729">
              <a:lnSpc>
                <a:spcPct val="100000"/>
              </a:lnSpc>
              <a:spcBef>
                <a:spcPts val="204"/>
              </a:spcBef>
            </a:pPr>
            <a:r>
              <a:rPr sz="2000" b="1" spc="-5" dirty="0">
                <a:latin typeface="Comic Sans MS"/>
                <a:cs typeface="Comic Sans MS"/>
              </a:rPr>
              <a:t>vaisseaux </a:t>
            </a:r>
            <a:r>
              <a:rPr sz="2000" b="1" dirty="0">
                <a:latin typeface="Comic Sans MS"/>
                <a:cs typeface="Comic Sans MS"/>
              </a:rPr>
              <a:t>sanguins  (cellules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073" y="2406396"/>
            <a:ext cx="3352800" cy="70294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297180" marR="290830" indent="252729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latin typeface="Comic Sans MS"/>
                <a:cs typeface="Comic Sans MS"/>
              </a:rPr>
              <a:t>vaisseaux </a:t>
            </a:r>
            <a:r>
              <a:rPr sz="2000" b="1" dirty="0">
                <a:latin typeface="Comic Sans MS"/>
                <a:cs typeface="Comic Sans MS"/>
              </a:rPr>
              <a:t>sanguins  (cellules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endothéliales)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23822" y="2769108"/>
            <a:ext cx="1984375" cy="434340"/>
          </a:xfrm>
          <a:custGeom>
            <a:avLst/>
            <a:gdLst/>
            <a:ahLst/>
            <a:cxnLst/>
            <a:rect l="l" t="t" r="r" b="b"/>
            <a:pathLst>
              <a:path w="1984375" h="434339">
                <a:moveTo>
                  <a:pt x="1876526" y="359289"/>
                </a:moveTo>
                <a:lnTo>
                  <a:pt x="7620" y="0"/>
                </a:lnTo>
                <a:lnTo>
                  <a:pt x="0" y="38100"/>
                </a:lnTo>
                <a:lnTo>
                  <a:pt x="1869357" y="397185"/>
                </a:lnTo>
                <a:lnTo>
                  <a:pt x="1876526" y="359289"/>
                </a:lnTo>
                <a:close/>
              </a:path>
              <a:path w="1984375" h="434339">
                <a:moveTo>
                  <a:pt x="1894332" y="425138"/>
                </a:moveTo>
                <a:lnTo>
                  <a:pt x="1894332" y="362712"/>
                </a:lnTo>
                <a:lnTo>
                  <a:pt x="1888236" y="400812"/>
                </a:lnTo>
                <a:lnTo>
                  <a:pt x="1869357" y="397185"/>
                </a:lnTo>
                <a:lnTo>
                  <a:pt x="1862328" y="434340"/>
                </a:lnTo>
                <a:lnTo>
                  <a:pt x="1894332" y="425138"/>
                </a:lnTo>
                <a:close/>
              </a:path>
              <a:path w="1984375" h="434339">
                <a:moveTo>
                  <a:pt x="1894332" y="362712"/>
                </a:moveTo>
                <a:lnTo>
                  <a:pt x="1876526" y="359289"/>
                </a:lnTo>
                <a:lnTo>
                  <a:pt x="1869357" y="397185"/>
                </a:lnTo>
                <a:lnTo>
                  <a:pt x="1888236" y="400812"/>
                </a:lnTo>
                <a:lnTo>
                  <a:pt x="1894332" y="362712"/>
                </a:lnTo>
                <a:close/>
              </a:path>
              <a:path w="1984375" h="434339">
                <a:moveTo>
                  <a:pt x="1984248" y="399288"/>
                </a:moveTo>
                <a:lnTo>
                  <a:pt x="1883664" y="321564"/>
                </a:lnTo>
                <a:lnTo>
                  <a:pt x="1876526" y="359289"/>
                </a:lnTo>
                <a:lnTo>
                  <a:pt x="1894332" y="362712"/>
                </a:lnTo>
                <a:lnTo>
                  <a:pt x="1894332" y="425138"/>
                </a:lnTo>
                <a:lnTo>
                  <a:pt x="1984248" y="399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3822" y="2769108"/>
            <a:ext cx="1984375" cy="434340"/>
          </a:xfrm>
          <a:custGeom>
            <a:avLst/>
            <a:gdLst/>
            <a:ahLst/>
            <a:cxnLst/>
            <a:rect l="l" t="t" r="r" b="b"/>
            <a:pathLst>
              <a:path w="1984375" h="434339">
                <a:moveTo>
                  <a:pt x="1876526" y="359289"/>
                </a:moveTo>
                <a:lnTo>
                  <a:pt x="7620" y="0"/>
                </a:lnTo>
                <a:lnTo>
                  <a:pt x="0" y="38100"/>
                </a:lnTo>
                <a:lnTo>
                  <a:pt x="1869357" y="397185"/>
                </a:lnTo>
                <a:lnTo>
                  <a:pt x="1876526" y="359289"/>
                </a:lnTo>
                <a:close/>
              </a:path>
              <a:path w="1984375" h="434339">
                <a:moveTo>
                  <a:pt x="1894332" y="425138"/>
                </a:moveTo>
                <a:lnTo>
                  <a:pt x="1894332" y="362712"/>
                </a:lnTo>
                <a:lnTo>
                  <a:pt x="1888236" y="400812"/>
                </a:lnTo>
                <a:lnTo>
                  <a:pt x="1869357" y="397185"/>
                </a:lnTo>
                <a:lnTo>
                  <a:pt x="1862328" y="434340"/>
                </a:lnTo>
                <a:lnTo>
                  <a:pt x="1894332" y="425138"/>
                </a:lnTo>
                <a:close/>
              </a:path>
              <a:path w="1984375" h="434339">
                <a:moveTo>
                  <a:pt x="1894332" y="362712"/>
                </a:moveTo>
                <a:lnTo>
                  <a:pt x="1876526" y="359289"/>
                </a:lnTo>
                <a:lnTo>
                  <a:pt x="1869357" y="397185"/>
                </a:lnTo>
                <a:lnTo>
                  <a:pt x="1888236" y="400812"/>
                </a:lnTo>
                <a:lnTo>
                  <a:pt x="1894332" y="362712"/>
                </a:lnTo>
                <a:close/>
              </a:path>
              <a:path w="1984375" h="434339">
                <a:moveTo>
                  <a:pt x="1984248" y="399288"/>
                </a:moveTo>
                <a:lnTo>
                  <a:pt x="1883664" y="321564"/>
                </a:lnTo>
                <a:lnTo>
                  <a:pt x="1876526" y="359289"/>
                </a:lnTo>
                <a:lnTo>
                  <a:pt x="1894332" y="362712"/>
                </a:lnTo>
                <a:lnTo>
                  <a:pt x="1894332" y="425138"/>
                </a:lnTo>
                <a:lnTo>
                  <a:pt x="1984248" y="399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7069" y="3625595"/>
            <a:ext cx="3047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98869" y="3244595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13088" y="3231777"/>
            <a:ext cx="160972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1259840" algn="l"/>
              </a:tabLst>
            </a:pPr>
            <a:r>
              <a:rPr sz="2400" b="1" spc="-5" dirty="0">
                <a:latin typeface="Comic Sans MS"/>
                <a:cs typeface="Comic Sans MS"/>
              </a:rPr>
              <a:t>Fa</a:t>
            </a:r>
            <a:r>
              <a:rPr sz="2400" b="1" dirty="0">
                <a:latin typeface="Comic Sans MS"/>
                <a:cs typeface="Comic Sans MS"/>
              </a:rPr>
              <a:t>c</a:t>
            </a:r>
            <a:r>
              <a:rPr sz="2400" b="1" spc="-5" dirty="0">
                <a:latin typeface="Comic Sans MS"/>
                <a:cs typeface="Comic Sans MS"/>
              </a:rPr>
              <a:t>t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5" dirty="0">
                <a:latin typeface="Comic Sans MS"/>
                <a:cs typeface="Comic Sans MS"/>
              </a:rPr>
              <a:t>u</a:t>
            </a:r>
            <a:r>
              <a:rPr sz="2400" b="1" dirty="0">
                <a:latin typeface="Comic Sans MS"/>
                <a:cs typeface="Comic Sans MS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omic Sans MS"/>
                <a:cs typeface="Comic Sans MS"/>
              </a:rPr>
              <a:t>d</a:t>
            </a:r>
            <a:r>
              <a:rPr sz="2400" b="1" dirty="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24906" y="34747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0230" y="3322320"/>
            <a:ext cx="1437386" cy="236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7506" y="2941320"/>
            <a:ext cx="615950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58106" y="30175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20106" y="2941320"/>
            <a:ext cx="600710" cy="312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9106" y="30937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3106" y="27889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4506" y="27127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306" y="28651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2407" y="3777994"/>
            <a:ext cx="4572000" cy="3124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069" y="3777995"/>
            <a:ext cx="304799" cy="152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9469" y="3854195"/>
            <a:ext cx="304799" cy="304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8469" y="5073395"/>
            <a:ext cx="304799" cy="304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6269" y="4235195"/>
            <a:ext cx="304799" cy="3047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70069" y="5378195"/>
            <a:ext cx="304799" cy="3047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74869" y="4463795"/>
            <a:ext cx="304799" cy="304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32069" y="4311395"/>
            <a:ext cx="304799" cy="304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3869" y="4997195"/>
            <a:ext cx="304799" cy="304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1469" y="5225795"/>
            <a:ext cx="304799" cy="304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03469" y="5759195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51269" y="5454395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88670" y="5225796"/>
            <a:ext cx="1438910" cy="398145"/>
          </a:xfrm>
          <a:custGeom>
            <a:avLst/>
            <a:gdLst/>
            <a:ahLst/>
            <a:cxnLst/>
            <a:rect l="l" t="t" r="r" b="b"/>
            <a:pathLst>
              <a:path w="1438910" h="398145">
                <a:moveTo>
                  <a:pt x="0" y="0"/>
                </a:moveTo>
                <a:lnTo>
                  <a:pt x="0" y="397764"/>
                </a:lnTo>
                <a:lnTo>
                  <a:pt x="1438656" y="397764"/>
                </a:lnTo>
                <a:lnTo>
                  <a:pt x="1438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6470" y="5321808"/>
            <a:ext cx="1905000" cy="114300"/>
          </a:xfrm>
          <a:custGeom>
            <a:avLst/>
            <a:gdLst/>
            <a:ahLst/>
            <a:cxnLst/>
            <a:rect l="l" t="t" r="r" b="b"/>
            <a:pathLst>
              <a:path w="1905000" h="114300">
                <a:moveTo>
                  <a:pt x="1810512" y="76200"/>
                </a:moveTo>
                <a:lnTo>
                  <a:pt x="1810512" y="38100"/>
                </a:lnTo>
                <a:lnTo>
                  <a:pt x="0" y="38100"/>
                </a:lnTo>
                <a:lnTo>
                  <a:pt x="0" y="76200"/>
                </a:lnTo>
                <a:lnTo>
                  <a:pt x="1810512" y="76200"/>
                </a:lnTo>
                <a:close/>
              </a:path>
              <a:path w="1905000" h="114300">
                <a:moveTo>
                  <a:pt x="1905000" y="56388"/>
                </a:moveTo>
                <a:lnTo>
                  <a:pt x="1790700" y="0"/>
                </a:lnTo>
                <a:lnTo>
                  <a:pt x="1790700" y="38100"/>
                </a:lnTo>
                <a:lnTo>
                  <a:pt x="1810512" y="38100"/>
                </a:lnTo>
                <a:lnTo>
                  <a:pt x="1810512" y="104261"/>
                </a:lnTo>
                <a:lnTo>
                  <a:pt x="1905000" y="56388"/>
                </a:lnTo>
                <a:close/>
              </a:path>
              <a:path w="1905000" h="114300">
                <a:moveTo>
                  <a:pt x="1810512" y="104261"/>
                </a:moveTo>
                <a:lnTo>
                  <a:pt x="1810512" y="76200"/>
                </a:lnTo>
                <a:lnTo>
                  <a:pt x="1790700" y="76200"/>
                </a:lnTo>
                <a:lnTo>
                  <a:pt x="1790700" y="114300"/>
                </a:lnTo>
                <a:lnTo>
                  <a:pt x="1810512" y="10426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67725" y="3597537"/>
            <a:ext cx="223393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  <a:tabLst>
                <a:tab pos="656590" algn="l"/>
              </a:tabLst>
            </a:pPr>
            <a:r>
              <a:rPr sz="2400" b="1" dirty="0">
                <a:latin typeface="Comic Sans MS"/>
                <a:cs typeface="Comic Sans MS"/>
              </a:rPr>
              <a:t>V</a:t>
            </a:r>
            <a:r>
              <a:rPr sz="2400" b="1" spc="-5" dirty="0">
                <a:latin typeface="Comic Sans MS"/>
                <a:cs typeface="Comic Sans MS"/>
              </a:rPr>
              <a:t>o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Willeb</a:t>
            </a:r>
            <a:r>
              <a:rPr sz="2400" b="1" spc="-5" dirty="0">
                <a:latin typeface="Comic Sans MS"/>
                <a:cs typeface="Comic Sans MS"/>
              </a:rPr>
              <a:t>ra</a:t>
            </a:r>
            <a:r>
              <a:rPr sz="2400" b="1" dirty="0">
                <a:latin typeface="Comic Sans MS"/>
                <a:cs typeface="Comic Sans MS"/>
              </a:rPr>
              <a:t>nd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4754" y="3232404"/>
            <a:ext cx="2421890" cy="822960"/>
          </a:xfrm>
          <a:prstGeom prst="rect">
            <a:avLst/>
          </a:prstGeom>
          <a:solidFill>
            <a:srgbClr val="32CC32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 marR="86995" indent="245110">
              <a:lnSpc>
                <a:spcPct val="100000"/>
              </a:lnSpc>
              <a:spcBef>
                <a:spcPts val="240"/>
              </a:spcBef>
              <a:tabLst>
                <a:tab pos="749300" algn="l"/>
                <a:tab pos="1598295" algn="l"/>
              </a:tabLst>
            </a:pPr>
            <a:r>
              <a:rPr sz="2400" b="1" spc="-5" dirty="0">
                <a:latin typeface="Comic Sans MS"/>
                <a:cs typeface="Comic Sans MS"/>
              </a:rPr>
              <a:t>Facteur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de  </a:t>
            </a:r>
            <a:r>
              <a:rPr sz="2400" b="1" dirty="0">
                <a:latin typeface="Comic Sans MS"/>
                <a:cs typeface="Comic Sans MS"/>
              </a:rPr>
              <a:t>V</a:t>
            </a:r>
            <a:r>
              <a:rPr sz="2400" b="1" spc="-5" dirty="0">
                <a:latin typeface="Comic Sans MS"/>
                <a:cs typeface="Comic Sans MS"/>
              </a:rPr>
              <a:t>o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Willeb</a:t>
            </a:r>
            <a:r>
              <a:rPr sz="2400" b="1" spc="-5" dirty="0">
                <a:latin typeface="Comic Sans MS"/>
                <a:cs typeface="Comic Sans MS"/>
              </a:rPr>
              <a:t>ra</a:t>
            </a:r>
            <a:r>
              <a:rPr sz="2400" b="1" dirty="0">
                <a:latin typeface="Comic Sans MS"/>
                <a:cs typeface="Comic Sans MS"/>
              </a:rPr>
              <a:t>nd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05706" y="57607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80766" y="4466844"/>
            <a:ext cx="806450" cy="768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86706" y="62179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9906" y="5989320"/>
            <a:ext cx="29591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5698" y="5454396"/>
            <a:ext cx="2003044" cy="6278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50698" y="5830824"/>
            <a:ext cx="1870075" cy="472440"/>
          </a:xfrm>
          <a:custGeom>
            <a:avLst/>
            <a:gdLst/>
            <a:ahLst/>
            <a:cxnLst/>
            <a:rect l="l" t="t" r="r" b="b"/>
            <a:pathLst>
              <a:path w="1870075" h="472439">
                <a:moveTo>
                  <a:pt x="1869948" y="4572"/>
                </a:moveTo>
                <a:lnTo>
                  <a:pt x="1869948" y="0"/>
                </a:lnTo>
                <a:lnTo>
                  <a:pt x="0" y="0"/>
                </a:lnTo>
                <a:lnTo>
                  <a:pt x="18097" y="4572"/>
                </a:lnTo>
                <a:lnTo>
                  <a:pt x="1869948" y="4572"/>
                </a:lnTo>
                <a:close/>
              </a:path>
              <a:path w="1870075" h="472439">
                <a:moveTo>
                  <a:pt x="1865375" y="472440"/>
                </a:moveTo>
                <a:lnTo>
                  <a:pt x="1865375" y="471285"/>
                </a:lnTo>
                <a:lnTo>
                  <a:pt x="18097" y="4572"/>
                </a:lnTo>
                <a:lnTo>
                  <a:pt x="4571" y="4572"/>
                </a:lnTo>
                <a:lnTo>
                  <a:pt x="4571" y="472440"/>
                </a:lnTo>
                <a:lnTo>
                  <a:pt x="1865375" y="472440"/>
                </a:lnTo>
                <a:close/>
              </a:path>
              <a:path w="1870075" h="472439">
                <a:moveTo>
                  <a:pt x="1869948" y="472440"/>
                </a:moveTo>
                <a:lnTo>
                  <a:pt x="1869948" y="4572"/>
                </a:lnTo>
                <a:lnTo>
                  <a:pt x="1865375" y="4572"/>
                </a:lnTo>
                <a:lnTo>
                  <a:pt x="1865375" y="10668"/>
                </a:lnTo>
                <a:lnTo>
                  <a:pt x="1865376" y="471285"/>
                </a:lnTo>
                <a:lnTo>
                  <a:pt x="1869948" y="472440"/>
                </a:lnTo>
                <a:close/>
              </a:path>
            </a:pathLst>
          </a:custGeom>
          <a:solidFill>
            <a:srgbClr val="32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55270" y="5835396"/>
            <a:ext cx="1861185" cy="467995"/>
          </a:xfrm>
          <a:custGeom>
            <a:avLst/>
            <a:gdLst/>
            <a:ahLst/>
            <a:cxnLst/>
            <a:rect l="l" t="t" r="r" b="b"/>
            <a:pathLst>
              <a:path w="1861185" h="467995">
                <a:moveTo>
                  <a:pt x="0" y="0"/>
                </a:moveTo>
                <a:lnTo>
                  <a:pt x="0" y="467868"/>
                </a:lnTo>
                <a:lnTo>
                  <a:pt x="1860804" y="467868"/>
                </a:lnTo>
                <a:lnTo>
                  <a:pt x="18608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50698" y="5830824"/>
            <a:ext cx="1870075" cy="477520"/>
          </a:xfrm>
          <a:custGeom>
            <a:avLst/>
            <a:gdLst/>
            <a:ahLst/>
            <a:cxnLst/>
            <a:rect l="l" t="t" r="r" b="b"/>
            <a:pathLst>
              <a:path w="1870075" h="477520">
                <a:moveTo>
                  <a:pt x="1869948" y="477012"/>
                </a:moveTo>
                <a:lnTo>
                  <a:pt x="1869948" y="0"/>
                </a:lnTo>
                <a:lnTo>
                  <a:pt x="0" y="0"/>
                </a:lnTo>
                <a:lnTo>
                  <a:pt x="0" y="477012"/>
                </a:lnTo>
                <a:lnTo>
                  <a:pt x="4572" y="47701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860804" y="10668"/>
                </a:lnTo>
                <a:lnTo>
                  <a:pt x="1860804" y="4572"/>
                </a:lnTo>
                <a:lnTo>
                  <a:pt x="1865376" y="10668"/>
                </a:lnTo>
                <a:lnTo>
                  <a:pt x="1865376" y="477012"/>
                </a:lnTo>
                <a:lnTo>
                  <a:pt x="1869948" y="477012"/>
                </a:lnTo>
                <a:close/>
              </a:path>
              <a:path w="1870075" h="47752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870075" h="477520">
                <a:moveTo>
                  <a:pt x="10668" y="467868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67868"/>
                </a:lnTo>
                <a:lnTo>
                  <a:pt x="10668" y="467868"/>
                </a:lnTo>
                <a:close/>
              </a:path>
              <a:path w="1870075" h="477520">
                <a:moveTo>
                  <a:pt x="1865376" y="467868"/>
                </a:moveTo>
                <a:lnTo>
                  <a:pt x="4572" y="467868"/>
                </a:lnTo>
                <a:lnTo>
                  <a:pt x="10668" y="472440"/>
                </a:lnTo>
                <a:lnTo>
                  <a:pt x="10668" y="477012"/>
                </a:lnTo>
                <a:lnTo>
                  <a:pt x="1860804" y="477012"/>
                </a:lnTo>
                <a:lnTo>
                  <a:pt x="1860804" y="472440"/>
                </a:lnTo>
                <a:lnTo>
                  <a:pt x="1865376" y="467868"/>
                </a:lnTo>
                <a:close/>
              </a:path>
              <a:path w="1870075" h="477520">
                <a:moveTo>
                  <a:pt x="10668" y="477012"/>
                </a:moveTo>
                <a:lnTo>
                  <a:pt x="10668" y="472440"/>
                </a:lnTo>
                <a:lnTo>
                  <a:pt x="4572" y="467868"/>
                </a:lnTo>
                <a:lnTo>
                  <a:pt x="4572" y="477012"/>
                </a:lnTo>
                <a:lnTo>
                  <a:pt x="10668" y="477012"/>
                </a:lnTo>
                <a:close/>
              </a:path>
              <a:path w="1870075" h="477520">
                <a:moveTo>
                  <a:pt x="1865376" y="10668"/>
                </a:moveTo>
                <a:lnTo>
                  <a:pt x="1860804" y="4572"/>
                </a:lnTo>
                <a:lnTo>
                  <a:pt x="1860804" y="10668"/>
                </a:lnTo>
                <a:lnTo>
                  <a:pt x="1865376" y="10668"/>
                </a:lnTo>
                <a:close/>
              </a:path>
              <a:path w="1870075" h="477520">
                <a:moveTo>
                  <a:pt x="1865376" y="467868"/>
                </a:moveTo>
                <a:lnTo>
                  <a:pt x="1865376" y="10668"/>
                </a:lnTo>
                <a:lnTo>
                  <a:pt x="1860804" y="10668"/>
                </a:lnTo>
                <a:lnTo>
                  <a:pt x="1860804" y="467868"/>
                </a:lnTo>
                <a:lnTo>
                  <a:pt x="1865376" y="467868"/>
                </a:lnTo>
                <a:close/>
              </a:path>
              <a:path w="1870075" h="477520">
                <a:moveTo>
                  <a:pt x="1865376" y="477012"/>
                </a:moveTo>
                <a:lnTo>
                  <a:pt x="1865376" y="467868"/>
                </a:lnTo>
                <a:lnTo>
                  <a:pt x="1860804" y="472440"/>
                </a:lnTo>
                <a:lnTo>
                  <a:pt x="1860804" y="477012"/>
                </a:lnTo>
                <a:lnTo>
                  <a:pt x="1865376" y="477012"/>
                </a:lnTo>
                <a:close/>
              </a:path>
            </a:pathLst>
          </a:custGeom>
          <a:solidFill>
            <a:srgbClr val="32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55270" y="5245098"/>
            <a:ext cx="197231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Plaquettes</a:t>
            </a:r>
            <a:endParaRPr sz="2000">
              <a:latin typeface="Comic Sans MS"/>
              <a:cs typeface="Comic Sans MS"/>
            </a:endParaRPr>
          </a:p>
          <a:p>
            <a:pPr marL="95885">
              <a:lnSpc>
                <a:spcPct val="100000"/>
              </a:lnSpc>
              <a:spcBef>
                <a:spcPts val="2385"/>
              </a:spcBef>
            </a:pPr>
            <a:r>
              <a:rPr sz="2400" b="1" spc="-5" dirty="0">
                <a:latin typeface="Comic Sans MS"/>
                <a:cs typeface="Comic Sans MS"/>
              </a:rPr>
              <a:t>Fibrinogène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546982" y="4204716"/>
            <a:ext cx="439420" cy="7132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35446" y="4482211"/>
            <a:ext cx="331470" cy="758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1066" y="3817620"/>
            <a:ext cx="615950" cy="5821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94966" y="3857244"/>
            <a:ext cx="656590" cy="5394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71566" y="5838444"/>
            <a:ext cx="656590" cy="5394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32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1495</Words>
  <Application>Microsoft Office PowerPoint</Application>
  <PresentationFormat>Personnalisé</PresentationFormat>
  <Paragraphs>465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Comic Sans MS</vt:lpstr>
      <vt:lpstr>Times New Roman</vt:lpstr>
      <vt:lpstr>Office Theme</vt:lpstr>
      <vt:lpstr>Physiologie deL’HEMOSTASE</vt:lpstr>
      <vt:lpstr>Quand le sang ne  coagule pas assez…</vt:lpstr>
      <vt:lpstr>Hémophilie</vt:lpstr>
      <vt:lpstr>Quand le sang  coagule trop…</vt:lpstr>
      <vt:lpstr>Présentation PowerPoint</vt:lpstr>
      <vt:lpstr>DEFINITION</vt:lpstr>
      <vt:lpstr>Présentation PowerPoint</vt:lpstr>
      <vt:lpstr>L’hémostase comprend 3 étapes principales :</vt:lpstr>
      <vt:lpstr>1) L’HEMOSTASE PRIMAIRE</vt:lpstr>
      <vt:lpstr>Étapes de l’hémostase primaire</vt:lpstr>
      <vt:lpstr>Sous-endothélium</vt:lpstr>
      <vt:lpstr>Sous-endothélium</vt:lpstr>
      <vt:lpstr>Présentation PowerPoint</vt:lpstr>
      <vt:lpstr>Activation des plaquettes</vt:lpstr>
      <vt:lpstr>Fibrinogène</vt:lpstr>
      <vt:lpstr>Des globules rouges sont  piégés dans le  réseau de plaquettes et  de fibrinogène  ce  qui  constitue  une masse qui  colmate la lésion  du vaisseau sanguin</vt:lpstr>
      <vt:lpstr>Présentation PowerPoint</vt:lpstr>
      <vt:lpstr>2) Activation des plaquettes</vt:lpstr>
      <vt:lpstr>3) Agrégation des plaquettes  grâce au Fibrinogène</vt:lpstr>
      <vt:lpstr>Présentation PowerPoint</vt:lpstr>
      <vt:lpstr>2) L’HEMOSTASE SECONDAIRE</vt:lpstr>
      <vt:lpstr>Facteurs de coagulation</vt:lpstr>
      <vt:lpstr>Facteur</vt:lpstr>
      <vt:lpstr>Présentation PowerPoint</vt:lpstr>
      <vt:lpstr>Présentation PowerPoint</vt:lpstr>
      <vt:lpstr>Présentation PowerPoint</vt:lpstr>
      <vt:lpstr>Présentation PowerPoint</vt:lpstr>
      <vt:lpstr>Remarques</vt:lpstr>
      <vt:lpstr>2) Voie endogène moins importante que voie exogène</vt:lpstr>
      <vt:lpstr>3) Ca++ important intervient à plusieurs niveaux de la coagulation</vt:lpstr>
      <vt:lpstr>4) Rôle de la vitamine K :</vt:lpstr>
      <vt:lpstr>Rôles de la Thrombine</vt:lpstr>
      <vt:lpstr>Lien entre hémostase primaire et hémostase  secondaire</vt:lpstr>
      <vt:lpstr>L’Organisme contrôle la coagulation :</vt:lpstr>
      <vt:lpstr>1) Anti-Thrombine* (Foie)</vt:lpstr>
      <vt:lpstr>Présentation PowerPoint</vt:lpstr>
      <vt:lpstr>La Fibrinolyse</vt:lpstr>
      <vt:lpstr>Coagulation</vt:lpstr>
      <vt:lpstr>Présentation PowerPoint</vt:lpstr>
      <vt:lpstr>Présentation PowerPoint</vt:lpstr>
      <vt:lpstr>Présentation PowerPoint</vt:lpstr>
      <vt:lpstr>Rôles de l'endothélium dans l’hémostase</vt:lpstr>
      <vt:lpstr>Présentation PowerPoint</vt:lpstr>
      <vt:lpstr>Présentation PowerPoint</vt:lpstr>
      <vt:lpstr>Les troubles  de l’hémostase</vt:lpstr>
      <vt:lpstr>Hémostase = équilibre permanent entre</vt:lpstr>
      <vt:lpstr>Coagulation</vt:lpstr>
      <vt:lpstr>Coagulati</vt:lpstr>
      <vt:lpstr>Traitement des troubles  de l’hémostase</vt:lpstr>
      <vt:lpstr>Problème d’hypercoagulation  ou de fibrinolyse insuffisante</vt:lpstr>
      <vt:lpstr>Médicaments antithrombotiques</vt:lpstr>
      <vt:lpstr>Médicaments hémostatiques</vt:lpstr>
      <vt:lpstr>Conclusion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Cours3 hemostase</dc:title>
  <dc:creator>Aicha</dc:creator>
  <cp:keywords>()</cp:keywords>
  <cp:lastModifiedBy>MON PC</cp:lastModifiedBy>
  <cp:revision>12</cp:revision>
  <dcterms:created xsi:type="dcterms:W3CDTF">2018-11-04T09:17:42Z</dcterms:created>
  <dcterms:modified xsi:type="dcterms:W3CDTF">2018-11-04T10:23:02Z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2014-11-19T00:00:00Z</vt:filetime>
  </property>
  <property fmtid="{D5CDD505-2E9C-101B-9397-08002B2CF9AE}" pid="3" name="Creator">
    <vt:lpwstr>PDFCreator Version 1.7.3</vt:lpwstr>
  </property>
  <property fmtid="{D5CDD505-2E9C-101B-9397-08002B2CF9AE}" pid="4" name="LastSaved">
    <vt:filetime>2018-11-04T00:00:00Z</vt:filetime>
  </property>
</Properties>
</file>