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0091-2380-4830-AC39-660B0819F902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464E-4AA2-46CC-9FEE-9D1E2FF47C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0091-2380-4830-AC39-660B0819F902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464E-4AA2-46CC-9FEE-9D1E2FF47C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0091-2380-4830-AC39-660B0819F902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464E-4AA2-46CC-9FEE-9D1E2FF47C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0091-2380-4830-AC39-660B0819F902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464E-4AA2-46CC-9FEE-9D1E2FF47C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0091-2380-4830-AC39-660B0819F902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464E-4AA2-46CC-9FEE-9D1E2FF47C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0091-2380-4830-AC39-660B0819F902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464E-4AA2-46CC-9FEE-9D1E2FF47C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0091-2380-4830-AC39-660B0819F902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464E-4AA2-46CC-9FEE-9D1E2FF47C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0091-2380-4830-AC39-660B0819F902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464E-4AA2-46CC-9FEE-9D1E2FF47C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0091-2380-4830-AC39-660B0819F902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464E-4AA2-46CC-9FEE-9D1E2FF47C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0091-2380-4830-AC39-660B0819F902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464E-4AA2-46CC-9FEE-9D1E2FF47C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0091-2380-4830-AC39-660B0819F902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464E-4AA2-46CC-9FEE-9D1E2FF47C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60091-2380-4830-AC39-660B0819F902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C464E-4AA2-46CC-9FEE-9D1E2FF47C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DAOUI HAOUA</a:t>
            </a:r>
          </a:p>
          <a:p>
            <a:r>
              <a:rPr lang="fr-FR" dirty="0" smtClean="0"/>
              <a:t>Maitre assistante CHUC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-1" y="332656"/>
            <a:ext cx="8820473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PRESENTATION DU FRONT</a:t>
            </a:r>
            <a:endParaRPr lang="fr-FR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CAT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Les membranes sont intactes, la </a:t>
            </a:r>
            <a:r>
              <a:rPr lang="fr-FR" dirty="0" err="1"/>
              <a:t>tete</a:t>
            </a:r>
            <a:r>
              <a:rPr lang="fr-FR" dirty="0"/>
              <a:t> est mobile au-dessus du détroit supérieur : on ne peut parler de </a:t>
            </a:r>
            <a:r>
              <a:rPr lang="fr-FR" dirty="0" err="1"/>
              <a:t>presentation</a:t>
            </a:r>
            <a:r>
              <a:rPr lang="fr-FR" dirty="0"/>
              <a:t> du front, il faut rompre les membranes : deux éventualités : la </a:t>
            </a:r>
            <a:r>
              <a:rPr lang="fr-FR" dirty="0" err="1"/>
              <a:t>tete</a:t>
            </a:r>
            <a:r>
              <a:rPr lang="fr-FR" dirty="0"/>
              <a:t> se fléchit en sommet ou ,le plus souvent, se défléchit en face sinon la présentation se fixe en front et à ce moment il faut faire une césarienne.</a:t>
            </a:r>
          </a:p>
          <a:p>
            <a:r>
              <a:rPr lang="fr-FR" smtClean="0"/>
              <a:t> </a:t>
            </a:r>
            <a:r>
              <a:rPr lang="fr-FR" dirty="0"/>
              <a:t>Les membranes sont rompues : la </a:t>
            </a:r>
            <a:r>
              <a:rPr lang="fr-FR" dirty="0" err="1"/>
              <a:t>tete</a:t>
            </a:r>
            <a:r>
              <a:rPr lang="fr-FR" dirty="0"/>
              <a:t> est fixée au détroit supérieur ou à la partie haute de l’excavation : </a:t>
            </a:r>
            <a:r>
              <a:rPr lang="fr-FR" dirty="0" err="1"/>
              <a:t>cesarienne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PLAN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Introduction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Etiologies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Etude clinique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Diagnostic différentiel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Marche </a:t>
            </a:r>
            <a:r>
              <a:rPr lang="fr-FR" dirty="0"/>
              <a:t>de </a:t>
            </a:r>
            <a:r>
              <a:rPr lang="fr-FR" dirty="0" smtClean="0"/>
              <a:t>l'accouchement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Pronostic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Conduite </a:t>
            </a:r>
            <a:r>
              <a:rPr lang="fr-FR" dirty="0"/>
              <a:t>à tenir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INTRODUCTION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r-FR" dirty="0" smtClean="0"/>
              <a:t>la </a:t>
            </a:r>
            <a:r>
              <a:rPr lang="fr-FR" dirty="0"/>
              <a:t>présentation de la tête fœtale intermédiaire entre flexion et déflexion, c.-à-d., entre le bregma et la </a:t>
            </a:r>
            <a:r>
              <a:rPr lang="fr-FR" dirty="0" smtClean="0"/>
              <a:t>face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On </a:t>
            </a:r>
            <a:r>
              <a:rPr lang="fr-FR" dirty="0"/>
              <a:t>ne parle de présentation du front que durant le travail avec une présentation fixée au détroit supérieur et une poche des eaux rompue.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828092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ETIOLOGIES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fr-FR" dirty="0"/>
          </a:p>
          <a:p>
            <a:r>
              <a:rPr lang="fr-FR" dirty="0" smtClean="0"/>
              <a:t>Grande multiparité</a:t>
            </a:r>
          </a:p>
          <a:p>
            <a:r>
              <a:rPr lang="fr-FR" dirty="0" smtClean="0"/>
              <a:t> </a:t>
            </a:r>
            <a:r>
              <a:rPr lang="fr-FR" dirty="0"/>
              <a:t>Utérus malformé,</a:t>
            </a:r>
          </a:p>
          <a:p>
            <a:r>
              <a:rPr lang="fr-FR" dirty="0" smtClean="0"/>
              <a:t> </a:t>
            </a:r>
            <a:r>
              <a:rPr lang="fr-FR" dirty="0"/>
              <a:t>Anomalies du bassin</a:t>
            </a:r>
            <a:r>
              <a:rPr lang="fr-FR" dirty="0" smtClean="0"/>
              <a:t>,</a:t>
            </a:r>
          </a:p>
          <a:p>
            <a:r>
              <a:rPr lang="fr-FR" dirty="0" smtClean="0"/>
              <a:t> </a:t>
            </a:r>
            <a:r>
              <a:rPr lang="fr-FR" dirty="0"/>
              <a:t>Tumeurs </a:t>
            </a:r>
            <a:r>
              <a:rPr lang="fr-FR" dirty="0" err="1"/>
              <a:t>foetales</a:t>
            </a:r>
            <a:r>
              <a:rPr lang="fr-FR" dirty="0" smtClean="0"/>
              <a:t>,</a:t>
            </a:r>
          </a:p>
          <a:p>
            <a:r>
              <a:rPr lang="fr-FR" dirty="0" smtClean="0"/>
              <a:t> </a:t>
            </a:r>
            <a:r>
              <a:rPr lang="fr-FR" dirty="0"/>
              <a:t>Hydrocéphalie, dolichocéphalie</a:t>
            </a:r>
            <a:r>
              <a:rPr lang="fr-FR" dirty="0" smtClean="0"/>
              <a:t>,</a:t>
            </a:r>
          </a:p>
          <a:p>
            <a:r>
              <a:rPr lang="fr-FR" dirty="0" smtClean="0"/>
              <a:t> </a:t>
            </a:r>
            <a:r>
              <a:rPr lang="fr-FR" dirty="0"/>
              <a:t>Prématurité</a:t>
            </a:r>
            <a:r>
              <a:rPr lang="fr-FR" dirty="0" smtClean="0"/>
              <a:t>,</a:t>
            </a:r>
          </a:p>
          <a:p>
            <a:r>
              <a:rPr lang="fr-FR" dirty="0" smtClean="0"/>
              <a:t> </a:t>
            </a:r>
            <a:r>
              <a:rPr lang="fr-FR" dirty="0"/>
              <a:t>Retard de croissance</a:t>
            </a:r>
            <a:r>
              <a:rPr lang="fr-FR" dirty="0" smtClean="0"/>
              <a:t>,</a:t>
            </a:r>
          </a:p>
          <a:p>
            <a:r>
              <a:rPr lang="fr-FR" dirty="0" smtClean="0"/>
              <a:t> </a:t>
            </a:r>
            <a:r>
              <a:rPr lang="fr-FR" dirty="0"/>
              <a:t>Hydramnios</a:t>
            </a:r>
            <a:r>
              <a:rPr lang="fr-FR" dirty="0" smtClean="0"/>
              <a:t>,</a:t>
            </a:r>
          </a:p>
          <a:p>
            <a:r>
              <a:rPr lang="fr-FR" dirty="0" smtClean="0"/>
              <a:t> </a:t>
            </a:r>
            <a:r>
              <a:rPr lang="fr-FR" dirty="0"/>
              <a:t>Obstacle </a:t>
            </a:r>
            <a:r>
              <a:rPr lang="fr-FR" dirty="0" err="1"/>
              <a:t>praevia</a:t>
            </a:r>
            <a:r>
              <a:rPr lang="fr-FR" dirty="0"/>
              <a:t>,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ETUDE CLINIQUE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/>
              <a:t>TOUCHER </a:t>
            </a:r>
            <a:r>
              <a:rPr lang="fr-FR" b="1" dirty="0"/>
              <a:t>VAGINAL :</a:t>
            </a:r>
            <a:endParaRPr lang="fr-FR" dirty="0"/>
          </a:p>
          <a:p>
            <a:r>
              <a:rPr lang="fr-FR" dirty="0"/>
              <a:t>C’est lui seul qui permet le diagnostic d’autant plus facilement que le segment inférieur est mince et la dilatation est avancée, les membranes rompues.</a:t>
            </a:r>
          </a:p>
          <a:p>
            <a:r>
              <a:rPr lang="fr-FR" dirty="0"/>
              <a:t>La présentation est irrégulière, le centre est occupé par une saillie : les bosses frontale ; la grande fontanelle excentrée, le nez toujours épargné de l’infiltration sanguine, on atteint parfois la bouche mais on ne perçoit jamais le menton.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DIAGNOSTIC DIFFERENTIEL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diagnostic principal est celui de la face : la perception du menton est la clé du diagnostic.</a:t>
            </a:r>
          </a:p>
          <a:p>
            <a:r>
              <a:rPr lang="fr-FR" dirty="0"/>
              <a:t>La présentation de siège ne prête jamais à confusion, en cas de doute la radiologie confirme la présentation.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MARCHE DE L ACCOUCHEMENT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L’accouchement par voie basse est impossible sauf si le </a:t>
            </a:r>
            <a:r>
              <a:rPr lang="fr-FR" dirty="0" err="1"/>
              <a:t>foetus</a:t>
            </a:r>
            <a:r>
              <a:rPr lang="fr-FR" dirty="0"/>
              <a:t> est de petit volume dans les accouchements prématurés ou gémellaires.</a:t>
            </a:r>
          </a:p>
          <a:p>
            <a:r>
              <a:rPr lang="fr-FR" dirty="0"/>
              <a:t>Le diamètre </a:t>
            </a:r>
            <a:r>
              <a:rPr lang="fr-FR" dirty="0" err="1"/>
              <a:t>antéro-postérieur</a:t>
            </a:r>
            <a:r>
              <a:rPr lang="fr-FR" dirty="0"/>
              <a:t> de la </a:t>
            </a:r>
            <a:r>
              <a:rPr lang="fr-FR" dirty="0" err="1"/>
              <a:t>tete</a:t>
            </a:r>
            <a:r>
              <a:rPr lang="fr-FR" dirty="0"/>
              <a:t> </a:t>
            </a:r>
            <a:r>
              <a:rPr lang="fr-FR" dirty="0" err="1"/>
              <a:t>foetale</a:t>
            </a:r>
            <a:r>
              <a:rPr lang="fr-FR" dirty="0"/>
              <a:t> est le diamètre </a:t>
            </a:r>
            <a:r>
              <a:rPr lang="fr-FR" dirty="0" err="1"/>
              <a:t>occipitonasal</a:t>
            </a:r>
            <a:r>
              <a:rPr lang="fr-FR" dirty="0"/>
              <a:t> puis le </a:t>
            </a:r>
            <a:r>
              <a:rPr lang="fr-FR" dirty="0" err="1"/>
              <a:t>syncipito</a:t>
            </a:r>
            <a:r>
              <a:rPr lang="fr-FR" dirty="0"/>
              <a:t>-mentonnier (13cm), ce diamètre est supérieur aux </a:t>
            </a:r>
            <a:r>
              <a:rPr lang="fr-FR" dirty="0" err="1"/>
              <a:t>diamétres</a:t>
            </a:r>
            <a:r>
              <a:rPr lang="fr-FR" dirty="0"/>
              <a:t> du bassin normal.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PRONOSTIC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pronostic est bon pour la mère et pour l’enfant en cas de diagnostic à temps ; sinon il reste très mauvais dans le cas contraire : le </a:t>
            </a:r>
            <a:r>
              <a:rPr lang="fr-FR" dirty="0" err="1"/>
              <a:t>foetus</a:t>
            </a:r>
            <a:r>
              <a:rPr lang="fr-FR" dirty="0"/>
              <a:t> meurt pendant l’accouchement, la mère risque la rupture utérine.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404</Words>
  <Application>Microsoft Office PowerPoint</Application>
  <PresentationFormat>Affichage à l'écran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PLAN</vt:lpstr>
      <vt:lpstr>INTRODUCTION</vt:lpstr>
      <vt:lpstr>Diapositive 4</vt:lpstr>
      <vt:lpstr>ETIOLOGIES</vt:lpstr>
      <vt:lpstr>ETUDE CLINIQUE</vt:lpstr>
      <vt:lpstr>DIAGNOSTIC DIFFERENTIEL</vt:lpstr>
      <vt:lpstr>MARCHE DE L ACCOUCHEMENT</vt:lpstr>
      <vt:lpstr>PRONOSTIC</vt:lpstr>
      <vt:lpstr>CAT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sam2013</dc:creator>
  <cp:lastModifiedBy>sam2013</cp:lastModifiedBy>
  <cp:revision>12</cp:revision>
  <dcterms:created xsi:type="dcterms:W3CDTF">2019-10-03T09:28:55Z</dcterms:created>
  <dcterms:modified xsi:type="dcterms:W3CDTF">2019-10-03T09:45:39Z</dcterms:modified>
</cp:coreProperties>
</file>