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5" autoAdjust="0"/>
    <p:restoredTop sz="94607" autoAdjust="0"/>
  </p:normalViewPr>
  <p:slideViewPr>
    <p:cSldViewPr>
      <p:cViewPr varScale="1">
        <p:scale>
          <a:sx n="69" d="100"/>
          <a:sy n="69" d="100"/>
        </p:scale>
        <p:origin x="-7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F20AA-201A-45D6-9727-D7BF6F5B2FE7}" type="datetimeFigureOut">
              <a:rPr lang="fr-FR" smtClean="0"/>
              <a:t>20/09/2013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9CCA5-379F-4186-9917-43E0A63AC7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jjj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9CCA5-379F-4186-9917-43E0A63AC735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4CBEAF9-9E58-4CC8-A6FF-6DD8A58DEEA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CBEAF9-9E58-4CC8-A6FF-6DD8A58DEEA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A15C064-DD44-4CAC-873E-2D1F54821676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CBEAF9-9E58-4CC8-A6FF-6DD8A58DEEA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A15C064-DD44-4CAC-873E-2D1F54821676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4CBEAF9-9E58-4CC8-A6FF-6DD8A58DEEA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A15C064-DD44-4CAC-873E-2D1F54821676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9/20/2013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3071810"/>
            <a:ext cx="8458200" cy="3003977"/>
          </a:xfrm>
        </p:spPr>
        <p:txBody>
          <a:bodyPr/>
          <a:lstStyle/>
          <a:p>
            <a:r>
              <a:rPr lang="fr-FR" dirty="0" smtClean="0">
                <a:latin typeface="Aharoni" pitchFamily="2" charset="-79"/>
              </a:rPr>
              <a:t>Delivrance normale et pathologique</a:t>
            </a:r>
            <a:endParaRPr lang="fr-FR" dirty="0">
              <a:latin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C. PHASE D’EXPULSION :</a:t>
            </a:r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r>
              <a:rPr lang="fr-FR" dirty="0" smtClean="0"/>
              <a:t>1. Délivrance spontanée:</a:t>
            </a:r>
          </a:p>
          <a:p>
            <a:pPr marL="514350" indent="-514350">
              <a:buNone/>
            </a:pPr>
            <a:r>
              <a:rPr lang="fr-FR" dirty="0" smtClean="0"/>
              <a:t> </a:t>
            </a:r>
            <a:r>
              <a:rPr lang="fr-FR" dirty="0" smtClean="0"/>
              <a:t>    passive , trés lente, efforts expulsifs</a:t>
            </a:r>
          </a:p>
          <a:p>
            <a:pPr marL="514350" indent="-514350">
              <a:buNone/>
            </a:pPr>
            <a:r>
              <a:rPr lang="fr-FR" dirty="0" smtClean="0"/>
              <a:t>2. Délivrance naturelle:</a:t>
            </a:r>
          </a:p>
          <a:p>
            <a:pPr marL="514350" indent="-514350">
              <a:buNone/>
            </a:pPr>
            <a:r>
              <a:rPr lang="fr-FR" dirty="0" smtClean="0"/>
              <a:t>     Diagnostic de décollement             refoulement de l’utérus avec tension sur le cordon</a:t>
            </a:r>
          </a:p>
          <a:p>
            <a:pPr marL="514350" indent="-514350">
              <a:buNone/>
            </a:pPr>
            <a:endParaRPr lang="fr-FR" dirty="0" smtClean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6000760" y="457200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3. Délivrance artificielle: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a.délivrance dirigée : methergin ou syntocinan dés la sortie des épaules ou expulsion de la tete dernière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-but: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 -     la rémission clinique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 -  Accélère le décollement 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 -       volume de l’HRP physiologique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 -Meilleur rétraction utérine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b. Délivrance manuelle</a:t>
            </a:r>
          </a:p>
          <a:p>
            <a:pPr>
              <a:buFont typeface="Courier New" pitchFamily="49" charset="0"/>
              <a:buChar char="o"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285852" y="3571876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1357290" y="4429132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A. LA DELIVRANCE NORMALE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Expulsion hors des voies génitales du placenta et des membranes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1042982"/>
          </a:xfrm>
        </p:spPr>
        <p:txBody>
          <a:bodyPr>
            <a:normAutofit/>
          </a:bodyPr>
          <a:lstStyle/>
          <a:p>
            <a:r>
              <a:rPr lang="fr-FR" dirty="0" smtClean="0"/>
              <a:t>I. DEFINITION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ETUDE PHYSIOLOGIQUE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A- phase de décollement placentaire: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marL="514350" indent="-514350">
              <a:buAutoNum type="alphaLcPeriod"/>
            </a:pPr>
            <a:r>
              <a:rPr lang="fr-FR" dirty="0" smtClean="0"/>
              <a:t>Temps préparatoire:</a:t>
            </a:r>
          </a:p>
          <a:p>
            <a:pPr marL="514350" indent="-514350">
              <a:buNone/>
            </a:pPr>
            <a:r>
              <a:rPr lang="fr-FR" dirty="0" smtClean="0"/>
              <a:t> </a:t>
            </a:r>
            <a:r>
              <a:rPr lang="fr-FR" dirty="0" smtClean="0"/>
              <a:t>   - retraction utérine              l’épaisseur placentaire          enchatonnement physiologique          mise en tension des villositès crampons        clivage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4286248" y="350043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5400000" flipH="1" flipV="1">
            <a:off x="5036347" y="3250405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643306" y="435769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3286116" y="392906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4500562" y="485776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fr-FR" dirty="0" smtClean="0"/>
              <a:t>b. Le décollement proprement dit: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Contraction utérine         rétraction de l’utérus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clivage de la caduque        ouverture des vx utéro placentaires         hématome  rétroplacentaire physiologique       décollement du placenta           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286248" y="292893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1142976" y="342900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5429256" y="342900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4572000" y="392906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6000760" y="442913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B. LA PHASE D’EXPULSION</a:t>
            </a:r>
            <a:r>
              <a:rPr lang="fr-F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endParaRPr lang="fr-F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Sous l’effet des cu et du poids      le placenta SI        membranes en doigt de gant        vagin et vulve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Délivrance mode BAUDELOQUE ou DUNCAN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8286776" y="292893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6000760" y="300037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571604" y="342900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7000892" y="342900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C. L’HEMOSTASE</a:t>
            </a:r>
            <a:endParaRPr lang="fr-F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fr-F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La rétraction de l’utérus           écrasement des VUP par les fibres musculaires       ligature vivante de PINARD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La coagulation sanguine : clou plaquettaire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072066" y="292893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6143636" y="342900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III. ETUDE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pPr marL="514350" indent="-514350">
              <a:buAutoNum type="alphaUcPeriod"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PHASE DE REPOS OU DE REMISSION </a:t>
            </a:r>
            <a:r>
              <a:rPr lang="fr-FR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CLINIQUE</a:t>
            </a:r>
            <a:r>
              <a:rPr lang="fr-FR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</a:p>
          <a:p>
            <a:pPr marL="514350" indent="-514350">
              <a:buNone/>
            </a:pPr>
            <a:r>
              <a:rPr lang="fr-FR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</a:p>
          <a:p>
            <a:pPr marL="514350" indent="-514350">
              <a:buFontTx/>
              <a:buChar char="-"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Inspection : utérus globuleux, rétracté prés de l’ombilic</a:t>
            </a:r>
          </a:p>
          <a:p>
            <a:pPr marL="514350" indent="-514350">
              <a:buFontTx/>
              <a:buChar char="-"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Palpation : ferme, régulier, 12 cm diamétre </a:t>
            </a:r>
          </a:p>
          <a:p>
            <a:pPr marL="514350" indent="-514350">
              <a:buNone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écoulement  de LA </a:t>
            </a:r>
          </a:p>
          <a:p>
            <a:pPr marL="514350" indent="-514350">
              <a:buNone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durée : 10 à 30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B. PHASE DE MIGRATION PLACENTAIRE</a:t>
            </a:r>
          </a:p>
          <a:p>
            <a:pPr>
              <a:buFont typeface="Courier New" pitchFamily="49" charset="0"/>
              <a:buChar char="o"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réapparition des contractions utérines</a:t>
            </a:r>
          </a:p>
          <a:p>
            <a:pPr>
              <a:buFont typeface="Courier New" pitchFamily="49" charset="0"/>
              <a:buChar char="o"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écoulement de sang </a:t>
            </a:r>
          </a:p>
          <a:p>
            <a:pPr>
              <a:buFont typeface="Courier New" pitchFamily="49" charset="0"/>
              <a:buChar char="o"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fond utérin 3 – 4 cm au dessus de         l’ombilic, dévié</a:t>
            </a:r>
          </a:p>
          <a:p>
            <a:pPr>
              <a:buFont typeface="Courier New" pitchFamily="49" charset="0"/>
              <a:buChar char="o"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A la palpation : dure, oblongue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118</TotalTime>
  <Words>300</Words>
  <Application>Microsoft Office PowerPoint</Application>
  <PresentationFormat>Affichage à l'écran (4:3)</PresentationFormat>
  <Paragraphs>51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Médian</vt:lpstr>
      <vt:lpstr>Delivrance normale et pathologique</vt:lpstr>
      <vt:lpstr>A. LA DELIVRANCE NORMALE</vt:lpstr>
      <vt:lpstr>I. DEFINITION</vt:lpstr>
      <vt:lpstr>II. ETUDE PHYSIOLOGIQUE</vt:lpstr>
      <vt:lpstr>Diapositive 5</vt:lpstr>
      <vt:lpstr>Diapositive 6</vt:lpstr>
      <vt:lpstr>Diapositive 7</vt:lpstr>
      <vt:lpstr>III. ETUDE CLINIQUE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Delivrance normale et pathologique</dc:title>
  <dc:creator>AyA</dc:creator>
  <cp:lastModifiedBy>AyA</cp:lastModifiedBy>
  <cp:revision>23</cp:revision>
  <dcterms:created xsi:type="dcterms:W3CDTF">2013-09-20T16:57:50Z</dcterms:created>
  <dcterms:modified xsi:type="dcterms:W3CDTF">2013-09-20T18:55:59Z</dcterms:modified>
</cp:coreProperties>
</file>