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2"/>
  </p:notesMasterIdLst>
  <p:sldIdLst>
    <p:sldId id="256" r:id="rId2"/>
    <p:sldId id="257" r:id="rId3"/>
    <p:sldId id="313" r:id="rId4"/>
    <p:sldId id="315" r:id="rId5"/>
    <p:sldId id="510" r:id="rId6"/>
    <p:sldId id="425" r:id="rId7"/>
    <p:sldId id="375" r:id="rId8"/>
    <p:sldId id="376" r:id="rId9"/>
    <p:sldId id="388" r:id="rId10"/>
    <p:sldId id="389" r:id="rId11"/>
    <p:sldId id="384" r:id="rId12"/>
    <p:sldId id="373" r:id="rId13"/>
    <p:sldId id="397" r:id="rId14"/>
    <p:sldId id="400" r:id="rId15"/>
    <p:sldId id="511" r:id="rId16"/>
    <p:sldId id="422" r:id="rId17"/>
    <p:sldId id="538" r:id="rId18"/>
    <p:sldId id="426" r:id="rId19"/>
    <p:sldId id="428" r:id="rId20"/>
    <p:sldId id="413" r:id="rId21"/>
    <p:sldId id="415" r:id="rId22"/>
    <p:sldId id="529" r:id="rId23"/>
    <p:sldId id="530" r:id="rId24"/>
    <p:sldId id="531" r:id="rId25"/>
    <p:sldId id="532" r:id="rId26"/>
    <p:sldId id="533" r:id="rId27"/>
    <p:sldId id="534" r:id="rId28"/>
    <p:sldId id="535" r:id="rId29"/>
    <p:sldId id="536" r:id="rId30"/>
    <p:sldId id="537" r:id="rId31"/>
  </p:sldIdLst>
  <p:sldSz cx="9144000" cy="5143500" type="screen16x9"/>
  <p:notesSz cx="6858000" cy="9144000"/>
  <p:embeddedFontLst>
    <p:embeddedFont>
      <p:font typeface="Algerian" pitchFamily="82" charset="0"/>
      <p:regular r:id="rId33"/>
    </p:embeddedFont>
    <p:embeddedFont>
      <p:font typeface="Calibri" panose="020F0502020204030204" pitchFamily="34" charset="0"/>
      <p:regular r:id="rId34"/>
      <p:bold r:id="rId35"/>
      <p:italic r:id="rId36"/>
      <p:boldItalic r:id="rId37"/>
    </p:embeddedFont>
    <p:embeddedFont>
      <p:font typeface="Red Hat Text" panose="02010303040201060303" pitchFamily="2" charset="0"/>
      <p:regular r:id="rId38"/>
      <p:bold r:id="rId39"/>
      <p:italic r:id="rId40"/>
      <p:boldItalic r:id="rId41"/>
    </p:embeddedFont>
    <p:embeddedFont>
      <p:font typeface="Wingdings 2" pitchFamily="2" charset="2"/>
      <p:regular r:id="rId42"/>
    </p:embeddedFont>
  </p:embeddedFontLst>
  <p:defaultTextStyle>
    <a:defPPr>
      <a:defRPr lang="fr-FR"/>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42E52"/>
    <a:srgbClr val="402664"/>
    <a:srgbClr val="E5E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92C99F-4097-4B63-8E50-5CDEC479C206}">
  <a:tblStyle styleId="{2292C99F-4097-4B63-8E50-5CDEC479C2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6094" autoAdjust="0"/>
    <p:restoredTop sz="67055" autoAdjust="0"/>
  </p:normalViewPr>
  <p:slideViewPr>
    <p:cSldViewPr snapToGrid="0">
      <p:cViewPr>
        <p:scale>
          <a:sx n="90" d="100"/>
          <a:sy n="90" d="100"/>
        </p:scale>
        <p:origin x="-1194" y="-3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font" Target="fonts/font7.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font" Target="fonts/font2.fntdata" /><Relationship Id="rId42" Type="http://schemas.openxmlformats.org/officeDocument/2006/relationships/font" Target="fonts/font10.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font" Target="fonts/font1.fntdata" /><Relationship Id="rId38" Type="http://schemas.openxmlformats.org/officeDocument/2006/relationships/font" Target="fonts/font6.fntdata" /><Relationship Id="rId46"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font" Target="fonts/font9.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notesMaster" Target="notesMasters/notesMaster1.xml" /><Relationship Id="rId37" Type="http://schemas.openxmlformats.org/officeDocument/2006/relationships/font" Target="fonts/font5.fntdata" /><Relationship Id="rId40" Type="http://schemas.openxmlformats.org/officeDocument/2006/relationships/font" Target="fonts/font8.fntdata" /><Relationship Id="rId45"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font" Target="fonts/font4.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font" Target="fonts/font3.fntdata" /><Relationship Id="rId43"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Google Shape;3;n">
            <a:extLst>
              <a:ext uri="{FF2B5EF4-FFF2-40B4-BE49-F238E27FC236}">
                <a16:creationId xmlns:a16="http://schemas.microsoft.com/office/drawing/2014/main" id="{09699DC6-7926-EB44-EAF2-9C26080519FB}"/>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8915" name="Google Shape;4;n">
            <a:extLst>
              <a:ext uri="{FF2B5EF4-FFF2-40B4-BE49-F238E27FC236}">
                <a16:creationId xmlns:a16="http://schemas.microsoft.com/office/drawing/2014/main" id="{761F5E2E-12E3-4B1F-1C6F-12A1B73EE2CC}"/>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1201;gd17d099155_0_0:notes">
            <a:extLst>
              <a:ext uri="{FF2B5EF4-FFF2-40B4-BE49-F238E27FC236}">
                <a16:creationId xmlns:a16="http://schemas.microsoft.com/office/drawing/2014/main" id="{FAF8E970-2F3F-01CD-73EB-2827A55CA7B9}"/>
              </a:ext>
            </a:extLst>
          </p:cNvPr>
          <p:cNvSpPr>
            <a:spLocks noGrp="1" noRot="1" noChangeAspect="1" noTextEdit="1"/>
          </p:cNvSpPr>
          <p:nvPr>
            <p:ph type="sldImg" idx="2"/>
          </p:nvPr>
        </p:nvSpPr>
        <p:spPr>
          <a:ln>
            <a:miter lim="800000"/>
            <a:headEnd/>
            <a:tailEnd/>
          </a:ln>
        </p:spPr>
      </p:sp>
      <p:sp>
        <p:nvSpPr>
          <p:cNvPr id="39939" name="Google Shape;1202;gd17d099155_0_0:notes">
            <a:extLst>
              <a:ext uri="{FF2B5EF4-FFF2-40B4-BE49-F238E27FC236}">
                <a16:creationId xmlns:a16="http://schemas.microsoft.com/office/drawing/2014/main" id="{E728950A-F711-3520-A2C0-2F1C16F30890}"/>
              </a:ext>
            </a:extLst>
          </p:cNvPr>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90;gd78fce7836_0_0:notes">
            <a:extLst>
              <a:ext uri="{FF2B5EF4-FFF2-40B4-BE49-F238E27FC236}">
                <a16:creationId xmlns:a16="http://schemas.microsoft.com/office/drawing/2014/main" id="{DDF10626-F4EF-3DEF-9CA3-3F42D910CDDB}"/>
              </a:ext>
            </a:extLst>
          </p:cNvPr>
          <p:cNvSpPr>
            <a:spLocks noGrp="1" noRot="1" noChangeAspect="1" noTextEdit="1"/>
          </p:cNvSpPr>
          <p:nvPr>
            <p:ph type="sldImg" idx="2"/>
          </p:nvPr>
        </p:nvSpPr>
        <p:spPr>
          <a:ln>
            <a:miter lim="800000"/>
            <a:headEnd/>
            <a:tailEnd/>
          </a:ln>
        </p:spPr>
      </p:sp>
      <p:sp>
        <p:nvSpPr>
          <p:cNvPr id="49155" name="Google Shape;1491;gd78fce7836_0_0:notes">
            <a:extLst>
              <a:ext uri="{FF2B5EF4-FFF2-40B4-BE49-F238E27FC236}">
                <a16:creationId xmlns:a16="http://schemas.microsoft.com/office/drawing/2014/main" id="{2389A8A9-BD4C-DA4C-5009-B6E30CAA9122}"/>
              </a:ext>
            </a:extLst>
          </p:cNvPr>
          <p:cNvSpPr txBox="1">
            <a:spLocks noGrp="1"/>
          </p:cNvSpPr>
          <p:nvPr>
            <p:ph type="body" idx="1"/>
          </p:nvPr>
        </p:nvSpPr>
        <p:spPr/>
        <p:txBody>
          <a:bodyPr/>
          <a:lstStyle/>
          <a:p>
            <a:pPr marL="15875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1490;gd78fce7836_0_0:notes">
            <a:extLst>
              <a:ext uri="{FF2B5EF4-FFF2-40B4-BE49-F238E27FC236}">
                <a16:creationId xmlns:a16="http://schemas.microsoft.com/office/drawing/2014/main" id="{E80FC06D-ED37-870F-CFA6-907E78040E01}"/>
              </a:ext>
            </a:extLst>
          </p:cNvPr>
          <p:cNvSpPr>
            <a:spLocks noGrp="1" noRot="1" noChangeAspect="1" noTextEdit="1"/>
          </p:cNvSpPr>
          <p:nvPr>
            <p:ph type="sldImg" idx="2"/>
          </p:nvPr>
        </p:nvSpPr>
        <p:spPr>
          <a:ln>
            <a:miter lim="800000"/>
            <a:headEnd/>
            <a:tailEnd/>
          </a:ln>
        </p:spPr>
      </p:sp>
      <p:sp>
        <p:nvSpPr>
          <p:cNvPr id="50179" name="Google Shape;1491;gd78fce7836_0_0:notes">
            <a:extLst>
              <a:ext uri="{FF2B5EF4-FFF2-40B4-BE49-F238E27FC236}">
                <a16:creationId xmlns:a16="http://schemas.microsoft.com/office/drawing/2014/main" id="{4005BFBE-381A-FA4D-5A00-BEB7E6E188A9}"/>
              </a:ext>
            </a:extLst>
          </p:cNvPr>
          <p:cNvSpPr txBox="1">
            <a:spLocks noGrp="1"/>
          </p:cNvSpPr>
          <p:nvPr>
            <p:ph type="body" idx="1"/>
          </p:nvPr>
        </p:nvSpPr>
        <p:spPr/>
        <p:txBody>
          <a:bodyPr/>
          <a:lstStyle/>
          <a:p>
            <a:pPr marL="15875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490;gd78fce7836_0_0:notes">
            <a:extLst>
              <a:ext uri="{FF2B5EF4-FFF2-40B4-BE49-F238E27FC236}">
                <a16:creationId xmlns:a16="http://schemas.microsoft.com/office/drawing/2014/main" id="{6A0F1EF9-9227-1BC2-F43E-89D63775C956}"/>
              </a:ext>
            </a:extLst>
          </p:cNvPr>
          <p:cNvSpPr>
            <a:spLocks noGrp="1" noRot="1" noChangeAspect="1" noTextEdit="1"/>
          </p:cNvSpPr>
          <p:nvPr>
            <p:ph type="sldImg" idx="2"/>
          </p:nvPr>
        </p:nvSpPr>
        <p:spPr>
          <a:ln>
            <a:miter lim="800000"/>
            <a:headEnd/>
            <a:tailEnd/>
          </a:ln>
        </p:spPr>
      </p:sp>
      <p:sp>
        <p:nvSpPr>
          <p:cNvPr id="51203" name="Google Shape;1491;gd78fce7836_0_0:notes">
            <a:extLst>
              <a:ext uri="{FF2B5EF4-FFF2-40B4-BE49-F238E27FC236}">
                <a16:creationId xmlns:a16="http://schemas.microsoft.com/office/drawing/2014/main" id="{285CE135-E8B8-2F79-76AC-5337E2FBB80C}"/>
              </a:ext>
            </a:extLst>
          </p:cNvPr>
          <p:cNvSpPr txBox="1">
            <a:spLocks noGrp="1"/>
          </p:cNvSpPr>
          <p:nvPr>
            <p:ph type="body" idx="1"/>
          </p:nvPr>
        </p:nvSpPr>
        <p:spPr/>
        <p:txBody>
          <a:bodyPr/>
          <a:lstStyle/>
          <a:p>
            <a:pPr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490;gd78fce7836_0_0:notes">
            <a:extLst>
              <a:ext uri="{FF2B5EF4-FFF2-40B4-BE49-F238E27FC236}">
                <a16:creationId xmlns:a16="http://schemas.microsoft.com/office/drawing/2014/main" id="{48030BDD-C372-DE32-36E8-CE16EF338923}"/>
              </a:ext>
            </a:extLst>
          </p:cNvPr>
          <p:cNvSpPr>
            <a:spLocks noGrp="1" noRot="1" noChangeAspect="1" noTextEdit="1"/>
          </p:cNvSpPr>
          <p:nvPr>
            <p:ph type="sldImg" idx="2"/>
          </p:nvPr>
        </p:nvSpPr>
        <p:spPr>
          <a:ln>
            <a:miter lim="800000"/>
            <a:headEnd/>
            <a:tailEnd/>
          </a:ln>
        </p:spPr>
      </p:sp>
      <p:sp>
        <p:nvSpPr>
          <p:cNvPr id="52227" name="Google Shape;1491;gd78fce7836_0_0:notes">
            <a:extLst>
              <a:ext uri="{FF2B5EF4-FFF2-40B4-BE49-F238E27FC236}">
                <a16:creationId xmlns:a16="http://schemas.microsoft.com/office/drawing/2014/main" id="{FD70C2D1-E316-6AF4-DCC1-04B80FB21783}"/>
              </a:ext>
            </a:extLst>
          </p:cNvPr>
          <p:cNvSpPr txBox="1">
            <a:spLocks noGrp="1"/>
          </p:cNvSpPr>
          <p:nvPr>
            <p:ph type="body" idx="1"/>
          </p:nvPr>
        </p:nvSpPr>
        <p:spPr/>
        <p:txBody>
          <a:bodyPr/>
          <a:lstStyle/>
          <a:p>
            <a:pPr marL="15875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490;gd78fce7836_0_0:notes">
            <a:extLst>
              <a:ext uri="{FF2B5EF4-FFF2-40B4-BE49-F238E27FC236}">
                <a16:creationId xmlns:a16="http://schemas.microsoft.com/office/drawing/2014/main" id="{95936793-C4AB-CC15-F9F7-5D176B17288A}"/>
              </a:ext>
            </a:extLst>
          </p:cNvPr>
          <p:cNvSpPr>
            <a:spLocks noGrp="1" noRot="1" noChangeAspect="1" noTextEdit="1"/>
          </p:cNvSpPr>
          <p:nvPr>
            <p:ph type="sldImg" idx="2"/>
          </p:nvPr>
        </p:nvSpPr>
        <p:spPr>
          <a:ln>
            <a:miter lim="800000"/>
            <a:headEnd/>
            <a:tailEnd/>
          </a:ln>
        </p:spPr>
      </p:sp>
      <p:sp>
        <p:nvSpPr>
          <p:cNvPr id="1491" name="Google Shape;1491;gd78fce7836_0_0:notes">
            <a:extLst>
              <a:ext uri="{FF2B5EF4-FFF2-40B4-BE49-F238E27FC236}">
                <a16:creationId xmlns:a16="http://schemas.microsoft.com/office/drawing/2014/main" id="{AB892D14-289A-80CA-4C46-8C820AAC937B}"/>
              </a:ext>
            </a:extLst>
          </p:cNvPr>
          <p:cNvSpPr txBox="1">
            <a:spLocks noGrp="1"/>
          </p:cNvSpPr>
          <p:nvPr>
            <p:ph type="body" idx="1"/>
          </p:nvPr>
        </p:nvSpPr>
        <p:spPr/>
        <p:txBody>
          <a:bodyPr spcFirstLastPara="1">
            <a:noAutofit/>
          </a:bodyPr>
          <a:lstStyle/>
          <a:p>
            <a:pPr marL="0" indent="-180000" algn="just" eaLnBrk="1" fontAlgn="auto" hangingPunct="1">
              <a:lnSpc>
                <a:spcPct val="150000"/>
              </a:lnSpc>
              <a:spcBef>
                <a:spcPts val="0"/>
              </a:spcBef>
              <a:spcAft>
                <a:spcPts val="0"/>
              </a:spcAft>
              <a:buClr>
                <a:schemeClr val="accent5"/>
              </a:buClr>
              <a:buSzPts val="1100"/>
              <a:defRPr/>
            </a:pPr>
            <a:endParaRPr lang="fr-FR" sz="1100" dirty="0">
              <a:latin typeface="Calibri" panose="020F0502020204030204" pitchFamily="34" charset="0"/>
              <a:cs typeface="Calibri" panose="020F0502020204030204" pitchFamily="34" charset="0"/>
              <a:sym typeface="Arial"/>
            </a:endParaRPr>
          </a:p>
          <a:p>
            <a:pPr marL="158750" indent="0" eaLnBrk="1" fontAlgn="auto" hangingPunct="1">
              <a:spcBef>
                <a:spcPts val="0"/>
              </a:spcBef>
              <a:spcAft>
                <a:spcPts val="0"/>
              </a:spcAft>
              <a:buSzPts val="1100"/>
              <a:buFont typeface="Arial"/>
              <a:buNone/>
              <a:defRPr/>
            </a:pPr>
            <a:endParaRPr lang="fr-FR" sz="1100" dirty="0">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Google Shape;1490;gd78fce7836_0_0:notes">
            <a:extLst>
              <a:ext uri="{FF2B5EF4-FFF2-40B4-BE49-F238E27FC236}">
                <a16:creationId xmlns:a16="http://schemas.microsoft.com/office/drawing/2014/main" id="{264182F1-CEAE-B5FD-B62C-068881A8922F}"/>
              </a:ext>
            </a:extLst>
          </p:cNvPr>
          <p:cNvSpPr>
            <a:spLocks noGrp="1" noRot="1" noChangeAspect="1" noTextEdit="1"/>
          </p:cNvSpPr>
          <p:nvPr>
            <p:ph type="sldImg" idx="2"/>
          </p:nvPr>
        </p:nvSpPr>
        <p:spPr>
          <a:ln>
            <a:miter lim="800000"/>
            <a:headEnd/>
            <a:tailEnd/>
          </a:ln>
        </p:spPr>
      </p:sp>
      <p:sp>
        <p:nvSpPr>
          <p:cNvPr id="54275" name="Google Shape;1491;gd78fce7836_0_0:notes">
            <a:extLst>
              <a:ext uri="{FF2B5EF4-FFF2-40B4-BE49-F238E27FC236}">
                <a16:creationId xmlns:a16="http://schemas.microsoft.com/office/drawing/2014/main" id="{CF94D7F4-1D54-51F5-9001-2E1439A8FA18}"/>
              </a:ext>
            </a:extLst>
          </p:cNvPr>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Google Shape;1490;gd78fce7836_0_0:notes">
            <a:extLst>
              <a:ext uri="{FF2B5EF4-FFF2-40B4-BE49-F238E27FC236}">
                <a16:creationId xmlns:a16="http://schemas.microsoft.com/office/drawing/2014/main" id="{8A524C43-EDC4-947E-C349-0B79F7785798}"/>
              </a:ext>
            </a:extLst>
          </p:cNvPr>
          <p:cNvSpPr>
            <a:spLocks noGrp="1" noRot="1" noChangeAspect="1" noTextEdit="1"/>
          </p:cNvSpPr>
          <p:nvPr>
            <p:ph type="sldImg" idx="2"/>
          </p:nvPr>
        </p:nvSpPr>
        <p:spPr>
          <a:ln>
            <a:miter lim="800000"/>
            <a:headEnd/>
            <a:tailEnd/>
          </a:ln>
        </p:spPr>
      </p:sp>
      <p:sp>
        <p:nvSpPr>
          <p:cNvPr id="55299" name="Google Shape;1491;gd78fce7836_0_0:notes">
            <a:extLst>
              <a:ext uri="{FF2B5EF4-FFF2-40B4-BE49-F238E27FC236}">
                <a16:creationId xmlns:a16="http://schemas.microsoft.com/office/drawing/2014/main" id="{C57E80E5-5A84-6C15-4CD4-29AD18F20C34}"/>
              </a:ext>
            </a:extLst>
          </p:cNvPr>
          <p:cNvSpPr txBox="1">
            <a:spLocks noGrp="1"/>
          </p:cNvSpPr>
          <p:nvPr>
            <p:ph type="body" idx="1"/>
          </p:nvPr>
        </p:nvSpPr>
        <p:spPr/>
        <p:txBody>
          <a:bodyPr/>
          <a:lstStyle/>
          <a:p>
            <a:pPr algn="just" eaLnBrk="1" hangingPunct="1">
              <a:lnSpc>
                <a:spcPct val="115000"/>
              </a:lnSpc>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Google Shape;1407;gd78fce7836_0_450:notes">
            <a:extLst>
              <a:ext uri="{FF2B5EF4-FFF2-40B4-BE49-F238E27FC236}">
                <a16:creationId xmlns:a16="http://schemas.microsoft.com/office/drawing/2014/main" id="{393F04D6-A5ED-0516-BD90-0955820A62DF}"/>
              </a:ext>
            </a:extLst>
          </p:cNvPr>
          <p:cNvSpPr>
            <a:spLocks noGrp="1" noRot="1" noChangeAspect="1" noTextEdit="1"/>
          </p:cNvSpPr>
          <p:nvPr>
            <p:ph type="sldImg" idx="2"/>
          </p:nvPr>
        </p:nvSpPr>
        <p:spPr>
          <a:ln>
            <a:miter lim="800000"/>
            <a:headEnd/>
            <a:tailEnd/>
          </a:ln>
        </p:spPr>
      </p:sp>
      <p:sp>
        <p:nvSpPr>
          <p:cNvPr id="56323" name="Google Shape;1408;gd78fce7836_0_450:notes">
            <a:extLst>
              <a:ext uri="{FF2B5EF4-FFF2-40B4-BE49-F238E27FC236}">
                <a16:creationId xmlns:a16="http://schemas.microsoft.com/office/drawing/2014/main" id="{BDA1AB69-12D9-06FB-3095-91616A5D42DA}"/>
              </a:ext>
            </a:extLst>
          </p:cNvPr>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1490;gd78fce7836_0_0:notes">
            <a:extLst>
              <a:ext uri="{FF2B5EF4-FFF2-40B4-BE49-F238E27FC236}">
                <a16:creationId xmlns:a16="http://schemas.microsoft.com/office/drawing/2014/main" id="{CE5D1589-9C08-DCDF-65C8-38C5AE5B4996}"/>
              </a:ext>
            </a:extLst>
          </p:cNvPr>
          <p:cNvSpPr>
            <a:spLocks noGrp="1" noRot="1" noChangeAspect="1" noTextEdit="1"/>
          </p:cNvSpPr>
          <p:nvPr>
            <p:ph type="sldImg" idx="2"/>
          </p:nvPr>
        </p:nvSpPr>
        <p:spPr>
          <a:ln>
            <a:miter lim="800000"/>
            <a:headEnd/>
            <a:tailEnd/>
          </a:ln>
        </p:spPr>
      </p:sp>
      <p:sp>
        <p:nvSpPr>
          <p:cNvPr id="57347" name="Google Shape;1491;gd78fce7836_0_0:notes">
            <a:extLst>
              <a:ext uri="{FF2B5EF4-FFF2-40B4-BE49-F238E27FC236}">
                <a16:creationId xmlns:a16="http://schemas.microsoft.com/office/drawing/2014/main" id="{756B56B4-E139-6702-29E9-E9FDAA537121}"/>
              </a:ext>
            </a:extLst>
          </p:cNvPr>
          <p:cNvSpPr txBox="1">
            <a:spLocks noGrp="1"/>
          </p:cNvSpPr>
          <p:nvPr>
            <p:ph type="body" idx="1"/>
          </p:nvPr>
        </p:nvSpPr>
        <p:spPr/>
        <p:txBody>
          <a:bodyPr/>
          <a:lstStyle/>
          <a:p>
            <a:pPr algn="just" eaLnBrk="1" hangingPunct="1">
              <a:lnSpc>
                <a:spcPct val="115000"/>
              </a:lnSpc>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1490;gd78fce7836_0_0:notes">
            <a:extLst>
              <a:ext uri="{FF2B5EF4-FFF2-40B4-BE49-F238E27FC236}">
                <a16:creationId xmlns:a16="http://schemas.microsoft.com/office/drawing/2014/main" id="{1192C9C5-D7F4-D7B1-44AF-2BB2166286C4}"/>
              </a:ext>
            </a:extLst>
          </p:cNvPr>
          <p:cNvSpPr>
            <a:spLocks noGrp="1" noRot="1" noChangeAspect="1" noTextEdit="1"/>
          </p:cNvSpPr>
          <p:nvPr>
            <p:ph type="sldImg" idx="2"/>
          </p:nvPr>
        </p:nvSpPr>
        <p:spPr>
          <a:ln>
            <a:miter lim="800000"/>
            <a:headEnd/>
            <a:tailEnd/>
          </a:ln>
        </p:spPr>
      </p:sp>
      <p:sp>
        <p:nvSpPr>
          <p:cNvPr id="58371" name="Google Shape;1491;gd78fce7836_0_0:notes">
            <a:extLst>
              <a:ext uri="{FF2B5EF4-FFF2-40B4-BE49-F238E27FC236}">
                <a16:creationId xmlns:a16="http://schemas.microsoft.com/office/drawing/2014/main" id="{256E6C2F-795F-6A71-E946-32AA176944F0}"/>
              </a:ext>
            </a:extLst>
          </p:cNvPr>
          <p:cNvSpPr txBox="1">
            <a:spLocks noGrp="1"/>
          </p:cNvSpPr>
          <p:nvPr>
            <p:ph type="body" idx="1"/>
          </p:nvPr>
        </p:nvSpPr>
        <p:spPr/>
        <p:txBody>
          <a:bodyPr/>
          <a:lstStyle/>
          <a:p>
            <a:pPr algn="just" eaLnBrk="1" hangingPunct="1">
              <a:lnSpc>
                <a:spcPct val="115000"/>
              </a:lnSpc>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Google Shape;1282;gd78fce7836_0_364:notes">
            <a:extLst>
              <a:ext uri="{FF2B5EF4-FFF2-40B4-BE49-F238E27FC236}">
                <a16:creationId xmlns:a16="http://schemas.microsoft.com/office/drawing/2014/main" id="{3CDE2C20-B288-1A76-3C43-807A90B48D9D}"/>
              </a:ext>
            </a:extLst>
          </p:cNvPr>
          <p:cNvSpPr>
            <a:spLocks noGrp="1" noRot="1" noChangeAspect="1" noTextEdit="1"/>
          </p:cNvSpPr>
          <p:nvPr>
            <p:ph type="sldImg" idx="2"/>
          </p:nvPr>
        </p:nvSpPr>
        <p:spPr>
          <a:ln>
            <a:miter lim="800000"/>
            <a:headEnd/>
            <a:tailEnd/>
          </a:ln>
        </p:spPr>
      </p:sp>
      <p:sp>
        <p:nvSpPr>
          <p:cNvPr id="40963" name="Google Shape;1283;gd78fce7836_0_364:notes">
            <a:extLst>
              <a:ext uri="{FF2B5EF4-FFF2-40B4-BE49-F238E27FC236}">
                <a16:creationId xmlns:a16="http://schemas.microsoft.com/office/drawing/2014/main" id="{BD48541B-297A-1412-3332-250EF9123002}"/>
              </a:ext>
            </a:extLst>
          </p:cNvPr>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1490;gd78fce7836_0_0:notes">
            <a:extLst>
              <a:ext uri="{FF2B5EF4-FFF2-40B4-BE49-F238E27FC236}">
                <a16:creationId xmlns:a16="http://schemas.microsoft.com/office/drawing/2014/main" id="{ECB00507-AD8F-F9AD-6E32-49907A34824A}"/>
              </a:ext>
            </a:extLst>
          </p:cNvPr>
          <p:cNvSpPr>
            <a:spLocks noGrp="1" noRot="1" noChangeAspect="1" noTextEdit="1"/>
          </p:cNvSpPr>
          <p:nvPr>
            <p:ph type="sldImg" idx="2"/>
          </p:nvPr>
        </p:nvSpPr>
        <p:spPr>
          <a:ln>
            <a:miter lim="800000"/>
            <a:headEnd/>
            <a:tailEnd/>
          </a:ln>
        </p:spPr>
      </p:sp>
      <p:sp>
        <p:nvSpPr>
          <p:cNvPr id="59395" name="Google Shape;1491;gd78fce7836_0_0:notes">
            <a:extLst>
              <a:ext uri="{FF2B5EF4-FFF2-40B4-BE49-F238E27FC236}">
                <a16:creationId xmlns:a16="http://schemas.microsoft.com/office/drawing/2014/main" id="{3F2EFDAC-E658-B93F-38FB-FD2A4E62A45A}"/>
              </a:ext>
            </a:extLst>
          </p:cNvPr>
          <p:cNvSpPr txBox="1">
            <a:spLocks noGrp="1"/>
          </p:cNvSpPr>
          <p:nvPr>
            <p:ph type="body" idx="1"/>
          </p:nvPr>
        </p:nvSpPr>
        <p:spPr/>
        <p:txBody>
          <a:bodyPr/>
          <a:lstStyle/>
          <a:p>
            <a:pPr marL="15875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Google Shape;1490;gd78fce7836_0_0:notes">
            <a:extLst>
              <a:ext uri="{FF2B5EF4-FFF2-40B4-BE49-F238E27FC236}">
                <a16:creationId xmlns:a16="http://schemas.microsoft.com/office/drawing/2014/main" id="{485BE4A5-7EF3-DE00-E098-B94B2E3662D6}"/>
              </a:ext>
            </a:extLst>
          </p:cNvPr>
          <p:cNvSpPr>
            <a:spLocks noGrp="1" noRot="1" noChangeAspect="1" noTextEdit="1"/>
          </p:cNvSpPr>
          <p:nvPr>
            <p:ph type="sldImg" idx="2"/>
          </p:nvPr>
        </p:nvSpPr>
        <p:spPr>
          <a:ln>
            <a:miter lim="800000"/>
            <a:headEnd/>
            <a:tailEnd/>
          </a:ln>
        </p:spPr>
      </p:sp>
      <p:sp>
        <p:nvSpPr>
          <p:cNvPr id="60419" name="Google Shape;1491;gd78fce7836_0_0:notes">
            <a:extLst>
              <a:ext uri="{FF2B5EF4-FFF2-40B4-BE49-F238E27FC236}">
                <a16:creationId xmlns:a16="http://schemas.microsoft.com/office/drawing/2014/main" id="{A2F930AD-22F6-C90A-2C36-2676D94F2FCA}"/>
              </a:ext>
            </a:extLst>
          </p:cNvPr>
          <p:cNvSpPr txBox="1">
            <a:spLocks noGrp="1"/>
          </p:cNvSpPr>
          <p:nvPr>
            <p:ph type="body" idx="1"/>
          </p:nvPr>
        </p:nvSpPr>
        <p:spPr/>
        <p:txBody>
          <a:bodyPr/>
          <a:lstStyle/>
          <a:p>
            <a:pPr marL="15875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Google Shape;1490;gd78fce7836_0_0:notes">
            <a:extLst>
              <a:ext uri="{FF2B5EF4-FFF2-40B4-BE49-F238E27FC236}">
                <a16:creationId xmlns:a16="http://schemas.microsoft.com/office/drawing/2014/main" id="{F447A9CC-3B5C-0F29-129D-6EC38AA7D9DE}"/>
              </a:ext>
            </a:extLst>
          </p:cNvPr>
          <p:cNvSpPr>
            <a:spLocks noGrp="1" noRot="1" noChangeAspect="1" noTextEdit="1"/>
          </p:cNvSpPr>
          <p:nvPr>
            <p:ph type="sldImg" idx="2"/>
          </p:nvPr>
        </p:nvSpPr>
        <p:spPr>
          <a:ln>
            <a:miter lim="800000"/>
            <a:headEnd/>
            <a:tailEnd/>
          </a:ln>
        </p:spPr>
      </p:sp>
      <p:sp>
        <p:nvSpPr>
          <p:cNvPr id="61443" name="Google Shape;1491;gd78fce7836_0_0:notes">
            <a:extLst>
              <a:ext uri="{FF2B5EF4-FFF2-40B4-BE49-F238E27FC236}">
                <a16:creationId xmlns:a16="http://schemas.microsoft.com/office/drawing/2014/main" id="{1139FFEE-6371-B017-2D10-D8FDF437D904}"/>
              </a:ext>
            </a:extLst>
          </p:cNvPr>
          <p:cNvSpPr txBox="1">
            <a:spLocks noGrp="1"/>
          </p:cNvSpPr>
          <p:nvPr>
            <p:ph type="body" idx="1"/>
          </p:nvPr>
        </p:nvSpPr>
        <p:spPr>
          <a:ln/>
        </p:spPr>
        <p:txBody>
          <a:bodyPr/>
          <a:lstStyle/>
          <a:p>
            <a:pPr eaLnBrk="1" hangingPunct="1">
              <a:buSzPts val="11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Google Shape;1490;gd78fce7836_0_0:notes">
            <a:extLst>
              <a:ext uri="{FF2B5EF4-FFF2-40B4-BE49-F238E27FC236}">
                <a16:creationId xmlns:a16="http://schemas.microsoft.com/office/drawing/2014/main" id="{FB6CBA3A-33A1-33E2-C120-8A00CCD07954}"/>
              </a:ext>
            </a:extLst>
          </p:cNvPr>
          <p:cNvSpPr>
            <a:spLocks noGrp="1" noRot="1" noChangeAspect="1" noTextEdit="1"/>
          </p:cNvSpPr>
          <p:nvPr>
            <p:ph type="sldImg" idx="2"/>
          </p:nvPr>
        </p:nvSpPr>
        <p:spPr>
          <a:ln>
            <a:miter lim="800000"/>
            <a:headEnd/>
            <a:tailEnd/>
          </a:ln>
        </p:spPr>
      </p:sp>
      <p:sp>
        <p:nvSpPr>
          <p:cNvPr id="62467" name="Google Shape;1491;gd78fce7836_0_0:notes">
            <a:extLst>
              <a:ext uri="{FF2B5EF4-FFF2-40B4-BE49-F238E27FC236}">
                <a16:creationId xmlns:a16="http://schemas.microsoft.com/office/drawing/2014/main" id="{9AB674BC-D982-8A43-2A67-833A51EE3222}"/>
              </a:ext>
            </a:extLst>
          </p:cNvPr>
          <p:cNvSpPr txBox="1">
            <a:spLocks noGrp="1"/>
          </p:cNvSpPr>
          <p:nvPr>
            <p:ph type="body" idx="1"/>
          </p:nvPr>
        </p:nvSpPr>
        <p:spPr/>
        <p:txBody>
          <a:bodyPr/>
          <a:lstStyle/>
          <a:p>
            <a:pPr eaLnBrk="1" hangingPunct="1">
              <a:buSzPts val="11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1490;gd78fce7836_0_0:notes">
            <a:extLst>
              <a:ext uri="{FF2B5EF4-FFF2-40B4-BE49-F238E27FC236}">
                <a16:creationId xmlns:a16="http://schemas.microsoft.com/office/drawing/2014/main" id="{8853619A-6F45-A325-B7F3-44B5CC3BADAE}"/>
              </a:ext>
            </a:extLst>
          </p:cNvPr>
          <p:cNvSpPr>
            <a:spLocks noGrp="1" noRot="1" noChangeAspect="1" noTextEdit="1"/>
          </p:cNvSpPr>
          <p:nvPr>
            <p:ph type="sldImg" idx="2"/>
          </p:nvPr>
        </p:nvSpPr>
        <p:spPr>
          <a:ln>
            <a:miter lim="800000"/>
            <a:headEnd/>
            <a:tailEnd/>
          </a:ln>
        </p:spPr>
      </p:sp>
      <p:sp>
        <p:nvSpPr>
          <p:cNvPr id="63491" name="Google Shape;1491;gd78fce7836_0_0:notes">
            <a:extLst>
              <a:ext uri="{FF2B5EF4-FFF2-40B4-BE49-F238E27FC236}">
                <a16:creationId xmlns:a16="http://schemas.microsoft.com/office/drawing/2014/main" id="{A4096D50-DD4D-863C-D396-5E3ED6F794CB}"/>
              </a:ext>
            </a:extLst>
          </p:cNvPr>
          <p:cNvSpPr txBox="1">
            <a:spLocks noGrp="1"/>
          </p:cNvSpPr>
          <p:nvPr>
            <p:ph type="body" idx="1"/>
          </p:nvPr>
        </p:nvSpPr>
        <p:spPr>
          <a:ln/>
        </p:spPr>
        <p:txBody>
          <a:bodyPr/>
          <a:lstStyle/>
          <a:p>
            <a:pPr eaLnBrk="1" hangingPunct="1">
              <a:buSzPts val="11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Google Shape;1490;gd78fce7836_0_0:notes">
            <a:extLst>
              <a:ext uri="{FF2B5EF4-FFF2-40B4-BE49-F238E27FC236}">
                <a16:creationId xmlns:a16="http://schemas.microsoft.com/office/drawing/2014/main" id="{43C787B8-8F34-46F2-6848-BA00BE7CE5DD}"/>
              </a:ext>
            </a:extLst>
          </p:cNvPr>
          <p:cNvSpPr>
            <a:spLocks noGrp="1" noRot="1" noChangeAspect="1" noTextEdit="1"/>
          </p:cNvSpPr>
          <p:nvPr>
            <p:ph type="sldImg" idx="2"/>
          </p:nvPr>
        </p:nvSpPr>
        <p:spPr>
          <a:ln>
            <a:miter lim="800000"/>
            <a:headEnd/>
            <a:tailEnd/>
          </a:ln>
        </p:spPr>
      </p:sp>
      <p:sp>
        <p:nvSpPr>
          <p:cNvPr id="64515" name="Google Shape;1491;gd78fce7836_0_0:notes">
            <a:extLst>
              <a:ext uri="{FF2B5EF4-FFF2-40B4-BE49-F238E27FC236}">
                <a16:creationId xmlns:a16="http://schemas.microsoft.com/office/drawing/2014/main" id="{FA5A4438-574C-6A2C-612F-CE5D86B70639}"/>
              </a:ext>
            </a:extLst>
          </p:cNvPr>
          <p:cNvSpPr txBox="1">
            <a:spLocks noGrp="1"/>
          </p:cNvSpPr>
          <p:nvPr>
            <p:ph type="body" idx="1"/>
          </p:nvPr>
        </p:nvSpPr>
        <p:spPr/>
        <p:txBody>
          <a:bodyPr/>
          <a:lstStyle/>
          <a:p>
            <a:pPr eaLnBrk="1" hangingPunct="1">
              <a:buSzPts val="11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Google Shape;1490;gd78fce7836_0_0:notes">
            <a:extLst>
              <a:ext uri="{FF2B5EF4-FFF2-40B4-BE49-F238E27FC236}">
                <a16:creationId xmlns:a16="http://schemas.microsoft.com/office/drawing/2014/main" id="{5401C9F6-EA83-1879-E640-F8181B907142}"/>
              </a:ext>
            </a:extLst>
          </p:cNvPr>
          <p:cNvSpPr>
            <a:spLocks noGrp="1" noRot="1" noChangeAspect="1" noTextEdit="1"/>
          </p:cNvSpPr>
          <p:nvPr>
            <p:ph type="sldImg" idx="2"/>
          </p:nvPr>
        </p:nvSpPr>
        <p:spPr>
          <a:ln>
            <a:miter lim="800000"/>
            <a:headEnd/>
            <a:tailEnd/>
          </a:ln>
        </p:spPr>
      </p:sp>
      <p:sp>
        <p:nvSpPr>
          <p:cNvPr id="65539" name="Google Shape;1491;gd78fce7836_0_0:notes">
            <a:extLst>
              <a:ext uri="{FF2B5EF4-FFF2-40B4-BE49-F238E27FC236}">
                <a16:creationId xmlns:a16="http://schemas.microsoft.com/office/drawing/2014/main" id="{285C559F-59E0-2423-6B56-1B821AE7B901}"/>
              </a:ext>
            </a:extLst>
          </p:cNvPr>
          <p:cNvSpPr txBox="1">
            <a:spLocks noGrp="1"/>
          </p:cNvSpPr>
          <p:nvPr>
            <p:ph type="body" idx="1"/>
          </p:nvPr>
        </p:nvSpPr>
        <p:spPr/>
        <p:txBody>
          <a:bodyPr/>
          <a:lstStyle/>
          <a:p>
            <a:pPr eaLnBrk="1" hangingPunct="1">
              <a:buSzPts val="11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1490;gd78fce7836_0_0:notes">
            <a:extLst>
              <a:ext uri="{FF2B5EF4-FFF2-40B4-BE49-F238E27FC236}">
                <a16:creationId xmlns:a16="http://schemas.microsoft.com/office/drawing/2014/main" id="{DA206B8F-E378-9E97-2211-BE9512605DC8}"/>
              </a:ext>
            </a:extLst>
          </p:cNvPr>
          <p:cNvSpPr>
            <a:spLocks noGrp="1" noRot="1" noChangeAspect="1" noTextEdit="1"/>
          </p:cNvSpPr>
          <p:nvPr>
            <p:ph type="sldImg" idx="2"/>
          </p:nvPr>
        </p:nvSpPr>
        <p:spPr>
          <a:ln>
            <a:miter lim="800000"/>
            <a:headEnd/>
            <a:tailEnd/>
          </a:ln>
        </p:spPr>
      </p:sp>
      <p:sp>
        <p:nvSpPr>
          <p:cNvPr id="66563" name="Google Shape;1491;gd78fce7836_0_0:notes">
            <a:extLst>
              <a:ext uri="{FF2B5EF4-FFF2-40B4-BE49-F238E27FC236}">
                <a16:creationId xmlns:a16="http://schemas.microsoft.com/office/drawing/2014/main" id="{3FE3345C-324A-4B05-E1A9-89A30034F461}"/>
              </a:ext>
            </a:extLst>
          </p:cNvPr>
          <p:cNvSpPr txBox="1">
            <a:spLocks noGrp="1"/>
          </p:cNvSpPr>
          <p:nvPr>
            <p:ph type="body" idx="1"/>
          </p:nvPr>
        </p:nvSpPr>
        <p:spPr>
          <a:ln/>
        </p:spPr>
        <p:txBody>
          <a:bodyPr/>
          <a:lstStyle/>
          <a:p>
            <a:pPr marL="0" indent="0" eaLnBrk="1" hangingPunct="1">
              <a:buSzPts val="11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Google Shape;1490;gd78fce7836_0_0:notes">
            <a:extLst>
              <a:ext uri="{FF2B5EF4-FFF2-40B4-BE49-F238E27FC236}">
                <a16:creationId xmlns:a16="http://schemas.microsoft.com/office/drawing/2014/main" id="{664E6EA4-2FB8-D83B-D301-AC03799B3EDF}"/>
              </a:ext>
            </a:extLst>
          </p:cNvPr>
          <p:cNvSpPr>
            <a:spLocks noGrp="1" noRot="1" noChangeAspect="1" noTextEdit="1"/>
          </p:cNvSpPr>
          <p:nvPr>
            <p:ph type="sldImg" idx="2"/>
          </p:nvPr>
        </p:nvSpPr>
        <p:spPr>
          <a:ln>
            <a:miter lim="800000"/>
            <a:headEnd/>
            <a:tailEnd/>
          </a:ln>
        </p:spPr>
      </p:sp>
      <p:sp>
        <p:nvSpPr>
          <p:cNvPr id="67587" name="Google Shape;1491;gd78fce7836_0_0:notes">
            <a:extLst>
              <a:ext uri="{FF2B5EF4-FFF2-40B4-BE49-F238E27FC236}">
                <a16:creationId xmlns:a16="http://schemas.microsoft.com/office/drawing/2014/main" id="{8C9B3BA9-7C72-A478-E94F-C38509816C9D}"/>
              </a:ext>
            </a:extLst>
          </p:cNvPr>
          <p:cNvSpPr txBox="1">
            <a:spLocks noGrp="1"/>
          </p:cNvSpPr>
          <p:nvPr>
            <p:ph type="body" idx="1"/>
          </p:nvPr>
        </p:nvSpPr>
        <p:spPr>
          <a:ln/>
        </p:spPr>
        <p:txBody>
          <a:bodyPr/>
          <a:lstStyle/>
          <a:p>
            <a:pPr marL="158750" indent="0" eaLnBrk="1" hangingPunct="1">
              <a:buSzPts val="1100"/>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Google Shape;1490;gd78fce7836_0_0:notes">
            <a:extLst>
              <a:ext uri="{FF2B5EF4-FFF2-40B4-BE49-F238E27FC236}">
                <a16:creationId xmlns:a16="http://schemas.microsoft.com/office/drawing/2014/main" id="{7B7BD4B8-3F20-DFDC-E80D-9935C3353AA6}"/>
              </a:ext>
            </a:extLst>
          </p:cNvPr>
          <p:cNvSpPr>
            <a:spLocks noGrp="1" noRot="1" noChangeAspect="1" noTextEdit="1"/>
          </p:cNvSpPr>
          <p:nvPr>
            <p:ph type="sldImg" idx="2"/>
          </p:nvPr>
        </p:nvSpPr>
        <p:spPr>
          <a:ln>
            <a:miter lim="800000"/>
            <a:headEnd/>
            <a:tailEnd/>
          </a:ln>
        </p:spPr>
      </p:sp>
      <p:sp>
        <p:nvSpPr>
          <p:cNvPr id="68611" name="Google Shape;1491;gd78fce7836_0_0:notes">
            <a:extLst>
              <a:ext uri="{FF2B5EF4-FFF2-40B4-BE49-F238E27FC236}">
                <a16:creationId xmlns:a16="http://schemas.microsoft.com/office/drawing/2014/main" id="{B75B6D48-63CC-F563-C973-C954D15F2A52}"/>
              </a:ext>
            </a:extLst>
          </p:cNvPr>
          <p:cNvSpPr txBox="1">
            <a:spLocks noGrp="1"/>
          </p:cNvSpPr>
          <p:nvPr>
            <p:ph type="body" idx="1"/>
          </p:nvPr>
        </p:nvSpPr>
        <p:spPr/>
        <p:txBody>
          <a:bodyPr/>
          <a:lstStyle/>
          <a:p>
            <a:pPr eaLnBrk="1" hangingPunct="1">
              <a:buSzPts val="1100"/>
              <a:buFont typeface="Arial" panose="020B0604020202020204" pitchFamily="34" charset="0"/>
              <a:buChar char="●"/>
            </a:pPr>
            <a:endParaRPr lang="fr-FR" altLang="fr-FR"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1490;gd78fce7836_0_0:notes">
            <a:extLst>
              <a:ext uri="{FF2B5EF4-FFF2-40B4-BE49-F238E27FC236}">
                <a16:creationId xmlns:a16="http://schemas.microsoft.com/office/drawing/2014/main" id="{ADB94364-2EF1-4842-4EB0-651C4023387F}"/>
              </a:ext>
            </a:extLst>
          </p:cNvPr>
          <p:cNvSpPr>
            <a:spLocks noGrp="1" noRot="1" noChangeAspect="1" noTextEdit="1"/>
          </p:cNvSpPr>
          <p:nvPr>
            <p:ph type="sldImg" idx="2"/>
          </p:nvPr>
        </p:nvSpPr>
        <p:spPr>
          <a:ln>
            <a:miter lim="800000"/>
            <a:headEnd/>
            <a:tailEnd/>
          </a:ln>
        </p:spPr>
      </p:sp>
      <p:sp>
        <p:nvSpPr>
          <p:cNvPr id="41987" name="Google Shape;1491;gd78fce7836_0_0:notes">
            <a:extLst>
              <a:ext uri="{FF2B5EF4-FFF2-40B4-BE49-F238E27FC236}">
                <a16:creationId xmlns:a16="http://schemas.microsoft.com/office/drawing/2014/main" id="{3772B8FC-0DF2-DBE4-8765-C4038152691F}"/>
              </a:ext>
            </a:extLst>
          </p:cNvPr>
          <p:cNvSpPr txBox="1">
            <a:spLocks noGrp="1"/>
          </p:cNvSpPr>
          <p:nvPr>
            <p:ph type="body" idx="1"/>
          </p:nvPr>
        </p:nvSpPr>
        <p:spPr/>
        <p:txBody>
          <a:bodyPr/>
          <a:lstStyle/>
          <a:p>
            <a:pPr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Google Shape;1490;gd78fce7836_0_0:notes">
            <a:extLst>
              <a:ext uri="{FF2B5EF4-FFF2-40B4-BE49-F238E27FC236}">
                <a16:creationId xmlns:a16="http://schemas.microsoft.com/office/drawing/2014/main" id="{C918907C-E516-3D20-1017-F97812C69570}"/>
              </a:ext>
            </a:extLst>
          </p:cNvPr>
          <p:cNvSpPr>
            <a:spLocks noGrp="1" noRot="1" noChangeAspect="1" noTextEdit="1"/>
          </p:cNvSpPr>
          <p:nvPr>
            <p:ph type="sldImg" idx="2"/>
          </p:nvPr>
        </p:nvSpPr>
        <p:spPr>
          <a:ln>
            <a:miter lim="800000"/>
            <a:headEnd/>
            <a:tailEnd/>
          </a:ln>
        </p:spPr>
      </p:sp>
      <p:sp>
        <p:nvSpPr>
          <p:cNvPr id="43011" name="Google Shape;1491;gd78fce7836_0_0:notes">
            <a:extLst>
              <a:ext uri="{FF2B5EF4-FFF2-40B4-BE49-F238E27FC236}">
                <a16:creationId xmlns:a16="http://schemas.microsoft.com/office/drawing/2014/main" id="{B383A0B6-320F-825E-B50E-213D9DEDB072}"/>
              </a:ext>
            </a:extLst>
          </p:cNvPr>
          <p:cNvSpPr txBox="1">
            <a:spLocks noGrp="1"/>
          </p:cNvSpPr>
          <p:nvPr>
            <p:ph type="body" idx="1"/>
          </p:nvPr>
        </p:nvSpPr>
        <p:spPr/>
        <p:txBody>
          <a:bodyPr/>
          <a:lstStyle/>
          <a:p>
            <a:pPr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1490;gd78fce7836_0_0:notes">
            <a:extLst>
              <a:ext uri="{FF2B5EF4-FFF2-40B4-BE49-F238E27FC236}">
                <a16:creationId xmlns:a16="http://schemas.microsoft.com/office/drawing/2014/main" id="{678A86C1-A70D-065A-EBC0-837E00EB1642}"/>
              </a:ext>
            </a:extLst>
          </p:cNvPr>
          <p:cNvSpPr>
            <a:spLocks noGrp="1" noRot="1" noChangeAspect="1" noTextEdit="1"/>
          </p:cNvSpPr>
          <p:nvPr>
            <p:ph type="sldImg" idx="2"/>
          </p:nvPr>
        </p:nvSpPr>
        <p:spPr>
          <a:ln>
            <a:miter lim="800000"/>
            <a:headEnd/>
            <a:tailEnd/>
          </a:ln>
        </p:spPr>
      </p:sp>
      <p:sp>
        <p:nvSpPr>
          <p:cNvPr id="44035" name="Google Shape;1491;gd78fce7836_0_0:notes">
            <a:extLst>
              <a:ext uri="{FF2B5EF4-FFF2-40B4-BE49-F238E27FC236}">
                <a16:creationId xmlns:a16="http://schemas.microsoft.com/office/drawing/2014/main" id="{581D6F86-3FC8-39F4-230E-0DAA8E4CA8F7}"/>
              </a:ext>
            </a:extLst>
          </p:cNvPr>
          <p:cNvSpPr txBox="1">
            <a:spLocks noGrp="1"/>
          </p:cNvSpPr>
          <p:nvPr>
            <p:ph type="body" idx="1"/>
          </p:nvPr>
        </p:nvSpPr>
        <p:spPr/>
        <p:txBody>
          <a:bodyPr/>
          <a:lstStyle/>
          <a:p>
            <a:pPr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D29F53DA-9A1B-F5C4-667B-75FF1FDEA8B0}"/>
              </a:ext>
            </a:extLst>
          </p:cNvPr>
          <p:cNvSpPr>
            <a:spLocks noGrp="1" noRot="1" noChangeAspect="1" noTextEdit="1"/>
          </p:cNvSpPr>
          <p:nvPr>
            <p:ph type="sldImg"/>
          </p:nvPr>
        </p:nvSpPr>
        <p:spPr>
          <a:ln>
            <a:headEnd/>
            <a:tailEnd/>
          </a:ln>
        </p:spPr>
      </p:sp>
      <p:sp>
        <p:nvSpPr>
          <p:cNvPr id="45059" name="Espace réservé des notes 2">
            <a:extLst>
              <a:ext uri="{FF2B5EF4-FFF2-40B4-BE49-F238E27FC236}">
                <a16:creationId xmlns:a16="http://schemas.microsoft.com/office/drawing/2014/main" id="{1A9CC37E-2A66-91C5-A135-A4A102263D15}"/>
              </a:ext>
            </a:extLst>
          </p:cNvPr>
          <p:cNvSpPr txBox="1">
            <a:spLocks noGrp="1"/>
          </p:cNvSpPr>
          <p:nvPr>
            <p:ph type="body" idx="1"/>
          </p:nvPr>
        </p:nvSpPr>
        <p:spPr>
          <a:ln/>
        </p:spPr>
        <p:txBody>
          <a:bodyPr/>
          <a:lstStyle/>
          <a:p>
            <a:pPr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490;gd78fce7836_0_0:notes">
            <a:extLst>
              <a:ext uri="{FF2B5EF4-FFF2-40B4-BE49-F238E27FC236}">
                <a16:creationId xmlns:a16="http://schemas.microsoft.com/office/drawing/2014/main" id="{CE6D855B-96DE-62FF-F849-F10F5BEB2E7E}"/>
              </a:ext>
            </a:extLst>
          </p:cNvPr>
          <p:cNvSpPr>
            <a:spLocks noGrp="1" noRot="1" noChangeAspect="1" noTextEdit="1"/>
          </p:cNvSpPr>
          <p:nvPr>
            <p:ph type="sldImg" idx="2"/>
          </p:nvPr>
        </p:nvSpPr>
        <p:spPr>
          <a:ln>
            <a:miter lim="800000"/>
            <a:headEnd/>
            <a:tailEnd/>
          </a:ln>
        </p:spPr>
      </p:sp>
      <p:sp>
        <p:nvSpPr>
          <p:cNvPr id="46083" name="Google Shape;1491;gd78fce7836_0_0:notes">
            <a:extLst>
              <a:ext uri="{FF2B5EF4-FFF2-40B4-BE49-F238E27FC236}">
                <a16:creationId xmlns:a16="http://schemas.microsoft.com/office/drawing/2014/main" id="{4AA5B3F9-2A71-BFD5-1E0D-538B4371E950}"/>
              </a:ext>
            </a:extLst>
          </p:cNvPr>
          <p:cNvSpPr txBox="1">
            <a:spLocks noGrp="1"/>
          </p:cNvSpPr>
          <p:nvPr>
            <p:ph type="body" idx="1"/>
          </p:nvPr>
        </p:nvSpPr>
        <p:spPr>
          <a:ln/>
        </p:spPr>
        <p:txBody>
          <a:bodyPr/>
          <a:lstStyle/>
          <a:p>
            <a:pPr marL="15875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490;gd78fce7836_0_0:notes">
            <a:extLst>
              <a:ext uri="{FF2B5EF4-FFF2-40B4-BE49-F238E27FC236}">
                <a16:creationId xmlns:a16="http://schemas.microsoft.com/office/drawing/2014/main" id="{97A769BF-E007-7A2D-50ED-69711010FDE2}"/>
              </a:ext>
            </a:extLst>
          </p:cNvPr>
          <p:cNvSpPr>
            <a:spLocks noGrp="1" noRot="1" noChangeAspect="1" noTextEdit="1"/>
          </p:cNvSpPr>
          <p:nvPr>
            <p:ph type="sldImg" idx="2"/>
          </p:nvPr>
        </p:nvSpPr>
        <p:spPr>
          <a:ln>
            <a:miter lim="800000"/>
            <a:headEnd/>
            <a:tailEnd/>
          </a:ln>
        </p:spPr>
      </p:sp>
      <p:sp>
        <p:nvSpPr>
          <p:cNvPr id="47107" name="Google Shape;1491;gd78fce7836_0_0:notes">
            <a:extLst>
              <a:ext uri="{FF2B5EF4-FFF2-40B4-BE49-F238E27FC236}">
                <a16:creationId xmlns:a16="http://schemas.microsoft.com/office/drawing/2014/main" id="{7C36882A-60B5-08B9-BE1E-7436ECCFC8A3}"/>
              </a:ext>
            </a:extLst>
          </p:cNvPr>
          <p:cNvSpPr txBox="1">
            <a:spLocks noGrp="1"/>
          </p:cNvSpPr>
          <p:nvPr>
            <p:ph type="body" idx="1"/>
          </p:nvPr>
        </p:nvSpPr>
        <p:spPr/>
        <p:txBody>
          <a:bodyPr/>
          <a:lstStyle/>
          <a:p>
            <a:pPr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Google Shape;1490;gd78fce7836_0_0:notes">
            <a:extLst>
              <a:ext uri="{FF2B5EF4-FFF2-40B4-BE49-F238E27FC236}">
                <a16:creationId xmlns:a16="http://schemas.microsoft.com/office/drawing/2014/main" id="{B0A1A404-EFEB-E564-4723-A064B30E2682}"/>
              </a:ext>
            </a:extLst>
          </p:cNvPr>
          <p:cNvSpPr>
            <a:spLocks noGrp="1" noRot="1" noChangeAspect="1" noTextEdit="1"/>
          </p:cNvSpPr>
          <p:nvPr>
            <p:ph type="sldImg" idx="2"/>
          </p:nvPr>
        </p:nvSpPr>
        <p:spPr>
          <a:ln>
            <a:miter lim="800000"/>
            <a:headEnd/>
            <a:tailEnd/>
          </a:ln>
        </p:spPr>
      </p:sp>
      <p:sp>
        <p:nvSpPr>
          <p:cNvPr id="48131" name="Google Shape;1491;gd78fce7836_0_0:notes">
            <a:extLst>
              <a:ext uri="{FF2B5EF4-FFF2-40B4-BE49-F238E27FC236}">
                <a16:creationId xmlns:a16="http://schemas.microsoft.com/office/drawing/2014/main" id="{627E3778-C4B7-57C4-705A-135E8485698A}"/>
              </a:ext>
            </a:extLst>
          </p:cNvPr>
          <p:cNvSpPr txBox="1">
            <a:spLocks noGrp="1"/>
          </p:cNvSpPr>
          <p:nvPr>
            <p:ph type="body" idx="1"/>
          </p:nvPr>
        </p:nvSpPr>
        <p:spPr/>
        <p:txBody>
          <a:bodyPr/>
          <a:lstStyle/>
          <a:p>
            <a:pPr marL="15875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2" name="Google Shape;9;p2">
            <a:extLst>
              <a:ext uri="{FF2B5EF4-FFF2-40B4-BE49-F238E27FC236}">
                <a16:creationId xmlns:a16="http://schemas.microsoft.com/office/drawing/2014/main" id="{25B4E365-5E13-9A1E-B50F-0D23AE8FB2E7}"/>
              </a:ext>
            </a:extLst>
          </p:cNvPr>
          <p:cNvGrpSpPr>
            <a:grpSpLocks/>
          </p:cNvGrpSpPr>
          <p:nvPr/>
        </p:nvGrpSpPr>
        <p:grpSpPr bwMode="auto">
          <a:xfrm>
            <a:off x="187325" y="3071813"/>
            <a:ext cx="587375" cy="1531937"/>
            <a:chOff x="3457750" y="2714825"/>
            <a:chExt cx="373650" cy="972425"/>
          </a:xfrm>
        </p:grpSpPr>
        <p:sp>
          <p:nvSpPr>
            <p:cNvPr id="3" name="Google Shape;10;p2">
              <a:extLst>
                <a:ext uri="{FF2B5EF4-FFF2-40B4-BE49-F238E27FC236}">
                  <a16:creationId xmlns:a16="http://schemas.microsoft.com/office/drawing/2014/main" id="{A4E98502-743D-943F-DD8C-4FC379AD1888}"/>
                </a:ext>
              </a:extLst>
            </p:cNvPr>
            <p:cNvSpPr>
              <a:spLocks noChangeArrowheads="1"/>
            </p:cNvSpPr>
            <p:nvPr/>
          </p:nvSpPr>
          <p:spPr bwMode="auto">
            <a:xfrm>
              <a:off x="3499155" y="2893187"/>
              <a:ext cx="0" cy="784994"/>
            </a:xfrm>
            <a:custGeom>
              <a:avLst/>
              <a:gdLst>
                <a:gd name="T0" fmla="*/ 0 w 1"/>
                <a:gd name="T1" fmla="*/ 0 h 31392"/>
                <a:gd name="T2" fmla="*/ 1 w 1"/>
                <a:gd name="T3" fmla="*/ 31392 h 31392"/>
              </a:gdLst>
              <a:ahLst/>
              <a:cxnLst/>
              <a:rect l="T0" t="T1" r="T2" b="T3"/>
              <a:pathLst>
                <a:path w="1" h="31392" fill="none" extrusionOk="0">
                  <a:moveTo>
                    <a:pt x="0" y="0"/>
                  </a:moveTo>
                  <a:lnTo>
                    <a:pt x="0" y="31391"/>
                  </a:lnTo>
                </a:path>
              </a:pathLst>
            </a:custGeom>
            <a:noFill/>
            <a:ln w="19050">
              <a:solidFill>
                <a:srgbClr val="BEBDFB"/>
              </a:solidFill>
              <a:miter lim="11037"/>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sp>
          <p:nvSpPr>
            <p:cNvPr id="4" name="Google Shape;11;p2">
              <a:extLst>
                <a:ext uri="{FF2B5EF4-FFF2-40B4-BE49-F238E27FC236}">
                  <a16:creationId xmlns:a16="http://schemas.microsoft.com/office/drawing/2014/main" id="{63A29349-7047-6A1C-06C8-495A3702901E}"/>
                </a:ext>
              </a:extLst>
            </p:cNvPr>
            <p:cNvSpPr>
              <a:spLocks noChangeArrowheads="1"/>
            </p:cNvSpPr>
            <p:nvPr/>
          </p:nvSpPr>
          <p:spPr bwMode="auto">
            <a:xfrm>
              <a:off x="3549648" y="3159218"/>
              <a:ext cx="92908" cy="528032"/>
            </a:xfrm>
            <a:custGeom>
              <a:avLst/>
              <a:gdLst>
                <a:gd name="T0" fmla="*/ 0 w 3698"/>
                <a:gd name="T1" fmla="*/ 0 h 21127"/>
                <a:gd name="T2" fmla="*/ 3698 w 3698"/>
                <a:gd name="T3" fmla="*/ 21127 h 21127"/>
              </a:gdLst>
              <a:ahLst/>
              <a:cxnLst/>
              <a:rect l="T0" t="T1" r="T2" b="T3"/>
              <a:pathLst>
                <a:path w="3698" h="21127" fill="none" extrusionOk="0">
                  <a:moveTo>
                    <a:pt x="3698" y="0"/>
                  </a:moveTo>
                  <a:lnTo>
                    <a:pt x="3698" y="0"/>
                  </a:lnTo>
                  <a:cubicBezTo>
                    <a:pt x="1325" y="2363"/>
                    <a:pt x="0" y="5585"/>
                    <a:pt x="0" y="8930"/>
                  </a:cubicBezTo>
                  <a:lnTo>
                    <a:pt x="0" y="21126"/>
                  </a:lnTo>
                </a:path>
              </a:pathLst>
            </a:custGeom>
            <a:noFill/>
            <a:ln w="19050">
              <a:solidFill>
                <a:srgbClr val="BEBDFB"/>
              </a:solidFill>
              <a:miter lim="11037"/>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sp>
          <p:nvSpPr>
            <p:cNvPr id="5" name="Google Shape;12;p2">
              <a:extLst>
                <a:ext uri="{FF2B5EF4-FFF2-40B4-BE49-F238E27FC236}">
                  <a16:creationId xmlns:a16="http://schemas.microsoft.com/office/drawing/2014/main" id="{31B65A9A-69E0-9C49-496E-133319F48F2D}"/>
                </a:ext>
              </a:extLst>
            </p:cNvPr>
            <p:cNvSpPr>
              <a:spLocks noChangeArrowheads="1"/>
            </p:cNvSpPr>
            <p:nvPr/>
          </p:nvSpPr>
          <p:spPr bwMode="auto">
            <a:xfrm>
              <a:off x="3457750" y="2714825"/>
              <a:ext cx="81799" cy="289208"/>
            </a:xfrm>
            <a:custGeom>
              <a:avLst/>
              <a:gdLst>
                <a:gd name="T0" fmla="*/ 0 w 3279"/>
                <a:gd name="T1" fmla="*/ 0 h 11557"/>
                <a:gd name="T2" fmla="*/ 3279 w 3279"/>
                <a:gd name="T3" fmla="*/ 11557 h 11557"/>
              </a:gdLst>
              <a:ahLst/>
              <a:cxnLst/>
              <a:rect l="T0" t="T1" r="T2" b="T3"/>
              <a:pathLst>
                <a:path w="3279" h="11557" extrusionOk="0">
                  <a:moveTo>
                    <a:pt x="1645" y="0"/>
                  </a:moveTo>
                  <a:cubicBezTo>
                    <a:pt x="740" y="0"/>
                    <a:pt x="1" y="729"/>
                    <a:pt x="1" y="1645"/>
                  </a:cubicBezTo>
                  <a:lnTo>
                    <a:pt x="1" y="9923"/>
                  </a:lnTo>
                  <a:cubicBezTo>
                    <a:pt x="1" y="10828"/>
                    <a:pt x="740" y="11556"/>
                    <a:pt x="1645" y="11556"/>
                  </a:cubicBezTo>
                  <a:cubicBezTo>
                    <a:pt x="2550" y="11556"/>
                    <a:pt x="3279" y="10828"/>
                    <a:pt x="3279" y="9923"/>
                  </a:cubicBezTo>
                  <a:lnTo>
                    <a:pt x="3279" y="1645"/>
                  </a:lnTo>
                  <a:cubicBezTo>
                    <a:pt x="3279" y="729"/>
                    <a:pt x="2550" y="0"/>
                    <a:pt x="1645" y="0"/>
                  </a:cubicBezTo>
                  <a:close/>
                </a:path>
              </a:pathLst>
            </a:custGeom>
            <a:solidFill>
              <a:srgbClr val="F9B110"/>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6" name="Google Shape;13;p2">
              <a:extLst>
                <a:ext uri="{FF2B5EF4-FFF2-40B4-BE49-F238E27FC236}">
                  <a16:creationId xmlns:a16="http://schemas.microsoft.com/office/drawing/2014/main" id="{ECDFA105-FE7B-BD59-EAB0-13B7C342E64B}"/>
                </a:ext>
              </a:extLst>
            </p:cNvPr>
            <p:cNvSpPr>
              <a:spLocks noChangeArrowheads="1"/>
            </p:cNvSpPr>
            <p:nvPr/>
          </p:nvSpPr>
          <p:spPr bwMode="auto">
            <a:xfrm>
              <a:off x="3595092" y="2974810"/>
              <a:ext cx="236308" cy="228746"/>
            </a:xfrm>
            <a:custGeom>
              <a:avLst/>
              <a:gdLst>
                <a:gd name="T0" fmla="*/ 0 w 9471"/>
                <a:gd name="T1" fmla="*/ 0 h 9141"/>
                <a:gd name="T2" fmla="*/ 9471 w 9471"/>
                <a:gd name="T3" fmla="*/ 9141 h 9141"/>
              </a:gdLst>
              <a:ahLst/>
              <a:cxnLst/>
              <a:rect l="T0" t="T1" r="T2" b="T3"/>
              <a:pathLst>
                <a:path w="9471" h="9141" extrusionOk="0">
                  <a:moveTo>
                    <a:pt x="7660" y="1"/>
                  </a:moveTo>
                  <a:cubicBezTo>
                    <a:pt x="7241" y="1"/>
                    <a:pt x="6821" y="161"/>
                    <a:pt x="6501" y="481"/>
                  </a:cubicBezTo>
                  <a:lnTo>
                    <a:pt x="651" y="6342"/>
                  </a:lnTo>
                  <a:cubicBezTo>
                    <a:pt x="0" y="6982"/>
                    <a:pt x="0" y="8020"/>
                    <a:pt x="651" y="8660"/>
                  </a:cubicBezTo>
                  <a:cubicBezTo>
                    <a:pt x="972" y="8980"/>
                    <a:pt x="1391" y="9140"/>
                    <a:pt x="1810" y="9140"/>
                  </a:cubicBezTo>
                  <a:cubicBezTo>
                    <a:pt x="2230" y="9140"/>
                    <a:pt x="2649" y="8980"/>
                    <a:pt x="2969" y="8660"/>
                  </a:cubicBezTo>
                  <a:lnTo>
                    <a:pt x="8819" y="2810"/>
                  </a:lnTo>
                  <a:cubicBezTo>
                    <a:pt x="9470" y="2159"/>
                    <a:pt x="9470" y="1121"/>
                    <a:pt x="8819" y="481"/>
                  </a:cubicBezTo>
                  <a:cubicBezTo>
                    <a:pt x="8499" y="161"/>
                    <a:pt x="8080" y="1"/>
                    <a:pt x="7660" y="1"/>
                  </a:cubicBezTo>
                  <a:close/>
                </a:path>
              </a:pathLst>
            </a:custGeom>
            <a:solidFill>
              <a:srgbClr val="F9B110"/>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grpSp>
      <p:grpSp>
        <p:nvGrpSpPr>
          <p:cNvPr id="7" name="Google Shape;14;p2">
            <a:extLst>
              <a:ext uri="{FF2B5EF4-FFF2-40B4-BE49-F238E27FC236}">
                <a16:creationId xmlns:a16="http://schemas.microsoft.com/office/drawing/2014/main" id="{7C957E87-EB33-CCC6-133D-168E6A7C2125}"/>
              </a:ext>
            </a:extLst>
          </p:cNvPr>
          <p:cNvGrpSpPr>
            <a:grpSpLocks/>
          </p:cNvGrpSpPr>
          <p:nvPr/>
        </p:nvGrpSpPr>
        <p:grpSpPr bwMode="auto">
          <a:xfrm rot="-5400000">
            <a:off x="1653382" y="383381"/>
            <a:ext cx="1651000" cy="1652587"/>
            <a:chOff x="1425475" y="2707650"/>
            <a:chExt cx="766300" cy="766575"/>
          </a:xfrm>
        </p:grpSpPr>
        <p:sp>
          <p:nvSpPr>
            <p:cNvPr id="8" name="Google Shape;15;p2">
              <a:extLst>
                <a:ext uri="{FF2B5EF4-FFF2-40B4-BE49-F238E27FC236}">
                  <a16:creationId xmlns:a16="http://schemas.microsoft.com/office/drawing/2014/main" id="{BD26962E-5BD7-EAC5-6833-73E6B20947CA}"/>
                </a:ext>
              </a:extLst>
            </p:cNvPr>
            <p:cNvSpPr>
              <a:spLocks noChangeArrowheads="1"/>
            </p:cNvSpPr>
            <p:nvPr/>
          </p:nvSpPr>
          <p:spPr bwMode="auto">
            <a:xfrm>
              <a:off x="1480737" y="2754042"/>
              <a:ext cx="541568" cy="540505"/>
            </a:xfrm>
            <a:custGeom>
              <a:avLst/>
              <a:gdLst>
                <a:gd name="T0" fmla="*/ 0 w 21646"/>
                <a:gd name="T1" fmla="*/ 0 h 21645"/>
                <a:gd name="T2" fmla="*/ 21646 w 21646"/>
                <a:gd name="T3" fmla="*/ 21645 h 21645"/>
              </a:gdLst>
              <a:ahLst/>
              <a:cxnLst/>
              <a:rect l="T0" t="T1" r="T2" b="T3"/>
              <a:pathLst>
                <a:path w="21646" h="21645" extrusionOk="0">
                  <a:moveTo>
                    <a:pt x="20784" y="0"/>
                  </a:moveTo>
                  <a:lnTo>
                    <a:pt x="1" y="20773"/>
                  </a:lnTo>
                  <a:cubicBezTo>
                    <a:pt x="155" y="21071"/>
                    <a:pt x="321" y="21358"/>
                    <a:pt x="508" y="21645"/>
                  </a:cubicBezTo>
                  <a:lnTo>
                    <a:pt x="21645" y="497"/>
                  </a:lnTo>
                  <a:cubicBezTo>
                    <a:pt x="21369" y="320"/>
                    <a:pt x="21071" y="155"/>
                    <a:pt x="20784"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9" name="Google Shape;16;p2">
              <a:extLst>
                <a:ext uri="{FF2B5EF4-FFF2-40B4-BE49-F238E27FC236}">
                  <a16:creationId xmlns:a16="http://schemas.microsoft.com/office/drawing/2014/main" id="{14B6DBEB-43FF-CD7F-0166-32DA22B662E8}"/>
                </a:ext>
              </a:extLst>
            </p:cNvPr>
            <p:cNvSpPr>
              <a:spLocks noChangeArrowheads="1"/>
            </p:cNvSpPr>
            <p:nvPr/>
          </p:nvSpPr>
          <p:spPr bwMode="auto">
            <a:xfrm>
              <a:off x="1508736" y="2782024"/>
              <a:ext cx="554831" cy="554497"/>
            </a:xfrm>
            <a:custGeom>
              <a:avLst/>
              <a:gdLst>
                <a:gd name="T0" fmla="*/ 0 w 22197"/>
                <a:gd name="T1" fmla="*/ 0 h 22197"/>
                <a:gd name="T2" fmla="*/ 22197 w 22197"/>
                <a:gd name="T3" fmla="*/ 22197 h 22197"/>
              </a:gdLst>
              <a:ahLst/>
              <a:cxnLst/>
              <a:rect l="T0" t="T1" r="T2" b="T3"/>
              <a:pathLst>
                <a:path w="22197" h="22197" extrusionOk="0">
                  <a:moveTo>
                    <a:pt x="21435" y="0"/>
                  </a:moveTo>
                  <a:lnTo>
                    <a:pt x="0" y="21424"/>
                  </a:lnTo>
                  <a:cubicBezTo>
                    <a:pt x="188" y="21689"/>
                    <a:pt x="398" y="21943"/>
                    <a:pt x="608" y="22197"/>
                  </a:cubicBezTo>
                  <a:lnTo>
                    <a:pt x="22197" y="596"/>
                  </a:lnTo>
                  <a:cubicBezTo>
                    <a:pt x="21954" y="387"/>
                    <a:pt x="21700" y="188"/>
                    <a:pt x="21435"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0" name="Google Shape;17;p2">
              <a:extLst>
                <a:ext uri="{FF2B5EF4-FFF2-40B4-BE49-F238E27FC236}">
                  <a16:creationId xmlns:a16="http://schemas.microsoft.com/office/drawing/2014/main" id="{02EF9983-39A1-9F34-46B8-0E8BC5F49645}"/>
                </a:ext>
              </a:extLst>
            </p:cNvPr>
            <p:cNvSpPr>
              <a:spLocks noChangeArrowheads="1"/>
            </p:cNvSpPr>
            <p:nvPr/>
          </p:nvSpPr>
          <p:spPr bwMode="auto">
            <a:xfrm>
              <a:off x="1541893" y="2815162"/>
              <a:ext cx="559251" cy="558915"/>
            </a:xfrm>
            <a:custGeom>
              <a:avLst/>
              <a:gdLst>
                <a:gd name="T0" fmla="*/ 0 w 22363"/>
                <a:gd name="T1" fmla="*/ 0 h 22352"/>
                <a:gd name="T2" fmla="*/ 22363 w 22363"/>
                <a:gd name="T3" fmla="*/ 22352 h 22352"/>
              </a:gdLst>
              <a:ahLst/>
              <a:cxnLst/>
              <a:rect l="T0" t="T1" r="T2" b="T3"/>
              <a:pathLst>
                <a:path w="22363" h="22352" extrusionOk="0">
                  <a:moveTo>
                    <a:pt x="21679" y="1"/>
                  </a:moveTo>
                  <a:lnTo>
                    <a:pt x="1" y="21678"/>
                  </a:lnTo>
                  <a:cubicBezTo>
                    <a:pt x="67" y="21745"/>
                    <a:pt x="133" y="21811"/>
                    <a:pt x="200" y="21877"/>
                  </a:cubicBezTo>
                  <a:cubicBezTo>
                    <a:pt x="365" y="22043"/>
                    <a:pt x="531" y="22197"/>
                    <a:pt x="696" y="22352"/>
                  </a:cubicBezTo>
                  <a:lnTo>
                    <a:pt x="22363" y="696"/>
                  </a:lnTo>
                  <a:cubicBezTo>
                    <a:pt x="22208" y="531"/>
                    <a:pt x="22043" y="354"/>
                    <a:pt x="21877" y="199"/>
                  </a:cubicBezTo>
                  <a:cubicBezTo>
                    <a:pt x="21811" y="133"/>
                    <a:pt x="21745" y="67"/>
                    <a:pt x="21679"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1" name="Google Shape;18;p2">
              <a:extLst>
                <a:ext uri="{FF2B5EF4-FFF2-40B4-BE49-F238E27FC236}">
                  <a16:creationId xmlns:a16="http://schemas.microsoft.com/office/drawing/2014/main" id="{53377B91-9BEE-567E-78EF-504B89E6532B}"/>
                </a:ext>
              </a:extLst>
            </p:cNvPr>
            <p:cNvSpPr>
              <a:spLocks noChangeArrowheads="1"/>
            </p:cNvSpPr>
            <p:nvPr/>
          </p:nvSpPr>
          <p:spPr bwMode="auto">
            <a:xfrm>
              <a:off x="1580209" y="2852717"/>
              <a:ext cx="553357" cy="553024"/>
            </a:xfrm>
            <a:custGeom>
              <a:avLst/>
              <a:gdLst>
                <a:gd name="T0" fmla="*/ 0 w 22120"/>
                <a:gd name="T1" fmla="*/ 0 h 22121"/>
                <a:gd name="T2" fmla="*/ 22120 w 22120"/>
                <a:gd name="T3" fmla="*/ 22121 h 22121"/>
              </a:gdLst>
              <a:ahLst/>
              <a:cxnLst/>
              <a:rect l="T0" t="T1" r="T2" b="T3"/>
              <a:pathLst>
                <a:path w="22120" h="22121" extrusionOk="0">
                  <a:moveTo>
                    <a:pt x="21534" y="1"/>
                  </a:moveTo>
                  <a:lnTo>
                    <a:pt x="0" y="21535"/>
                  </a:lnTo>
                  <a:cubicBezTo>
                    <a:pt x="265" y="21745"/>
                    <a:pt x="519" y="21932"/>
                    <a:pt x="784" y="22120"/>
                  </a:cubicBezTo>
                  <a:lnTo>
                    <a:pt x="22119" y="785"/>
                  </a:lnTo>
                  <a:cubicBezTo>
                    <a:pt x="21943" y="520"/>
                    <a:pt x="21744" y="255"/>
                    <a:pt x="21534"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2" name="Google Shape;19;p2">
              <a:extLst>
                <a:ext uri="{FF2B5EF4-FFF2-40B4-BE49-F238E27FC236}">
                  <a16:creationId xmlns:a16="http://schemas.microsoft.com/office/drawing/2014/main" id="{C1973348-4B88-0066-5007-9BFD41C26E9F}"/>
                </a:ext>
              </a:extLst>
            </p:cNvPr>
            <p:cNvSpPr>
              <a:spLocks noChangeArrowheads="1"/>
            </p:cNvSpPr>
            <p:nvPr/>
          </p:nvSpPr>
          <p:spPr bwMode="auto">
            <a:xfrm>
              <a:off x="1432843" y="2715013"/>
              <a:ext cx="478937" cy="479385"/>
            </a:xfrm>
            <a:custGeom>
              <a:avLst/>
              <a:gdLst>
                <a:gd name="T0" fmla="*/ 0 w 19162"/>
                <a:gd name="T1" fmla="*/ 0 h 19162"/>
                <a:gd name="T2" fmla="*/ 19162 w 19162"/>
                <a:gd name="T3" fmla="*/ 19162 h 19162"/>
              </a:gdLst>
              <a:ahLst/>
              <a:cxnLst/>
              <a:rect l="T0" t="T1" r="T2" b="T3"/>
              <a:pathLst>
                <a:path w="19162" h="19162" extrusionOk="0">
                  <a:moveTo>
                    <a:pt x="18058" y="0"/>
                  </a:moveTo>
                  <a:lnTo>
                    <a:pt x="0" y="18058"/>
                  </a:lnTo>
                  <a:cubicBezTo>
                    <a:pt x="78" y="18433"/>
                    <a:pt x="166" y="18797"/>
                    <a:pt x="265" y="19161"/>
                  </a:cubicBezTo>
                  <a:lnTo>
                    <a:pt x="19161" y="265"/>
                  </a:lnTo>
                  <a:cubicBezTo>
                    <a:pt x="18797" y="166"/>
                    <a:pt x="18433" y="77"/>
                    <a:pt x="18058"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3" name="Google Shape;20;p2">
              <a:extLst>
                <a:ext uri="{FF2B5EF4-FFF2-40B4-BE49-F238E27FC236}">
                  <a16:creationId xmlns:a16="http://schemas.microsoft.com/office/drawing/2014/main" id="{C88115AA-6CDD-22D8-186E-1D0E3A55C7FB}"/>
                </a:ext>
              </a:extLst>
            </p:cNvPr>
            <p:cNvSpPr>
              <a:spLocks noChangeArrowheads="1"/>
            </p:cNvSpPr>
            <p:nvPr/>
          </p:nvSpPr>
          <p:spPr bwMode="auto">
            <a:xfrm>
              <a:off x="1448316" y="2731214"/>
              <a:ext cx="517252" cy="516205"/>
            </a:xfrm>
            <a:custGeom>
              <a:avLst/>
              <a:gdLst>
                <a:gd name="T0" fmla="*/ 0 w 20663"/>
                <a:gd name="T1" fmla="*/ 0 h 20652"/>
                <a:gd name="T2" fmla="*/ 20663 w 20663"/>
                <a:gd name="T3" fmla="*/ 20652 h 20652"/>
              </a:gdLst>
              <a:ahLst/>
              <a:cxnLst/>
              <a:rect l="T0" t="T1" r="T2" b="T3"/>
              <a:pathLst>
                <a:path w="20663" h="20652" extrusionOk="0">
                  <a:moveTo>
                    <a:pt x="19691" y="0"/>
                  </a:moveTo>
                  <a:lnTo>
                    <a:pt x="1" y="19680"/>
                  </a:lnTo>
                  <a:cubicBezTo>
                    <a:pt x="122" y="20011"/>
                    <a:pt x="254" y="20331"/>
                    <a:pt x="398" y="20651"/>
                  </a:cubicBezTo>
                  <a:lnTo>
                    <a:pt x="20663" y="398"/>
                  </a:lnTo>
                  <a:cubicBezTo>
                    <a:pt x="20343" y="254"/>
                    <a:pt x="20012" y="122"/>
                    <a:pt x="19691"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4" name="Google Shape;21;p2">
              <a:extLst>
                <a:ext uri="{FF2B5EF4-FFF2-40B4-BE49-F238E27FC236}">
                  <a16:creationId xmlns:a16="http://schemas.microsoft.com/office/drawing/2014/main" id="{3C125336-6852-37E8-6C92-9DBD41BC6D98}"/>
                </a:ext>
              </a:extLst>
            </p:cNvPr>
            <p:cNvSpPr>
              <a:spLocks noChangeArrowheads="1"/>
            </p:cNvSpPr>
            <p:nvPr/>
          </p:nvSpPr>
          <p:spPr bwMode="auto">
            <a:xfrm>
              <a:off x="1425475" y="2707650"/>
              <a:ext cx="425886" cy="425630"/>
            </a:xfrm>
            <a:custGeom>
              <a:avLst/>
              <a:gdLst>
                <a:gd name="T0" fmla="*/ 0 w 17021"/>
                <a:gd name="T1" fmla="*/ 0 h 17031"/>
                <a:gd name="T2" fmla="*/ 17021 w 17021"/>
                <a:gd name="T3" fmla="*/ 17031 h 17031"/>
              </a:gdLst>
              <a:ahLst/>
              <a:cxnLst/>
              <a:rect l="T0" t="T1" r="T2" b="T3"/>
              <a:pathLst>
                <a:path w="17021" h="17031" extrusionOk="0">
                  <a:moveTo>
                    <a:pt x="15740" y="0"/>
                  </a:moveTo>
                  <a:lnTo>
                    <a:pt x="0" y="15751"/>
                  </a:lnTo>
                  <a:cubicBezTo>
                    <a:pt x="11" y="16181"/>
                    <a:pt x="34" y="16601"/>
                    <a:pt x="89" y="17031"/>
                  </a:cubicBezTo>
                  <a:lnTo>
                    <a:pt x="17020" y="88"/>
                  </a:lnTo>
                  <a:cubicBezTo>
                    <a:pt x="16601" y="44"/>
                    <a:pt x="16170" y="11"/>
                    <a:pt x="15740"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5" name="Google Shape;22;p2">
              <a:extLst>
                <a:ext uri="{FF2B5EF4-FFF2-40B4-BE49-F238E27FC236}">
                  <a16:creationId xmlns:a16="http://schemas.microsoft.com/office/drawing/2014/main" id="{40B98C45-F261-5FC3-4321-CB4247FDE0EC}"/>
                </a:ext>
              </a:extLst>
            </p:cNvPr>
            <p:cNvSpPr>
              <a:spLocks noChangeArrowheads="1"/>
            </p:cNvSpPr>
            <p:nvPr/>
          </p:nvSpPr>
          <p:spPr bwMode="auto">
            <a:xfrm>
              <a:off x="1661996" y="2944765"/>
              <a:ext cx="509884" cy="509577"/>
            </a:xfrm>
            <a:custGeom>
              <a:avLst/>
              <a:gdLst>
                <a:gd name="T0" fmla="*/ 0 w 20398"/>
                <a:gd name="T1" fmla="*/ 0 h 20409"/>
                <a:gd name="T2" fmla="*/ 20398 w 20398"/>
                <a:gd name="T3" fmla="*/ 20409 h 20409"/>
              </a:gdLst>
              <a:ahLst/>
              <a:cxnLst/>
              <a:rect l="T0" t="T1" r="T2" b="T3"/>
              <a:pathLst>
                <a:path w="20398" h="20409" extrusionOk="0">
                  <a:moveTo>
                    <a:pt x="20023" y="0"/>
                  </a:moveTo>
                  <a:lnTo>
                    <a:pt x="1" y="20033"/>
                  </a:lnTo>
                  <a:cubicBezTo>
                    <a:pt x="321" y="20166"/>
                    <a:pt x="663" y="20287"/>
                    <a:pt x="994" y="20409"/>
                  </a:cubicBezTo>
                  <a:lnTo>
                    <a:pt x="20398" y="1005"/>
                  </a:lnTo>
                  <a:cubicBezTo>
                    <a:pt x="20288" y="663"/>
                    <a:pt x="20166" y="331"/>
                    <a:pt x="20023"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6" name="Google Shape;23;p2">
              <a:extLst>
                <a:ext uri="{FF2B5EF4-FFF2-40B4-BE49-F238E27FC236}">
                  <a16:creationId xmlns:a16="http://schemas.microsoft.com/office/drawing/2014/main" id="{05DCBA82-6282-2C51-887B-97A0251E874E}"/>
                </a:ext>
              </a:extLst>
            </p:cNvPr>
            <p:cNvSpPr>
              <a:spLocks noChangeArrowheads="1"/>
            </p:cNvSpPr>
            <p:nvPr/>
          </p:nvSpPr>
          <p:spPr bwMode="auto">
            <a:xfrm>
              <a:off x="1950832" y="3232691"/>
              <a:ext cx="213680" cy="214288"/>
            </a:xfrm>
            <a:custGeom>
              <a:avLst/>
              <a:gdLst>
                <a:gd name="T0" fmla="*/ 0 w 8566"/>
                <a:gd name="T1" fmla="*/ 0 h 8555"/>
                <a:gd name="T2" fmla="*/ 8566 w 8566"/>
                <a:gd name="T3" fmla="*/ 8555 h 8555"/>
              </a:gdLst>
              <a:ahLst/>
              <a:cxnLst/>
              <a:rect l="T0" t="T1" r="T2" b="T3"/>
              <a:pathLst>
                <a:path w="8566" h="8555" extrusionOk="0">
                  <a:moveTo>
                    <a:pt x="8566" y="1"/>
                  </a:moveTo>
                  <a:lnTo>
                    <a:pt x="1" y="8555"/>
                  </a:lnTo>
                  <a:cubicBezTo>
                    <a:pt x="1016" y="8157"/>
                    <a:pt x="1999" y="7638"/>
                    <a:pt x="2926" y="7009"/>
                  </a:cubicBezTo>
                  <a:lnTo>
                    <a:pt x="7010" y="2914"/>
                  </a:lnTo>
                  <a:cubicBezTo>
                    <a:pt x="7639" y="1987"/>
                    <a:pt x="8157" y="1016"/>
                    <a:pt x="8566"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7" name="Google Shape;24;p2">
              <a:extLst>
                <a:ext uri="{FF2B5EF4-FFF2-40B4-BE49-F238E27FC236}">
                  <a16:creationId xmlns:a16="http://schemas.microsoft.com/office/drawing/2014/main" id="{A9AF85B1-5770-631C-14FC-B71B0A2FCA8F}"/>
                </a:ext>
              </a:extLst>
            </p:cNvPr>
            <p:cNvSpPr>
              <a:spLocks noChangeArrowheads="1"/>
            </p:cNvSpPr>
            <p:nvPr/>
          </p:nvSpPr>
          <p:spPr bwMode="auto">
            <a:xfrm>
              <a:off x="1426211" y="2708386"/>
              <a:ext cx="353677" cy="353464"/>
            </a:xfrm>
            <a:custGeom>
              <a:avLst/>
              <a:gdLst>
                <a:gd name="T0" fmla="*/ 0 w 14140"/>
                <a:gd name="T1" fmla="*/ 0 h 14129"/>
                <a:gd name="T2" fmla="*/ 14140 w 14140"/>
                <a:gd name="T3" fmla="*/ 14129 h 14129"/>
              </a:gdLst>
              <a:ahLst/>
              <a:cxnLst/>
              <a:rect l="T0" t="T1" r="T2" b="T3"/>
              <a:pathLst>
                <a:path w="14140" h="14129" extrusionOk="0">
                  <a:moveTo>
                    <a:pt x="14140" y="0"/>
                  </a:moveTo>
                  <a:lnTo>
                    <a:pt x="14140" y="0"/>
                  </a:lnTo>
                  <a:cubicBezTo>
                    <a:pt x="13610" y="33"/>
                    <a:pt x="13091" y="100"/>
                    <a:pt x="12572" y="199"/>
                  </a:cubicBezTo>
                  <a:lnTo>
                    <a:pt x="199" y="12561"/>
                  </a:lnTo>
                  <a:cubicBezTo>
                    <a:pt x="100" y="13080"/>
                    <a:pt x="34" y="13610"/>
                    <a:pt x="1" y="14128"/>
                  </a:cubicBezTo>
                  <a:lnTo>
                    <a:pt x="14140" y="0"/>
                  </a:ln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8" name="Google Shape;25;p2">
              <a:extLst>
                <a:ext uri="{FF2B5EF4-FFF2-40B4-BE49-F238E27FC236}">
                  <a16:creationId xmlns:a16="http://schemas.microsoft.com/office/drawing/2014/main" id="{39B66AE2-E6BF-8FDE-8D55-DB60DB0C17BB}"/>
                </a:ext>
              </a:extLst>
            </p:cNvPr>
            <p:cNvSpPr>
              <a:spLocks noChangeArrowheads="1"/>
            </p:cNvSpPr>
            <p:nvPr/>
          </p:nvSpPr>
          <p:spPr bwMode="auto">
            <a:xfrm>
              <a:off x="1453474" y="2726059"/>
              <a:ext cx="245363" cy="245952"/>
            </a:xfrm>
            <a:custGeom>
              <a:avLst/>
              <a:gdLst>
                <a:gd name="T0" fmla="*/ 0 w 9803"/>
                <a:gd name="T1" fmla="*/ 0 h 9814"/>
                <a:gd name="T2" fmla="*/ 9803 w 9803"/>
                <a:gd name="T3" fmla="*/ 9814 h 9814"/>
              </a:gdLst>
              <a:ahLst/>
              <a:cxnLst/>
              <a:rect l="T0" t="T1" r="T2" b="T3"/>
              <a:pathLst>
                <a:path w="9803" h="9814" extrusionOk="0">
                  <a:moveTo>
                    <a:pt x="9802" y="1"/>
                  </a:moveTo>
                  <a:cubicBezTo>
                    <a:pt x="8997" y="266"/>
                    <a:pt x="8202" y="608"/>
                    <a:pt x="7429" y="1005"/>
                  </a:cubicBezTo>
                  <a:lnTo>
                    <a:pt x="994" y="7440"/>
                  </a:lnTo>
                  <a:cubicBezTo>
                    <a:pt x="597" y="8202"/>
                    <a:pt x="266" y="8996"/>
                    <a:pt x="1" y="9813"/>
                  </a:cubicBezTo>
                  <a:lnTo>
                    <a:pt x="9802" y="1"/>
                  </a:ln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9" name="Google Shape;26;p2">
              <a:extLst>
                <a:ext uri="{FF2B5EF4-FFF2-40B4-BE49-F238E27FC236}">
                  <a16:creationId xmlns:a16="http://schemas.microsoft.com/office/drawing/2014/main" id="{559D368C-3924-73D1-B07A-4FC461CEF78F}"/>
                </a:ext>
              </a:extLst>
            </p:cNvPr>
            <p:cNvSpPr>
              <a:spLocks noChangeArrowheads="1"/>
            </p:cNvSpPr>
            <p:nvPr/>
          </p:nvSpPr>
          <p:spPr bwMode="auto">
            <a:xfrm>
              <a:off x="1779152" y="3061850"/>
              <a:ext cx="412623" cy="412375"/>
            </a:xfrm>
            <a:custGeom>
              <a:avLst/>
              <a:gdLst>
                <a:gd name="T0" fmla="*/ 0 w 16491"/>
                <a:gd name="T1" fmla="*/ 0 h 16502"/>
                <a:gd name="T2" fmla="*/ 16491 w 16491"/>
                <a:gd name="T3" fmla="*/ 16502 h 16502"/>
              </a:gdLst>
              <a:ahLst/>
              <a:cxnLst/>
              <a:rect l="T0" t="T1" r="T2" b="T3"/>
              <a:pathLst>
                <a:path w="16491" h="16502" extrusionOk="0">
                  <a:moveTo>
                    <a:pt x="16446" y="0"/>
                  </a:moveTo>
                  <a:lnTo>
                    <a:pt x="1" y="16457"/>
                  </a:lnTo>
                  <a:cubicBezTo>
                    <a:pt x="442" y="16490"/>
                    <a:pt x="884" y="16501"/>
                    <a:pt x="1325" y="16501"/>
                  </a:cubicBezTo>
                  <a:lnTo>
                    <a:pt x="16491" y="1325"/>
                  </a:lnTo>
                  <a:cubicBezTo>
                    <a:pt x="16491" y="883"/>
                    <a:pt x="16480" y="442"/>
                    <a:pt x="16446"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0" name="Google Shape;27;p2">
              <a:extLst>
                <a:ext uri="{FF2B5EF4-FFF2-40B4-BE49-F238E27FC236}">
                  <a16:creationId xmlns:a16="http://schemas.microsoft.com/office/drawing/2014/main" id="{FF291DB5-B003-712C-6328-E02D4111DA20}"/>
                </a:ext>
              </a:extLst>
            </p:cNvPr>
            <p:cNvSpPr>
              <a:spLocks noChangeArrowheads="1"/>
            </p:cNvSpPr>
            <p:nvPr/>
          </p:nvSpPr>
          <p:spPr bwMode="auto">
            <a:xfrm>
              <a:off x="1853571" y="3136225"/>
              <a:ext cx="335993" cy="335791"/>
            </a:xfrm>
            <a:custGeom>
              <a:avLst/>
              <a:gdLst>
                <a:gd name="T0" fmla="*/ 0 w 13434"/>
                <a:gd name="T1" fmla="*/ 0 h 13433"/>
                <a:gd name="T2" fmla="*/ 13434 w 13434"/>
                <a:gd name="T3" fmla="*/ 13433 h 13433"/>
              </a:gdLst>
              <a:ahLst/>
              <a:cxnLst/>
              <a:rect l="T0" t="T1" r="T2" b="T3"/>
              <a:pathLst>
                <a:path w="13434" h="13433" extrusionOk="0">
                  <a:moveTo>
                    <a:pt x="13433" y="0"/>
                  </a:moveTo>
                  <a:lnTo>
                    <a:pt x="1" y="13433"/>
                  </a:lnTo>
                  <a:cubicBezTo>
                    <a:pt x="552" y="13367"/>
                    <a:pt x="1104" y="13267"/>
                    <a:pt x="1656" y="13146"/>
                  </a:cubicBezTo>
                  <a:lnTo>
                    <a:pt x="13146" y="1656"/>
                  </a:lnTo>
                  <a:cubicBezTo>
                    <a:pt x="13268" y="1104"/>
                    <a:pt x="13367" y="552"/>
                    <a:pt x="13433"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1" name="Google Shape;28;p2">
              <a:extLst>
                <a:ext uri="{FF2B5EF4-FFF2-40B4-BE49-F238E27FC236}">
                  <a16:creationId xmlns:a16="http://schemas.microsoft.com/office/drawing/2014/main" id="{600FF030-558D-BBD3-C347-DDE1CA3418C7}"/>
                </a:ext>
              </a:extLst>
            </p:cNvPr>
            <p:cNvSpPr>
              <a:spLocks noChangeArrowheads="1"/>
            </p:cNvSpPr>
            <p:nvPr/>
          </p:nvSpPr>
          <p:spPr bwMode="auto">
            <a:xfrm>
              <a:off x="1716521" y="2999258"/>
              <a:ext cx="470096" cy="469813"/>
            </a:xfrm>
            <a:custGeom>
              <a:avLst/>
              <a:gdLst>
                <a:gd name="T0" fmla="*/ 0 w 18786"/>
                <a:gd name="T1" fmla="*/ 0 h 18798"/>
                <a:gd name="T2" fmla="*/ 18786 w 18786"/>
                <a:gd name="T3" fmla="*/ 18798 h 18798"/>
              </a:gdLst>
              <a:ahLst/>
              <a:cxnLst/>
              <a:rect l="T0" t="T1" r="T2" b="T3"/>
              <a:pathLst>
                <a:path w="18786" h="18798" extrusionOk="0">
                  <a:moveTo>
                    <a:pt x="18554" y="1"/>
                  </a:moveTo>
                  <a:lnTo>
                    <a:pt x="0" y="18566"/>
                  </a:lnTo>
                  <a:cubicBezTo>
                    <a:pt x="375" y="18654"/>
                    <a:pt x="751" y="18731"/>
                    <a:pt x="1137" y="18798"/>
                  </a:cubicBezTo>
                  <a:lnTo>
                    <a:pt x="18786" y="1138"/>
                  </a:lnTo>
                  <a:cubicBezTo>
                    <a:pt x="18720" y="762"/>
                    <a:pt x="18653" y="376"/>
                    <a:pt x="18554"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2" name="Google Shape;29;p2">
              <a:extLst>
                <a:ext uri="{FF2B5EF4-FFF2-40B4-BE49-F238E27FC236}">
                  <a16:creationId xmlns:a16="http://schemas.microsoft.com/office/drawing/2014/main" id="{E03F6A39-E927-6A0E-6EC1-A87305235A47}"/>
                </a:ext>
              </a:extLst>
            </p:cNvPr>
            <p:cNvSpPr>
              <a:spLocks noChangeArrowheads="1"/>
            </p:cNvSpPr>
            <p:nvPr/>
          </p:nvSpPr>
          <p:spPr bwMode="auto">
            <a:xfrm>
              <a:off x="1613365" y="2896164"/>
              <a:ext cx="537884" cy="536823"/>
            </a:xfrm>
            <a:custGeom>
              <a:avLst/>
              <a:gdLst>
                <a:gd name="T0" fmla="*/ 0 w 21491"/>
                <a:gd name="T1" fmla="*/ 0 h 21480"/>
                <a:gd name="T2" fmla="*/ 21491 w 21491"/>
                <a:gd name="T3" fmla="*/ 21480 h 21480"/>
              </a:gdLst>
              <a:ahLst/>
              <a:cxnLst/>
              <a:rect l="T0" t="T1" r="T2" b="T3"/>
              <a:pathLst>
                <a:path w="21491" h="21480" extrusionOk="0">
                  <a:moveTo>
                    <a:pt x="21005" y="1"/>
                  </a:moveTo>
                  <a:lnTo>
                    <a:pt x="1" y="20994"/>
                  </a:lnTo>
                  <a:cubicBezTo>
                    <a:pt x="288" y="21171"/>
                    <a:pt x="586" y="21336"/>
                    <a:pt x="884" y="21480"/>
                  </a:cubicBezTo>
                  <a:lnTo>
                    <a:pt x="21491" y="884"/>
                  </a:lnTo>
                  <a:cubicBezTo>
                    <a:pt x="21336" y="586"/>
                    <a:pt x="21171" y="288"/>
                    <a:pt x="21005"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grpSp>
      <p:sp>
        <p:nvSpPr>
          <p:cNvPr id="23" name="Google Shape;30;p2">
            <a:extLst>
              <a:ext uri="{FF2B5EF4-FFF2-40B4-BE49-F238E27FC236}">
                <a16:creationId xmlns:a16="http://schemas.microsoft.com/office/drawing/2014/main" id="{D8624C43-2FDD-E3BA-F68A-DA86802CBC23}"/>
              </a:ext>
            </a:extLst>
          </p:cNvPr>
          <p:cNvSpPr>
            <a:spLocks noChangeArrowheads="1"/>
          </p:cNvSpPr>
          <p:nvPr/>
        </p:nvSpPr>
        <p:spPr bwMode="auto">
          <a:xfrm>
            <a:off x="312738" y="700088"/>
            <a:ext cx="3268662" cy="3267075"/>
          </a:xfrm>
          <a:prstGeom prst="ellipse">
            <a:avLst/>
          </a:prstGeom>
          <a:solidFill>
            <a:schemeClr val="bg2"/>
          </a:solidFill>
          <a:ln w="9525">
            <a:noFill/>
            <a:round/>
            <a:headEnd/>
            <a:tailEnd/>
          </a:ln>
        </p:spPr>
        <p:txBody>
          <a:bodyPr lIns="91425" tIns="91425" rIns="91425" bIns="91425" anchor="ctr"/>
          <a:lstStyle/>
          <a:p>
            <a:pPr>
              <a:buClr>
                <a:srgbClr val="000000"/>
              </a:buClr>
              <a:buFont typeface="Arial" pitchFamily="34" charset="0"/>
              <a:buNone/>
              <a:defRPr/>
            </a:pPr>
            <a:endParaRPr lang="fr-FR" dirty="0"/>
          </a:p>
        </p:txBody>
      </p:sp>
      <p:grpSp>
        <p:nvGrpSpPr>
          <p:cNvPr id="24" name="Google Shape;31;p2">
            <a:extLst>
              <a:ext uri="{FF2B5EF4-FFF2-40B4-BE49-F238E27FC236}">
                <a16:creationId xmlns:a16="http://schemas.microsoft.com/office/drawing/2014/main" id="{523FDFCE-D5D9-79B6-8171-2D75DDC42391}"/>
              </a:ext>
            </a:extLst>
          </p:cNvPr>
          <p:cNvGrpSpPr>
            <a:grpSpLocks/>
          </p:cNvGrpSpPr>
          <p:nvPr/>
        </p:nvGrpSpPr>
        <p:grpSpPr bwMode="auto">
          <a:xfrm>
            <a:off x="554038" y="1023938"/>
            <a:ext cx="523875" cy="520700"/>
            <a:chOff x="4822550" y="1805400"/>
            <a:chExt cx="176075" cy="174900"/>
          </a:xfrm>
        </p:grpSpPr>
        <p:sp>
          <p:nvSpPr>
            <p:cNvPr id="25" name="Google Shape;32;p2">
              <a:extLst>
                <a:ext uri="{FF2B5EF4-FFF2-40B4-BE49-F238E27FC236}">
                  <a16:creationId xmlns:a16="http://schemas.microsoft.com/office/drawing/2014/main" id="{839597C2-28B4-6E2F-F13F-D70A326A4CFC}"/>
                </a:ext>
              </a:extLst>
            </p:cNvPr>
            <p:cNvSpPr>
              <a:spLocks noChangeArrowheads="1"/>
            </p:cNvSpPr>
            <p:nvPr/>
          </p:nvSpPr>
          <p:spPr bwMode="auto">
            <a:xfrm>
              <a:off x="4863101" y="1891250"/>
              <a:ext cx="53356" cy="69320"/>
            </a:xfrm>
            <a:custGeom>
              <a:avLst/>
              <a:gdLst>
                <a:gd name="T0" fmla="*/ 0 w 2130"/>
                <a:gd name="T1" fmla="*/ 0 h 2766"/>
                <a:gd name="T2" fmla="*/ 2130 w 2130"/>
                <a:gd name="T3" fmla="*/ 2766 h 2766"/>
              </a:gdLst>
              <a:ahLst/>
              <a:cxnLst/>
              <a:rect l="T0" t="T1" r="T2" b="T3"/>
              <a:pathLst>
                <a:path w="2130" h="2766" extrusionOk="0">
                  <a:moveTo>
                    <a:pt x="2031" y="0"/>
                  </a:moveTo>
                  <a:cubicBezTo>
                    <a:pt x="2012" y="0"/>
                    <a:pt x="1992" y="6"/>
                    <a:pt x="1972" y="20"/>
                  </a:cubicBezTo>
                  <a:cubicBezTo>
                    <a:pt x="1752" y="164"/>
                    <a:pt x="1597" y="418"/>
                    <a:pt x="1454" y="616"/>
                  </a:cubicBezTo>
                  <a:cubicBezTo>
                    <a:pt x="1288" y="848"/>
                    <a:pt x="1122" y="1069"/>
                    <a:pt x="968" y="1301"/>
                  </a:cubicBezTo>
                  <a:cubicBezTo>
                    <a:pt x="659" y="1753"/>
                    <a:pt x="350" y="2206"/>
                    <a:pt x="41" y="2647"/>
                  </a:cubicBezTo>
                  <a:cubicBezTo>
                    <a:pt x="1" y="2703"/>
                    <a:pt x="48" y="2765"/>
                    <a:pt x="98" y="2765"/>
                  </a:cubicBezTo>
                  <a:cubicBezTo>
                    <a:pt x="117" y="2765"/>
                    <a:pt x="136" y="2757"/>
                    <a:pt x="151" y="2736"/>
                  </a:cubicBezTo>
                  <a:cubicBezTo>
                    <a:pt x="493" y="2305"/>
                    <a:pt x="836" y="1875"/>
                    <a:pt x="1178" y="1455"/>
                  </a:cubicBezTo>
                  <a:cubicBezTo>
                    <a:pt x="1343" y="1245"/>
                    <a:pt x="1509" y="1025"/>
                    <a:pt x="1674" y="815"/>
                  </a:cubicBezTo>
                  <a:cubicBezTo>
                    <a:pt x="1829" y="605"/>
                    <a:pt x="2028" y="373"/>
                    <a:pt x="2105" y="120"/>
                  </a:cubicBezTo>
                  <a:cubicBezTo>
                    <a:pt x="2130" y="54"/>
                    <a:pt x="2087" y="0"/>
                    <a:pt x="2031"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6" name="Google Shape;33;p2">
              <a:extLst>
                <a:ext uri="{FF2B5EF4-FFF2-40B4-BE49-F238E27FC236}">
                  <a16:creationId xmlns:a16="http://schemas.microsoft.com/office/drawing/2014/main" id="{75CAF00F-CC4D-BDFC-D065-EF54F5C5D3ED}"/>
                </a:ext>
              </a:extLst>
            </p:cNvPr>
            <p:cNvSpPr>
              <a:spLocks noChangeArrowheads="1"/>
            </p:cNvSpPr>
            <p:nvPr/>
          </p:nvSpPr>
          <p:spPr bwMode="auto">
            <a:xfrm>
              <a:off x="4903651" y="1894450"/>
              <a:ext cx="85903" cy="7999"/>
            </a:xfrm>
            <a:custGeom>
              <a:avLst/>
              <a:gdLst>
                <a:gd name="T0" fmla="*/ 0 w 3444"/>
                <a:gd name="T1" fmla="*/ 0 h 306"/>
                <a:gd name="T2" fmla="*/ 3444 w 3444"/>
                <a:gd name="T3" fmla="*/ 306 h 306"/>
              </a:gdLst>
              <a:ahLst/>
              <a:cxnLst/>
              <a:rect l="T0" t="T1" r="T2" b="T3"/>
              <a:pathLst>
                <a:path w="3444" h="306" extrusionOk="0">
                  <a:moveTo>
                    <a:pt x="2831" y="0"/>
                  </a:moveTo>
                  <a:cubicBezTo>
                    <a:pt x="2740" y="0"/>
                    <a:pt x="2649" y="3"/>
                    <a:pt x="2561" y="3"/>
                  </a:cubicBezTo>
                  <a:cubicBezTo>
                    <a:pt x="2285" y="3"/>
                    <a:pt x="2009" y="14"/>
                    <a:pt x="1733" y="25"/>
                  </a:cubicBezTo>
                  <a:cubicBezTo>
                    <a:pt x="1181" y="47"/>
                    <a:pt x="640" y="69"/>
                    <a:pt x="88" y="80"/>
                  </a:cubicBezTo>
                  <a:cubicBezTo>
                    <a:pt x="0" y="91"/>
                    <a:pt x="0" y="223"/>
                    <a:pt x="88" y="223"/>
                  </a:cubicBezTo>
                  <a:cubicBezTo>
                    <a:pt x="640" y="245"/>
                    <a:pt x="1181" y="268"/>
                    <a:pt x="1733" y="290"/>
                  </a:cubicBezTo>
                  <a:cubicBezTo>
                    <a:pt x="2009" y="290"/>
                    <a:pt x="2274" y="301"/>
                    <a:pt x="2539" y="301"/>
                  </a:cubicBezTo>
                  <a:cubicBezTo>
                    <a:pt x="2645" y="301"/>
                    <a:pt x="2756" y="306"/>
                    <a:pt x="2868" y="306"/>
                  </a:cubicBezTo>
                  <a:cubicBezTo>
                    <a:pt x="3035" y="306"/>
                    <a:pt x="3203" y="294"/>
                    <a:pt x="3356" y="234"/>
                  </a:cubicBezTo>
                  <a:cubicBezTo>
                    <a:pt x="3444" y="212"/>
                    <a:pt x="3444" y="102"/>
                    <a:pt x="3356" y="69"/>
                  </a:cubicBezTo>
                  <a:cubicBezTo>
                    <a:pt x="3194" y="10"/>
                    <a:pt x="3012" y="0"/>
                    <a:pt x="2831" y="0"/>
                  </a:cubicBezTo>
                  <a:close/>
                </a:path>
              </a:pathLst>
            </a:custGeom>
            <a:solidFill>
              <a:schemeClr val="tx1"/>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7" name="Google Shape;34;p2">
              <a:extLst>
                <a:ext uri="{FF2B5EF4-FFF2-40B4-BE49-F238E27FC236}">
                  <a16:creationId xmlns:a16="http://schemas.microsoft.com/office/drawing/2014/main" id="{CE924778-8962-9EDC-5DA7-B317DBE8C557}"/>
                </a:ext>
              </a:extLst>
            </p:cNvPr>
            <p:cNvSpPr>
              <a:spLocks noChangeArrowheads="1"/>
            </p:cNvSpPr>
            <p:nvPr/>
          </p:nvSpPr>
          <p:spPr bwMode="auto">
            <a:xfrm>
              <a:off x="4822550" y="1836327"/>
              <a:ext cx="97108" cy="62921"/>
            </a:xfrm>
            <a:custGeom>
              <a:avLst/>
              <a:gdLst>
                <a:gd name="T0" fmla="*/ 0 w 3874"/>
                <a:gd name="T1" fmla="*/ 0 h 2509"/>
                <a:gd name="T2" fmla="*/ 3874 w 3874"/>
                <a:gd name="T3" fmla="*/ 2509 h 2509"/>
              </a:gdLst>
              <a:ahLst/>
              <a:cxnLst/>
              <a:rect l="T0" t="T1" r="T2" b="T3"/>
              <a:pathLst>
                <a:path w="3874" h="2509" extrusionOk="0">
                  <a:moveTo>
                    <a:pt x="948" y="1"/>
                  </a:moveTo>
                  <a:cubicBezTo>
                    <a:pt x="653" y="1"/>
                    <a:pt x="364" y="162"/>
                    <a:pt x="210" y="447"/>
                  </a:cubicBezTo>
                  <a:cubicBezTo>
                    <a:pt x="0" y="856"/>
                    <a:pt x="155" y="1352"/>
                    <a:pt x="563" y="1562"/>
                  </a:cubicBezTo>
                  <a:cubicBezTo>
                    <a:pt x="685" y="1627"/>
                    <a:pt x="816" y="1658"/>
                    <a:pt x="945" y="1658"/>
                  </a:cubicBezTo>
                  <a:cubicBezTo>
                    <a:pt x="1166" y="1658"/>
                    <a:pt x="1381" y="1568"/>
                    <a:pt x="1534" y="1408"/>
                  </a:cubicBezTo>
                  <a:lnTo>
                    <a:pt x="1601" y="1441"/>
                  </a:lnTo>
                  <a:cubicBezTo>
                    <a:pt x="1832" y="1562"/>
                    <a:pt x="2075" y="1683"/>
                    <a:pt x="2307" y="1794"/>
                  </a:cubicBezTo>
                  <a:cubicBezTo>
                    <a:pt x="2782" y="2026"/>
                    <a:pt x="3234" y="2268"/>
                    <a:pt x="3698" y="2500"/>
                  </a:cubicBezTo>
                  <a:cubicBezTo>
                    <a:pt x="3711" y="2506"/>
                    <a:pt x="3724" y="2508"/>
                    <a:pt x="3736" y="2508"/>
                  </a:cubicBezTo>
                  <a:cubicBezTo>
                    <a:pt x="3824" y="2508"/>
                    <a:pt x="3873" y="2383"/>
                    <a:pt x="3786" y="2335"/>
                  </a:cubicBezTo>
                  <a:cubicBezTo>
                    <a:pt x="3333" y="2081"/>
                    <a:pt x="2870" y="1838"/>
                    <a:pt x="2417" y="1584"/>
                  </a:cubicBezTo>
                  <a:cubicBezTo>
                    <a:pt x="2197" y="1463"/>
                    <a:pt x="1965" y="1341"/>
                    <a:pt x="1744" y="1220"/>
                  </a:cubicBezTo>
                  <a:cubicBezTo>
                    <a:pt x="1722" y="1209"/>
                    <a:pt x="1700" y="1198"/>
                    <a:pt x="1689" y="1198"/>
                  </a:cubicBezTo>
                  <a:cubicBezTo>
                    <a:pt x="1888" y="789"/>
                    <a:pt x="1722" y="304"/>
                    <a:pt x="1325" y="94"/>
                  </a:cubicBezTo>
                  <a:cubicBezTo>
                    <a:pt x="1205" y="31"/>
                    <a:pt x="1076" y="1"/>
                    <a:pt x="948" y="1"/>
                  </a:cubicBezTo>
                  <a:close/>
                </a:path>
              </a:pathLst>
            </a:custGeom>
            <a:solidFill>
              <a:schemeClr val="tx1"/>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8" name="Google Shape;35;p2">
              <a:extLst>
                <a:ext uri="{FF2B5EF4-FFF2-40B4-BE49-F238E27FC236}">
                  <a16:creationId xmlns:a16="http://schemas.microsoft.com/office/drawing/2014/main" id="{43089400-A38C-8F72-B190-C233D5E27FA1}"/>
                </a:ext>
              </a:extLst>
            </p:cNvPr>
            <p:cNvSpPr>
              <a:spLocks noChangeArrowheads="1"/>
            </p:cNvSpPr>
            <p:nvPr/>
          </p:nvSpPr>
          <p:spPr bwMode="auto">
            <a:xfrm>
              <a:off x="4899916" y="1819797"/>
              <a:ext cx="14940" cy="77852"/>
            </a:xfrm>
            <a:custGeom>
              <a:avLst/>
              <a:gdLst>
                <a:gd name="T0" fmla="*/ 0 w 603"/>
                <a:gd name="T1" fmla="*/ 0 h 3118"/>
                <a:gd name="T2" fmla="*/ 603 w 603"/>
                <a:gd name="T3" fmla="*/ 3118 h 3118"/>
              </a:gdLst>
              <a:ahLst/>
              <a:cxnLst/>
              <a:rect l="T0" t="T1" r="T2" b="T3"/>
              <a:pathLst>
                <a:path w="603" h="3118" extrusionOk="0">
                  <a:moveTo>
                    <a:pt x="136" y="0"/>
                  </a:moveTo>
                  <a:cubicBezTo>
                    <a:pt x="68" y="0"/>
                    <a:pt x="1" y="51"/>
                    <a:pt x="1" y="146"/>
                  </a:cubicBezTo>
                  <a:cubicBezTo>
                    <a:pt x="23" y="632"/>
                    <a:pt x="111" y="1117"/>
                    <a:pt x="177" y="1592"/>
                  </a:cubicBezTo>
                  <a:cubicBezTo>
                    <a:pt x="243" y="2078"/>
                    <a:pt x="321" y="2552"/>
                    <a:pt x="398" y="3038"/>
                  </a:cubicBezTo>
                  <a:cubicBezTo>
                    <a:pt x="403" y="3092"/>
                    <a:pt x="445" y="3118"/>
                    <a:pt x="489" y="3118"/>
                  </a:cubicBezTo>
                  <a:cubicBezTo>
                    <a:pt x="545" y="3118"/>
                    <a:pt x="603" y="3078"/>
                    <a:pt x="597" y="3005"/>
                  </a:cubicBezTo>
                  <a:cubicBezTo>
                    <a:pt x="541" y="2530"/>
                    <a:pt x="508" y="2044"/>
                    <a:pt x="464" y="1559"/>
                  </a:cubicBezTo>
                  <a:cubicBezTo>
                    <a:pt x="409" y="1073"/>
                    <a:pt x="376" y="587"/>
                    <a:pt x="266" y="113"/>
                  </a:cubicBezTo>
                  <a:cubicBezTo>
                    <a:pt x="250" y="37"/>
                    <a:pt x="193" y="0"/>
                    <a:pt x="136"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9" name="Google Shape;36;p2">
              <a:extLst>
                <a:ext uri="{FF2B5EF4-FFF2-40B4-BE49-F238E27FC236}">
                  <a16:creationId xmlns:a16="http://schemas.microsoft.com/office/drawing/2014/main" id="{7535871C-B8D9-ECDA-91A7-E66B65BF74CE}"/>
                </a:ext>
              </a:extLst>
            </p:cNvPr>
            <p:cNvSpPr>
              <a:spLocks noChangeArrowheads="1"/>
            </p:cNvSpPr>
            <p:nvPr/>
          </p:nvSpPr>
          <p:spPr bwMode="auto">
            <a:xfrm>
              <a:off x="4886577" y="1875253"/>
              <a:ext cx="50155" cy="43725"/>
            </a:xfrm>
            <a:custGeom>
              <a:avLst/>
              <a:gdLst>
                <a:gd name="T0" fmla="*/ 0 w 1988"/>
                <a:gd name="T1" fmla="*/ 0 h 1738"/>
                <a:gd name="T2" fmla="*/ 1988 w 1988"/>
                <a:gd name="T3" fmla="*/ 1738 h 1738"/>
              </a:gdLst>
              <a:ahLst/>
              <a:cxnLst/>
              <a:rect l="T0" t="T1" r="T2" b="T3"/>
              <a:pathLst>
                <a:path w="1988" h="1738" extrusionOk="0">
                  <a:moveTo>
                    <a:pt x="1000" y="0"/>
                  </a:moveTo>
                  <a:cubicBezTo>
                    <a:pt x="687" y="0"/>
                    <a:pt x="387" y="170"/>
                    <a:pt x="233" y="463"/>
                  </a:cubicBezTo>
                  <a:cubicBezTo>
                    <a:pt x="1" y="893"/>
                    <a:pt x="166" y="1412"/>
                    <a:pt x="597" y="1633"/>
                  </a:cubicBezTo>
                  <a:cubicBezTo>
                    <a:pt x="726" y="1704"/>
                    <a:pt x="865" y="1738"/>
                    <a:pt x="1003" y="1738"/>
                  </a:cubicBezTo>
                  <a:cubicBezTo>
                    <a:pt x="1313" y="1738"/>
                    <a:pt x="1614" y="1566"/>
                    <a:pt x="1767" y="1268"/>
                  </a:cubicBezTo>
                  <a:cubicBezTo>
                    <a:pt x="1988" y="849"/>
                    <a:pt x="1822" y="319"/>
                    <a:pt x="1403" y="98"/>
                  </a:cubicBezTo>
                  <a:cubicBezTo>
                    <a:pt x="1273" y="32"/>
                    <a:pt x="1135" y="0"/>
                    <a:pt x="1000"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30" name="Google Shape;37;p2">
              <a:extLst>
                <a:ext uri="{FF2B5EF4-FFF2-40B4-BE49-F238E27FC236}">
                  <a16:creationId xmlns:a16="http://schemas.microsoft.com/office/drawing/2014/main" id="{0C3A6155-994F-6E9C-1A6E-ED4C27876331}"/>
                </a:ext>
              </a:extLst>
            </p:cNvPr>
            <p:cNvSpPr>
              <a:spLocks noChangeArrowheads="1"/>
            </p:cNvSpPr>
            <p:nvPr/>
          </p:nvSpPr>
          <p:spPr bwMode="auto">
            <a:xfrm>
              <a:off x="4880708" y="1805400"/>
              <a:ext cx="41618" cy="36793"/>
            </a:xfrm>
            <a:custGeom>
              <a:avLst/>
              <a:gdLst>
                <a:gd name="T0" fmla="*/ 0 w 1678"/>
                <a:gd name="T1" fmla="*/ 0 h 1471"/>
                <a:gd name="T2" fmla="*/ 1678 w 1678"/>
                <a:gd name="T3" fmla="*/ 1471 h 1471"/>
              </a:gdLst>
              <a:ahLst/>
              <a:cxnLst/>
              <a:rect l="T0" t="T1" r="T2" b="T3"/>
              <a:pathLst>
                <a:path w="1678" h="1471" extrusionOk="0">
                  <a:moveTo>
                    <a:pt x="834" y="1"/>
                  </a:moveTo>
                  <a:cubicBezTo>
                    <a:pt x="570" y="1"/>
                    <a:pt x="318" y="142"/>
                    <a:pt x="188" y="395"/>
                  </a:cubicBezTo>
                  <a:cubicBezTo>
                    <a:pt x="0" y="748"/>
                    <a:pt x="144" y="1201"/>
                    <a:pt x="497" y="1388"/>
                  </a:cubicBezTo>
                  <a:cubicBezTo>
                    <a:pt x="606" y="1444"/>
                    <a:pt x="722" y="1471"/>
                    <a:pt x="836" y="1471"/>
                  </a:cubicBezTo>
                  <a:cubicBezTo>
                    <a:pt x="1103" y="1471"/>
                    <a:pt x="1359" y="1326"/>
                    <a:pt x="1490" y="1079"/>
                  </a:cubicBezTo>
                  <a:cubicBezTo>
                    <a:pt x="1678" y="715"/>
                    <a:pt x="1534" y="273"/>
                    <a:pt x="1181" y="86"/>
                  </a:cubicBezTo>
                  <a:cubicBezTo>
                    <a:pt x="1070" y="28"/>
                    <a:pt x="951" y="1"/>
                    <a:pt x="834"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31" name="Google Shape;38;p2">
              <a:extLst>
                <a:ext uri="{FF2B5EF4-FFF2-40B4-BE49-F238E27FC236}">
                  <a16:creationId xmlns:a16="http://schemas.microsoft.com/office/drawing/2014/main" id="{7E5C0D53-D7D9-15A6-275E-D1C52664CB85}"/>
                </a:ext>
              </a:extLst>
            </p:cNvPr>
            <p:cNvSpPr>
              <a:spLocks noChangeArrowheads="1"/>
            </p:cNvSpPr>
            <p:nvPr/>
          </p:nvSpPr>
          <p:spPr bwMode="auto">
            <a:xfrm>
              <a:off x="4846560" y="1937108"/>
              <a:ext cx="43219" cy="43192"/>
            </a:xfrm>
            <a:custGeom>
              <a:avLst/>
              <a:gdLst>
                <a:gd name="T0" fmla="*/ 0 w 1723"/>
                <a:gd name="T1" fmla="*/ 0 h 1723"/>
                <a:gd name="T2" fmla="*/ 1723 w 1723"/>
                <a:gd name="T3" fmla="*/ 1723 h 1723"/>
              </a:gdLst>
              <a:ahLst/>
              <a:cxnLst/>
              <a:rect l="T0" t="T1" r="T2" b="T3"/>
              <a:pathLst>
                <a:path w="1723" h="1723" extrusionOk="0">
                  <a:moveTo>
                    <a:pt x="861" y="0"/>
                  </a:moveTo>
                  <a:cubicBezTo>
                    <a:pt x="387" y="0"/>
                    <a:pt x="0" y="387"/>
                    <a:pt x="0" y="861"/>
                  </a:cubicBezTo>
                  <a:cubicBezTo>
                    <a:pt x="0" y="1336"/>
                    <a:pt x="387" y="1722"/>
                    <a:pt x="861" y="1722"/>
                  </a:cubicBezTo>
                  <a:cubicBezTo>
                    <a:pt x="1336" y="1722"/>
                    <a:pt x="1722" y="1336"/>
                    <a:pt x="1722" y="861"/>
                  </a:cubicBezTo>
                  <a:cubicBezTo>
                    <a:pt x="1722" y="387"/>
                    <a:pt x="1336" y="0"/>
                    <a:pt x="861"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32" name="Google Shape;39;p2">
              <a:extLst>
                <a:ext uri="{FF2B5EF4-FFF2-40B4-BE49-F238E27FC236}">
                  <a16:creationId xmlns:a16="http://schemas.microsoft.com/office/drawing/2014/main" id="{C1AED0A2-837B-9C97-8419-28E6AFFDB797}"/>
                </a:ext>
              </a:extLst>
            </p:cNvPr>
            <p:cNvSpPr>
              <a:spLocks noChangeArrowheads="1"/>
            </p:cNvSpPr>
            <p:nvPr/>
          </p:nvSpPr>
          <p:spPr bwMode="auto">
            <a:xfrm>
              <a:off x="4961276" y="1885385"/>
              <a:ext cx="37349" cy="31994"/>
            </a:xfrm>
            <a:custGeom>
              <a:avLst/>
              <a:gdLst>
                <a:gd name="T0" fmla="*/ 0 w 1491"/>
                <a:gd name="T1" fmla="*/ 0 h 1297"/>
                <a:gd name="T2" fmla="*/ 1491 w 1491"/>
                <a:gd name="T3" fmla="*/ 1297 h 1297"/>
              </a:gdLst>
              <a:ahLst/>
              <a:cxnLst/>
              <a:rect l="T0" t="T1" r="T2" b="T3"/>
              <a:pathLst>
                <a:path w="1491" h="1297" extrusionOk="0">
                  <a:moveTo>
                    <a:pt x="745" y="1"/>
                  </a:moveTo>
                  <a:cubicBezTo>
                    <a:pt x="509" y="1"/>
                    <a:pt x="281" y="127"/>
                    <a:pt x="166" y="351"/>
                  </a:cubicBezTo>
                  <a:cubicBezTo>
                    <a:pt x="0" y="671"/>
                    <a:pt x="121" y="1057"/>
                    <a:pt x="442" y="1223"/>
                  </a:cubicBezTo>
                  <a:cubicBezTo>
                    <a:pt x="538" y="1273"/>
                    <a:pt x="642" y="1296"/>
                    <a:pt x="745" y="1296"/>
                  </a:cubicBezTo>
                  <a:cubicBezTo>
                    <a:pt x="981" y="1296"/>
                    <a:pt x="1209" y="1170"/>
                    <a:pt x="1325" y="947"/>
                  </a:cubicBezTo>
                  <a:cubicBezTo>
                    <a:pt x="1490" y="638"/>
                    <a:pt x="1369" y="240"/>
                    <a:pt x="1049" y="75"/>
                  </a:cubicBezTo>
                  <a:cubicBezTo>
                    <a:pt x="952" y="25"/>
                    <a:pt x="848" y="1"/>
                    <a:pt x="745" y="1"/>
                  </a:cubicBezTo>
                  <a:close/>
                </a:path>
              </a:pathLst>
            </a:custGeom>
            <a:solidFill>
              <a:schemeClr val="tx1"/>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grpSp>
      <p:sp>
        <p:nvSpPr>
          <p:cNvPr id="33" name="Google Shape;40;p2">
            <a:extLst>
              <a:ext uri="{FF2B5EF4-FFF2-40B4-BE49-F238E27FC236}">
                <a16:creationId xmlns:a16="http://schemas.microsoft.com/office/drawing/2014/main" id="{4B706E16-CA74-AC96-9252-7479E575EC93}"/>
              </a:ext>
            </a:extLst>
          </p:cNvPr>
          <p:cNvSpPr>
            <a:spLocks noChangeArrowheads="1"/>
          </p:cNvSpPr>
          <p:nvPr/>
        </p:nvSpPr>
        <p:spPr bwMode="auto">
          <a:xfrm rot="16200000">
            <a:off x="4014788" y="160337"/>
            <a:ext cx="69850" cy="8896351"/>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grpSp>
        <p:nvGrpSpPr>
          <p:cNvPr id="34" name="Google Shape;41;p2">
            <a:extLst>
              <a:ext uri="{FF2B5EF4-FFF2-40B4-BE49-F238E27FC236}">
                <a16:creationId xmlns:a16="http://schemas.microsoft.com/office/drawing/2014/main" id="{E068D9AB-C569-5595-0D96-0029F9F63A48}"/>
              </a:ext>
            </a:extLst>
          </p:cNvPr>
          <p:cNvGrpSpPr>
            <a:grpSpLocks/>
          </p:cNvGrpSpPr>
          <p:nvPr/>
        </p:nvGrpSpPr>
        <p:grpSpPr bwMode="auto">
          <a:xfrm rot="-5400000">
            <a:off x="7950200" y="168275"/>
            <a:ext cx="960438" cy="960438"/>
            <a:chOff x="-763875" y="1722750"/>
            <a:chExt cx="933300" cy="933300"/>
          </a:xfrm>
        </p:grpSpPr>
        <p:sp>
          <p:nvSpPr>
            <p:cNvPr id="35" name="Google Shape;42;p2">
              <a:extLst>
                <a:ext uri="{FF2B5EF4-FFF2-40B4-BE49-F238E27FC236}">
                  <a16:creationId xmlns:a16="http://schemas.microsoft.com/office/drawing/2014/main" id="{4AA3D2FC-7105-4863-46A0-A16EF2F20DD7}"/>
                </a:ext>
              </a:extLst>
            </p:cNvPr>
            <p:cNvSpPr>
              <a:spLocks noChangeArrowheads="1"/>
            </p:cNvSpPr>
            <p:nvPr/>
          </p:nvSpPr>
          <p:spPr bwMode="auto">
            <a:xfrm>
              <a:off x="-763875" y="1722750"/>
              <a:ext cx="933300" cy="933300"/>
            </a:xfrm>
            <a:prstGeom prst="ellipse">
              <a:avLst/>
            </a:prstGeom>
            <a:noFill/>
            <a:ln w="28575">
              <a:solidFill>
                <a:srgbClr val="F9B110"/>
              </a:solidFill>
              <a:round/>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sp>
          <p:nvSpPr>
            <p:cNvPr id="36" name="Google Shape;43;p2">
              <a:extLst>
                <a:ext uri="{FF2B5EF4-FFF2-40B4-BE49-F238E27FC236}">
                  <a16:creationId xmlns:a16="http://schemas.microsoft.com/office/drawing/2014/main" id="{7E25DE74-A7F0-5D30-5C8F-8DF2484FB5A0}"/>
                </a:ext>
              </a:extLst>
            </p:cNvPr>
            <p:cNvSpPr>
              <a:spLocks noChangeArrowheads="1"/>
            </p:cNvSpPr>
            <p:nvPr/>
          </p:nvSpPr>
          <p:spPr bwMode="auto">
            <a:xfrm>
              <a:off x="-679029" y="1807596"/>
              <a:ext cx="763608" cy="763608"/>
            </a:xfrm>
            <a:prstGeom prst="ellipse">
              <a:avLst/>
            </a:prstGeom>
            <a:noFill/>
            <a:ln w="28575">
              <a:solidFill>
                <a:srgbClr val="F9B110"/>
              </a:solidFill>
              <a:round/>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sp>
          <p:nvSpPr>
            <p:cNvPr id="37" name="Google Shape;44;p2">
              <a:extLst>
                <a:ext uri="{FF2B5EF4-FFF2-40B4-BE49-F238E27FC236}">
                  <a16:creationId xmlns:a16="http://schemas.microsoft.com/office/drawing/2014/main" id="{3030A862-83FB-0395-CDFC-5943B7AC07CD}"/>
                </a:ext>
              </a:extLst>
            </p:cNvPr>
            <p:cNvSpPr>
              <a:spLocks noChangeArrowheads="1"/>
            </p:cNvSpPr>
            <p:nvPr/>
          </p:nvSpPr>
          <p:spPr bwMode="auto">
            <a:xfrm>
              <a:off x="-594184" y="1892441"/>
              <a:ext cx="593918" cy="593918"/>
            </a:xfrm>
            <a:prstGeom prst="ellipse">
              <a:avLst/>
            </a:prstGeom>
            <a:noFill/>
            <a:ln w="28575">
              <a:solidFill>
                <a:srgbClr val="F9B110"/>
              </a:solidFill>
              <a:round/>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sp>
          <p:nvSpPr>
            <p:cNvPr id="38" name="Google Shape;45;p2">
              <a:extLst>
                <a:ext uri="{FF2B5EF4-FFF2-40B4-BE49-F238E27FC236}">
                  <a16:creationId xmlns:a16="http://schemas.microsoft.com/office/drawing/2014/main" id="{CDE83BE3-1E3E-103B-9220-8A6608DFE2E5}"/>
                </a:ext>
              </a:extLst>
            </p:cNvPr>
            <p:cNvSpPr>
              <a:spLocks noChangeArrowheads="1"/>
            </p:cNvSpPr>
            <p:nvPr/>
          </p:nvSpPr>
          <p:spPr bwMode="auto">
            <a:xfrm>
              <a:off x="-513967" y="1972658"/>
              <a:ext cx="433483" cy="433483"/>
            </a:xfrm>
            <a:prstGeom prst="ellipse">
              <a:avLst/>
            </a:prstGeom>
            <a:noFill/>
            <a:ln w="28575">
              <a:solidFill>
                <a:srgbClr val="F9B110"/>
              </a:solidFill>
              <a:round/>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grpSp>
      <p:grpSp>
        <p:nvGrpSpPr>
          <p:cNvPr id="39" name="Google Shape;46;p2">
            <a:extLst>
              <a:ext uri="{FF2B5EF4-FFF2-40B4-BE49-F238E27FC236}">
                <a16:creationId xmlns:a16="http://schemas.microsoft.com/office/drawing/2014/main" id="{A7E7133A-4579-E46A-4F5F-1942E3F71137}"/>
              </a:ext>
            </a:extLst>
          </p:cNvPr>
          <p:cNvGrpSpPr>
            <a:grpSpLocks/>
          </p:cNvGrpSpPr>
          <p:nvPr/>
        </p:nvGrpSpPr>
        <p:grpSpPr bwMode="auto">
          <a:xfrm>
            <a:off x="8278813" y="4375150"/>
            <a:ext cx="1401762" cy="466725"/>
            <a:chOff x="1908650" y="3874300"/>
            <a:chExt cx="648750" cy="216375"/>
          </a:xfrm>
        </p:grpSpPr>
        <p:sp>
          <p:nvSpPr>
            <p:cNvPr id="40" name="Google Shape;47;p2">
              <a:extLst>
                <a:ext uri="{FF2B5EF4-FFF2-40B4-BE49-F238E27FC236}">
                  <a16:creationId xmlns:a16="http://schemas.microsoft.com/office/drawing/2014/main" id="{8EFD46B5-2FD8-8D99-0EFE-B1F7BFA9BFF2}"/>
                </a:ext>
              </a:extLst>
            </p:cNvPr>
            <p:cNvSpPr/>
            <p:nvPr/>
          </p:nvSpPr>
          <p:spPr>
            <a:xfrm>
              <a:off x="2449398" y="3874300"/>
              <a:ext cx="108002" cy="108188"/>
            </a:xfrm>
            <a:custGeom>
              <a:avLst/>
              <a:gdLst/>
              <a:ahLst/>
              <a:cxnLst/>
              <a:rect l="l" t="t" r="r" b="b"/>
              <a:pathLst>
                <a:path w="4328" h="4328" extrusionOk="0">
                  <a:moveTo>
                    <a:pt x="4327" y="1"/>
                  </a:moveTo>
                  <a:cubicBezTo>
                    <a:pt x="1943" y="1"/>
                    <a:pt x="1" y="1943"/>
                    <a:pt x="1" y="4327"/>
                  </a:cubicBezTo>
                  <a:cubicBezTo>
                    <a:pt x="2396" y="4327"/>
                    <a:pt x="4327" y="2396"/>
                    <a:pt x="4327"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48;p2">
              <a:extLst>
                <a:ext uri="{FF2B5EF4-FFF2-40B4-BE49-F238E27FC236}">
                  <a16:creationId xmlns:a16="http://schemas.microsoft.com/office/drawing/2014/main" id="{8F1F34A8-3329-0F92-7751-8A17795D417F}"/>
                </a:ext>
              </a:extLst>
            </p:cNvPr>
            <p:cNvSpPr/>
            <p:nvPr/>
          </p:nvSpPr>
          <p:spPr>
            <a:xfrm>
              <a:off x="2449398" y="3982488"/>
              <a:ext cx="108002" cy="108187"/>
            </a:xfrm>
            <a:custGeom>
              <a:avLst/>
              <a:gdLst/>
              <a:ahLst/>
              <a:cxnLst/>
              <a:rect l="l" t="t" r="r" b="b"/>
              <a:pathLst>
                <a:path w="4328" h="4328" extrusionOk="0">
                  <a:moveTo>
                    <a:pt x="1" y="0"/>
                  </a:moveTo>
                  <a:cubicBezTo>
                    <a:pt x="1" y="2396"/>
                    <a:pt x="1943" y="4327"/>
                    <a:pt x="4327" y="4327"/>
                  </a:cubicBezTo>
                  <a:cubicBezTo>
                    <a:pt x="4327" y="1943"/>
                    <a:pt x="2396" y="0"/>
                    <a:pt x="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49;p2">
              <a:extLst>
                <a:ext uri="{FF2B5EF4-FFF2-40B4-BE49-F238E27FC236}">
                  <a16:creationId xmlns:a16="http://schemas.microsoft.com/office/drawing/2014/main" id="{A8686B2B-669C-FDB7-067A-2F52026222D4}"/>
                </a:ext>
              </a:extLst>
            </p:cNvPr>
            <p:cNvSpPr/>
            <p:nvPr/>
          </p:nvSpPr>
          <p:spPr>
            <a:xfrm>
              <a:off x="2340660" y="3874300"/>
              <a:ext cx="108737" cy="108188"/>
            </a:xfrm>
            <a:custGeom>
              <a:avLst/>
              <a:gdLst/>
              <a:ahLst/>
              <a:cxnLst/>
              <a:rect l="l" t="t" r="r" b="b"/>
              <a:pathLst>
                <a:path w="4328" h="4328" extrusionOk="0">
                  <a:moveTo>
                    <a:pt x="1" y="1"/>
                  </a:moveTo>
                  <a:cubicBezTo>
                    <a:pt x="1" y="2396"/>
                    <a:pt x="1943" y="4327"/>
                    <a:pt x="4328" y="4327"/>
                  </a:cubicBezTo>
                  <a:cubicBezTo>
                    <a:pt x="4328" y="1943"/>
                    <a:pt x="2396" y="1"/>
                    <a:pt x="1"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50;p2">
              <a:extLst>
                <a:ext uri="{FF2B5EF4-FFF2-40B4-BE49-F238E27FC236}">
                  <a16:creationId xmlns:a16="http://schemas.microsoft.com/office/drawing/2014/main" id="{E98C0337-A5A0-59E4-036E-2981DDFE573F}"/>
                </a:ext>
              </a:extLst>
            </p:cNvPr>
            <p:cNvSpPr/>
            <p:nvPr/>
          </p:nvSpPr>
          <p:spPr>
            <a:xfrm>
              <a:off x="2340660" y="3982488"/>
              <a:ext cx="108737" cy="108187"/>
            </a:xfrm>
            <a:custGeom>
              <a:avLst/>
              <a:gdLst/>
              <a:ahLst/>
              <a:cxnLst/>
              <a:rect l="l" t="t" r="r" b="b"/>
              <a:pathLst>
                <a:path w="4328" h="4328" extrusionOk="0">
                  <a:moveTo>
                    <a:pt x="4328" y="0"/>
                  </a:moveTo>
                  <a:cubicBezTo>
                    <a:pt x="1943" y="0"/>
                    <a:pt x="1" y="1943"/>
                    <a:pt x="1" y="4327"/>
                  </a:cubicBezTo>
                  <a:cubicBezTo>
                    <a:pt x="2396" y="4327"/>
                    <a:pt x="4328" y="2396"/>
                    <a:pt x="4328"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51;p2">
              <a:extLst>
                <a:ext uri="{FF2B5EF4-FFF2-40B4-BE49-F238E27FC236}">
                  <a16:creationId xmlns:a16="http://schemas.microsoft.com/office/drawing/2014/main" id="{A253B03C-0B9F-7D20-FD52-73480D5C8829}"/>
                </a:ext>
              </a:extLst>
            </p:cNvPr>
            <p:cNvSpPr/>
            <p:nvPr/>
          </p:nvSpPr>
          <p:spPr>
            <a:xfrm>
              <a:off x="2233392" y="3874300"/>
              <a:ext cx="108002" cy="108188"/>
            </a:xfrm>
            <a:custGeom>
              <a:avLst/>
              <a:gdLst/>
              <a:ahLst/>
              <a:cxnLst/>
              <a:rect l="l" t="t" r="r" b="b"/>
              <a:pathLst>
                <a:path w="4316" h="4328" extrusionOk="0">
                  <a:moveTo>
                    <a:pt x="4316" y="1"/>
                  </a:moveTo>
                  <a:cubicBezTo>
                    <a:pt x="1932" y="1"/>
                    <a:pt x="0" y="1943"/>
                    <a:pt x="0" y="4327"/>
                  </a:cubicBezTo>
                  <a:cubicBezTo>
                    <a:pt x="2384" y="4327"/>
                    <a:pt x="4316" y="2396"/>
                    <a:pt x="4316"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52;p2">
              <a:extLst>
                <a:ext uri="{FF2B5EF4-FFF2-40B4-BE49-F238E27FC236}">
                  <a16:creationId xmlns:a16="http://schemas.microsoft.com/office/drawing/2014/main" id="{845FC5B5-3E91-28BC-106D-7247B8727C3F}"/>
                </a:ext>
              </a:extLst>
            </p:cNvPr>
            <p:cNvSpPr/>
            <p:nvPr/>
          </p:nvSpPr>
          <p:spPr>
            <a:xfrm>
              <a:off x="2233392" y="3982488"/>
              <a:ext cx="108002" cy="108187"/>
            </a:xfrm>
            <a:custGeom>
              <a:avLst/>
              <a:gdLst/>
              <a:ahLst/>
              <a:cxnLst/>
              <a:rect l="l" t="t" r="r" b="b"/>
              <a:pathLst>
                <a:path w="4316" h="4328" extrusionOk="0">
                  <a:moveTo>
                    <a:pt x="0" y="0"/>
                  </a:moveTo>
                  <a:cubicBezTo>
                    <a:pt x="0" y="2396"/>
                    <a:pt x="1932" y="4327"/>
                    <a:pt x="4316" y="4327"/>
                  </a:cubicBezTo>
                  <a:cubicBezTo>
                    <a:pt x="4316" y="1943"/>
                    <a:pt x="2384" y="0"/>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53;p2">
              <a:extLst>
                <a:ext uri="{FF2B5EF4-FFF2-40B4-BE49-F238E27FC236}">
                  <a16:creationId xmlns:a16="http://schemas.microsoft.com/office/drawing/2014/main" id="{C15F10BB-5429-E4C0-547E-BDD1C1E00B96}"/>
                </a:ext>
              </a:extLst>
            </p:cNvPr>
            <p:cNvSpPr/>
            <p:nvPr/>
          </p:nvSpPr>
          <p:spPr>
            <a:xfrm>
              <a:off x="2124655" y="3874300"/>
              <a:ext cx="108002" cy="108188"/>
            </a:xfrm>
            <a:custGeom>
              <a:avLst/>
              <a:gdLst/>
              <a:ahLst/>
              <a:cxnLst/>
              <a:rect l="l" t="t" r="r" b="b"/>
              <a:pathLst>
                <a:path w="4317" h="4328" extrusionOk="0">
                  <a:moveTo>
                    <a:pt x="0" y="1"/>
                  </a:moveTo>
                  <a:cubicBezTo>
                    <a:pt x="0" y="2396"/>
                    <a:pt x="1932" y="4327"/>
                    <a:pt x="4316" y="4327"/>
                  </a:cubicBezTo>
                  <a:cubicBezTo>
                    <a:pt x="4316" y="1943"/>
                    <a:pt x="2385" y="1"/>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54;p2">
              <a:extLst>
                <a:ext uri="{FF2B5EF4-FFF2-40B4-BE49-F238E27FC236}">
                  <a16:creationId xmlns:a16="http://schemas.microsoft.com/office/drawing/2014/main" id="{AB1FCA27-8387-E73B-D670-3D27E39B7A25}"/>
                </a:ext>
              </a:extLst>
            </p:cNvPr>
            <p:cNvSpPr/>
            <p:nvPr/>
          </p:nvSpPr>
          <p:spPr>
            <a:xfrm>
              <a:off x="2124655" y="3982488"/>
              <a:ext cx="108002" cy="108187"/>
            </a:xfrm>
            <a:custGeom>
              <a:avLst/>
              <a:gdLst/>
              <a:ahLst/>
              <a:cxnLst/>
              <a:rect l="l" t="t" r="r" b="b"/>
              <a:pathLst>
                <a:path w="4317" h="4328" extrusionOk="0">
                  <a:moveTo>
                    <a:pt x="4316" y="0"/>
                  </a:moveTo>
                  <a:cubicBezTo>
                    <a:pt x="1932" y="0"/>
                    <a:pt x="0" y="1943"/>
                    <a:pt x="0" y="4327"/>
                  </a:cubicBezTo>
                  <a:cubicBezTo>
                    <a:pt x="2385" y="4327"/>
                    <a:pt x="4316" y="2396"/>
                    <a:pt x="4316"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55;p2">
              <a:extLst>
                <a:ext uri="{FF2B5EF4-FFF2-40B4-BE49-F238E27FC236}">
                  <a16:creationId xmlns:a16="http://schemas.microsoft.com/office/drawing/2014/main" id="{F76A3A26-090A-F0DA-F21C-42D216654177}"/>
                </a:ext>
              </a:extLst>
            </p:cNvPr>
            <p:cNvSpPr/>
            <p:nvPr/>
          </p:nvSpPr>
          <p:spPr>
            <a:xfrm>
              <a:off x="2016652" y="3874300"/>
              <a:ext cx="108003" cy="108188"/>
            </a:xfrm>
            <a:custGeom>
              <a:avLst/>
              <a:gdLst/>
              <a:ahLst/>
              <a:cxnLst/>
              <a:rect l="l" t="t" r="r" b="b"/>
              <a:pathLst>
                <a:path w="4328" h="4328" extrusionOk="0">
                  <a:moveTo>
                    <a:pt x="4327" y="1"/>
                  </a:moveTo>
                  <a:cubicBezTo>
                    <a:pt x="1932" y="1"/>
                    <a:pt x="1" y="1943"/>
                    <a:pt x="1" y="4327"/>
                  </a:cubicBezTo>
                  <a:cubicBezTo>
                    <a:pt x="2385" y="4327"/>
                    <a:pt x="4327" y="2396"/>
                    <a:pt x="4327"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56;p2">
              <a:extLst>
                <a:ext uri="{FF2B5EF4-FFF2-40B4-BE49-F238E27FC236}">
                  <a16:creationId xmlns:a16="http://schemas.microsoft.com/office/drawing/2014/main" id="{3427111B-7D93-16B7-A969-8894E7BBD661}"/>
                </a:ext>
              </a:extLst>
            </p:cNvPr>
            <p:cNvSpPr/>
            <p:nvPr/>
          </p:nvSpPr>
          <p:spPr>
            <a:xfrm>
              <a:off x="2016652" y="3982488"/>
              <a:ext cx="108003" cy="108187"/>
            </a:xfrm>
            <a:custGeom>
              <a:avLst/>
              <a:gdLst/>
              <a:ahLst/>
              <a:cxnLst/>
              <a:rect l="l" t="t" r="r" b="b"/>
              <a:pathLst>
                <a:path w="4328" h="4328" extrusionOk="0">
                  <a:moveTo>
                    <a:pt x="1" y="0"/>
                  </a:moveTo>
                  <a:cubicBezTo>
                    <a:pt x="1" y="2396"/>
                    <a:pt x="1932" y="4327"/>
                    <a:pt x="4327" y="4327"/>
                  </a:cubicBezTo>
                  <a:cubicBezTo>
                    <a:pt x="4327" y="1943"/>
                    <a:pt x="2385" y="0"/>
                    <a:pt x="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57;p2">
              <a:extLst>
                <a:ext uri="{FF2B5EF4-FFF2-40B4-BE49-F238E27FC236}">
                  <a16:creationId xmlns:a16="http://schemas.microsoft.com/office/drawing/2014/main" id="{E6DDC1B4-8774-34FA-8713-15C7EFD36309}"/>
                </a:ext>
              </a:extLst>
            </p:cNvPr>
            <p:cNvSpPr/>
            <p:nvPr/>
          </p:nvSpPr>
          <p:spPr>
            <a:xfrm>
              <a:off x="1908650" y="3874300"/>
              <a:ext cx="108002" cy="108188"/>
            </a:xfrm>
            <a:custGeom>
              <a:avLst/>
              <a:gdLst/>
              <a:ahLst/>
              <a:cxnLst/>
              <a:rect l="l" t="t" r="r" b="b"/>
              <a:pathLst>
                <a:path w="4327" h="4328" extrusionOk="0">
                  <a:moveTo>
                    <a:pt x="0" y="1"/>
                  </a:moveTo>
                  <a:cubicBezTo>
                    <a:pt x="0" y="2396"/>
                    <a:pt x="1932" y="4327"/>
                    <a:pt x="4327" y="4327"/>
                  </a:cubicBezTo>
                  <a:cubicBezTo>
                    <a:pt x="4327" y="1943"/>
                    <a:pt x="2384" y="1"/>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58;p2">
              <a:extLst>
                <a:ext uri="{FF2B5EF4-FFF2-40B4-BE49-F238E27FC236}">
                  <a16:creationId xmlns:a16="http://schemas.microsoft.com/office/drawing/2014/main" id="{93D3C47F-5D8B-969B-872D-457DB92A30F4}"/>
                </a:ext>
              </a:extLst>
            </p:cNvPr>
            <p:cNvSpPr/>
            <p:nvPr/>
          </p:nvSpPr>
          <p:spPr>
            <a:xfrm>
              <a:off x="1908650" y="3982488"/>
              <a:ext cx="108002" cy="108187"/>
            </a:xfrm>
            <a:custGeom>
              <a:avLst/>
              <a:gdLst/>
              <a:ahLst/>
              <a:cxnLst/>
              <a:rect l="l" t="t" r="r" b="b"/>
              <a:pathLst>
                <a:path w="4327" h="4328" extrusionOk="0">
                  <a:moveTo>
                    <a:pt x="4327" y="0"/>
                  </a:moveTo>
                  <a:cubicBezTo>
                    <a:pt x="1932" y="0"/>
                    <a:pt x="0" y="1943"/>
                    <a:pt x="0" y="4327"/>
                  </a:cubicBezTo>
                  <a:cubicBezTo>
                    <a:pt x="2384" y="4327"/>
                    <a:pt x="4327" y="2396"/>
                    <a:pt x="4327"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52" name="Google Shape;59;p2">
            <a:extLst>
              <a:ext uri="{FF2B5EF4-FFF2-40B4-BE49-F238E27FC236}">
                <a16:creationId xmlns:a16="http://schemas.microsoft.com/office/drawing/2014/main" id="{33C13E40-0043-5B85-F83E-AD44B8251051}"/>
              </a:ext>
            </a:extLst>
          </p:cNvPr>
          <p:cNvSpPr/>
          <p:nvPr/>
        </p:nvSpPr>
        <p:spPr>
          <a:xfrm>
            <a:off x="8172450" y="-85725"/>
            <a:ext cx="249238" cy="785813"/>
          </a:xfrm>
          <a:custGeom>
            <a:avLst/>
            <a:gdLst/>
            <a:ahLst/>
            <a:cxnLst/>
            <a:rect l="l" t="t" r="r" b="b"/>
            <a:pathLst>
              <a:path w="10718" h="33798" extrusionOk="0">
                <a:moveTo>
                  <a:pt x="1" y="1"/>
                </a:moveTo>
                <a:lnTo>
                  <a:pt x="1" y="28445"/>
                </a:lnTo>
                <a:cubicBezTo>
                  <a:pt x="1" y="31403"/>
                  <a:pt x="2407" y="33798"/>
                  <a:pt x="5365" y="33798"/>
                </a:cubicBezTo>
                <a:cubicBezTo>
                  <a:pt x="8323" y="33798"/>
                  <a:pt x="10718" y="31403"/>
                  <a:pt x="10718" y="28445"/>
                </a:cubicBezTo>
                <a:lnTo>
                  <a:pt x="10718" y="1"/>
                </a:ln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60;p2">
            <a:extLst>
              <a:ext uri="{FF2B5EF4-FFF2-40B4-BE49-F238E27FC236}">
                <a16:creationId xmlns:a16="http://schemas.microsoft.com/office/drawing/2014/main" id="{761F5A6E-8BFA-363E-9060-3264A1BD71BD}"/>
              </a:ext>
            </a:extLst>
          </p:cNvPr>
          <p:cNvSpPr/>
          <p:nvPr/>
        </p:nvSpPr>
        <p:spPr>
          <a:xfrm>
            <a:off x="7750175" y="-85725"/>
            <a:ext cx="352425" cy="1109663"/>
          </a:xfrm>
          <a:custGeom>
            <a:avLst/>
            <a:gdLst/>
            <a:ahLst/>
            <a:cxnLst/>
            <a:rect l="l" t="t" r="r" b="b"/>
            <a:pathLst>
              <a:path w="10718" h="33798" extrusionOk="0">
                <a:moveTo>
                  <a:pt x="1" y="1"/>
                </a:moveTo>
                <a:lnTo>
                  <a:pt x="1" y="28445"/>
                </a:lnTo>
                <a:cubicBezTo>
                  <a:pt x="1" y="31403"/>
                  <a:pt x="2407" y="33798"/>
                  <a:pt x="5365" y="33798"/>
                </a:cubicBezTo>
                <a:cubicBezTo>
                  <a:pt x="8323" y="33798"/>
                  <a:pt x="10718" y="31403"/>
                  <a:pt x="10718" y="28445"/>
                </a:cubicBezTo>
                <a:lnTo>
                  <a:pt x="10718" y="1"/>
                </a:ln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61;p2">
            <a:extLst>
              <a:ext uri="{FF2B5EF4-FFF2-40B4-BE49-F238E27FC236}">
                <a16:creationId xmlns:a16="http://schemas.microsoft.com/office/drawing/2014/main" id="{BB6CC575-2BA2-1E41-B94C-EA16769E72C5}"/>
              </a:ext>
            </a:extLst>
          </p:cNvPr>
          <p:cNvSpPr/>
          <p:nvPr/>
        </p:nvSpPr>
        <p:spPr>
          <a:xfrm rot="18072371">
            <a:off x="3338513" y="1581150"/>
            <a:ext cx="538162" cy="801688"/>
          </a:xfrm>
          <a:custGeom>
            <a:avLst/>
            <a:gdLst/>
            <a:ahLst/>
            <a:cxnLst/>
            <a:rect l="l" t="t" r="r" b="b"/>
            <a:pathLst>
              <a:path w="5410" h="8037" extrusionOk="0">
                <a:moveTo>
                  <a:pt x="3102" y="484"/>
                </a:moveTo>
                <a:cubicBezTo>
                  <a:pt x="3136" y="484"/>
                  <a:pt x="3169" y="495"/>
                  <a:pt x="3202" y="506"/>
                </a:cubicBezTo>
                <a:lnTo>
                  <a:pt x="3489" y="573"/>
                </a:lnTo>
                <a:cubicBezTo>
                  <a:pt x="3676" y="617"/>
                  <a:pt x="3853" y="661"/>
                  <a:pt x="4041" y="716"/>
                </a:cubicBezTo>
                <a:cubicBezTo>
                  <a:pt x="4394" y="793"/>
                  <a:pt x="4747" y="882"/>
                  <a:pt x="5111" y="959"/>
                </a:cubicBezTo>
                <a:cubicBezTo>
                  <a:pt x="5078" y="1080"/>
                  <a:pt x="5034" y="1191"/>
                  <a:pt x="4968" y="1301"/>
                </a:cubicBezTo>
                <a:cubicBezTo>
                  <a:pt x="4659" y="1213"/>
                  <a:pt x="4361" y="1136"/>
                  <a:pt x="4052" y="1058"/>
                </a:cubicBezTo>
                <a:cubicBezTo>
                  <a:pt x="3875" y="1014"/>
                  <a:pt x="3698" y="970"/>
                  <a:pt x="3522" y="915"/>
                </a:cubicBezTo>
                <a:cubicBezTo>
                  <a:pt x="3445" y="893"/>
                  <a:pt x="3356" y="871"/>
                  <a:pt x="3279" y="849"/>
                </a:cubicBezTo>
                <a:cubicBezTo>
                  <a:pt x="3224" y="838"/>
                  <a:pt x="3180" y="815"/>
                  <a:pt x="3125" y="815"/>
                </a:cubicBezTo>
                <a:cubicBezTo>
                  <a:pt x="3113" y="705"/>
                  <a:pt x="3102" y="595"/>
                  <a:pt x="3102" y="484"/>
                </a:cubicBezTo>
                <a:close/>
                <a:moveTo>
                  <a:pt x="3180" y="1036"/>
                </a:moveTo>
                <a:cubicBezTo>
                  <a:pt x="3191" y="1036"/>
                  <a:pt x="3202" y="1047"/>
                  <a:pt x="3213" y="1047"/>
                </a:cubicBezTo>
                <a:cubicBezTo>
                  <a:pt x="3301" y="1069"/>
                  <a:pt x="3389" y="1102"/>
                  <a:pt x="3489" y="1124"/>
                </a:cubicBezTo>
                <a:cubicBezTo>
                  <a:pt x="3654" y="1169"/>
                  <a:pt x="3831" y="1213"/>
                  <a:pt x="3996" y="1257"/>
                </a:cubicBezTo>
                <a:cubicBezTo>
                  <a:pt x="4283" y="1323"/>
                  <a:pt x="4570" y="1389"/>
                  <a:pt x="4857" y="1445"/>
                </a:cubicBezTo>
                <a:cubicBezTo>
                  <a:pt x="4747" y="1588"/>
                  <a:pt x="4593" y="1721"/>
                  <a:pt x="4427" y="1820"/>
                </a:cubicBezTo>
                <a:cubicBezTo>
                  <a:pt x="4074" y="1721"/>
                  <a:pt x="3732" y="1632"/>
                  <a:pt x="3378" y="1533"/>
                </a:cubicBezTo>
                <a:cubicBezTo>
                  <a:pt x="3312" y="1422"/>
                  <a:pt x="3257" y="1301"/>
                  <a:pt x="3224" y="1180"/>
                </a:cubicBezTo>
                <a:cubicBezTo>
                  <a:pt x="3202" y="1136"/>
                  <a:pt x="3191" y="1080"/>
                  <a:pt x="3180" y="1036"/>
                </a:cubicBezTo>
                <a:close/>
                <a:moveTo>
                  <a:pt x="3555" y="1798"/>
                </a:moveTo>
                <a:cubicBezTo>
                  <a:pt x="3654" y="1820"/>
                  <a:pt x="3765" y="1853"/>
                  <a:pt x="3864" y="1875"/>
                </a:cubicBezTo>
                <a:cubicBezTo>
                  <a:pt x="3985" y="1897"/>
                  <a:pt x="4107" y="1919"/>
                  <a:pt x="4217" y="1941"/>
                </a:cubicBezTo>
                <a:cubicBezTo>
                  <a:pt x="4129" y="1996"/>
                  <a:pt x="4041" y="2041"/>
                  <a:pt x="3952" y="2074"/>
                </a:cubicBezTo>
                <a:cubicBezTo>
                  <a:pt x="3908" y="2096"/>
                  <a:pt x="3864" y="2107"/>
                  <a:pt x="3820" y="2129"/>
                </a:cubicBezTo>
                <a:cubicBezTo>
                  <a:pt x="3809" y="2107"/>
                  <a:pt x="3787" y="2085"/>
                  <a:pt x="3776" y="2074"/>
                </a:cubicBezTo>
                <a:cubicBezTo>
                  <a:pt x="3698" y="1985"/>
                  <a:pt x="3621" y="1886"/>
                  <a:pt x="3555" y="1798"/>
                </a:cubicBezTo>
                <a:close/>
                <a:moveTo>
                  <a:pt x="3732" y="2548"/>
                </a:moveTo>
                <a:cubicBezTo>
                  <a:pt x="3864" y="2703"/>
                  <a:pt x="3996" y="2857"/>
                  <a:pt x="4118" y="3023"/>
                </a:cubicBezTo>
                <a:cubicBezTo>
                  <a:pt x="3985" y="2968"/>
                  <a:pt x="3853" y="2913"/>
                  <a:pt x="3721" y="2868"/>
                </a:cubicBezTo>
                <a:cubicBezTo>
                  <a:pt x="3588" y="2813"/>
                  <a:pt x="3456" y="2769"/>
                  <a:pt x="3323" y="2725"/>
                </a:cubicBezTo>
                <a:cubicBezTo>
                  <a:pt x="3456" y="2659"/>
                  <a:pt x="3599" y="2604"/>
                  <a:pt x="3732" y="2548"/>
                </a:cubicBezTo>
                <a:close/>
                <a:moveTo>
                  <a:pt x="3069" y="2846"/>
                </a:moveTo>
                <a:cubicBezTo>
                  <a:pt x="3136" y="2857"/>
                  <a:pt x="3202" y="2879"/>
                  <a:pt x="3268" y="2890"/>
                </a:cubicBezTo>
                <a:cubicBezTo>
                  <a:pt x="3400" y="2935"/>
                  <a:pt x="3533" y="2979"/>
                  <a:pt x="3665" y="3023"/>
                </a:cubicBezTo>
                <a:cubicBezTo>
                  <a:pt x="3875" y="3089"/>
                  <a:pt x="4074" y="3166"/>
                  <a:pt x="4272" y="3244"/>
                </a:cubicBezTo>
                <a:cubicBezTo>
                  <a:pt x="4405" y="3453"/>
                  <a:pt x="4504" y="3685"/>
                  <a:pt x="4526" y="3928"/>
                </a:cubicBezTo>
                <a:cubicBezTo>
                  <a:pt x="4195" y="3796"/>
                  <a:pt x="3853" y="3663"/>
                  <a:pt x="3511" y="3542"/>
                </a:cubicBezTo>
                <a:cubicBezTo>
                  <a:pt x="3301" y="3464"/>
                  <a:pt x="3091" y="3398"/>
                  <a:pt x="2893" y="3321"/>
                </a:cubicBezTo>
                <a:cubicBezTo>
                  <a:pt x="2782" y="3288"/>
                  <a:pt x="2672" y="3255"/>
                  <a:pt x="2562" y="3222"/>
                </a:cubicBezTo>
                <a:cubicBezTo>
                  <a:pt x="2562" y="3222"/>
                  <a:pt x="2551" y="3211"/>
                  <a:pt x="2540" y="3211"/>
                </a:cubicBezTo>
                <a:cubicBezTo>
                  <a:pt x="2650" y="3111"/>
                  <a:pt x="2771" y="3023"/>
                  <a:pt x="2904" y="2946"/>
                </a:cubicBezTo>
                <a:cubicBezTo>
                  <a:pt x="2959" y="2913"/>
                  <a:pt x="3014" y="2879"/>
                  <a:pt x="3069" y="2846"/>
                </a:cubicBezTo>
                <a:close/>
                <a:moveTo>
                  <a:pt x="2385" y="3387"/>
                </a:moveTo>
                <a:cubicBezTo>
                  <a:pt x="2429" y="3398"/>
                  <a:pt x="2484" y="3409"/>
                  <a:pt x="2528" y="3420"/>
                </a:cubicBezTo>
                <a:cubicBezTo>
                  <a:pt x="2639" y="3453"/>
                  <a:pt x="2738" y="3487"/>
                  <a:pt x="2849" y="3520"/>
                </a:cubicBezTo>
                <a:cubicBezTo>
                  <a:pt x="3047" y="3586"/>
                  <a:pt x="3246" y="3652"/>
                  <a:pt x="3445" y="3718"/>
                </a:cubicBezTo>
                <a:cubicBezTo>
                  <a:pt x="3809" y="3851"/>
                  <a:pt x="4173" y="3972"/>
                  <a:pt x="4537" y="4116"/>
                </a:cubicBezTo>
                <a:cubicBezTo>
                  <a:pt x="4526" y="4325"/>
                  <a:pt x="4449" y="4502"/>
                  <a:pt x="4339" y="4668"/>
                </a:cubicBezTo>
                <a:cubicBezTo>
                  <a:pt x="3963" y="4513"/>
                  <a:pt x="3599" y="4358"/>
                  <a:pt x="3235" y="4193"/>
                </a:cubicBezTo>
                <a:cubicBezTo>
                  <a:pt x="3025" y="4105"/>
                  <a:pt x="2815" y="4027"/>
                  <a:pt x="2606" y="3939"/>
                </a:cubicBezTo>
                <a:cubicBezTo>
                  <a:pt x="2473" y="3884"/>
                  <a:pt x="2341" y="3818"/>
                  <a:pt x="2197" y="3762"/>
                </a:cubicBezTo>
                <a:cubicBezTo>
                  <a:pt x="2219" y="3674"/>
                  <a:pt x="2253" y="3586"/>
                  <a:pt x="2308" y="3498"/>
                </a:cubicBezTo>
                <a:cubicBezTo>
                  <a:pt x="2330" y="3464"/>
                  <a:pt x="2363" y="3420"/>
                  <a:pt x="2385" y="3387"/>
                </a:cubicBezTo>
                <a:close/>
                <a:moveTo>
                  <a:pt x="2164" y="4049"/>
                </a:moveTo>
                <a:cubicBezTo>
                  <a:pt x="2286" y="4105"/>
                  <a:pt x="2418" y="4138"/>
                  <a:pt x="2551" y="4193"/>
                </a:cubicBezTo>
                <a:cubicBezTo>
                  <a:pt x="2749" y="4270"/>
                  <a:pt x="2959" y="4347"/>
                  <a:pt x="3169" y="4414"/>
                </a:cubicBezTo>
                <a:cubicBezTo>
                  <a:pt x="3522" y="4535"/>
                  <a:pt x="3864" y="4668"/>
                  <a:pt x="4217" y="4789"/>
                </a:cubicBezTo>
                <a:cubicBezTo>
                  <a:pt x="4052" y="4966"/>
                  <a:pt x="3842" y="5087"/>
                  <a:pt x="3621" y="5186"/>
                </a:cubicBezTo>
                <a:cubicBezTo>
                  <a:pt x="3423" y="5120"/>
                  <a:pt x="3224" y="5043"/>
                  <a:pt x="3025" y="4966"/>
                </a:cubicBezTo>
                <a:cubicBezTo>
                  <a:pt x="2904" y="4921"/>
                  <a:pt x="2782" y="4866"/>
                  <a:pt x="2661" y="4811"/>
                </a:cubicBezTo>
                <a:cubicBezTo>
                  <a:pt x="2540" y="4767"/>
                  <a:pt x="2418" y="4690"/>
                  <a:pt x="2297" y="4656"/>
                </a:cubicBezTo>
                <a:lnTo>
                  <a:pt x="2286" y="4656"/>
                </a:lnTo>
                <a:cubicBezTo>
                  <a:pt x="2253" y="4568"/>
                  <a:pt x="2219" y="4469"/>
                  <a:pt x="2197" y="4381"/>
                </a:cubicBezTo>
                <a:cubicBezTo>
                  <a:pt x="2175" y="4270"/>
                  <a:pt x="2164" y="4160"/>
                  <a:pt x="2164" y="4049"/>
                </a:cubicBezTo>
                <a:close/>
                <a:moveTo>
                  <a:pt x="2440" y="4966"/>
                </a:moveTo>
                <a:lnTo>
                  <a:pt x="2440" y="4966"/>
                </a:lnTo>
                <a:cubicBezTo>
                  <a:pt x="2484" y="4988"/>
                  <a:pt x="2528" y="4999"/>
                  <a:pt x="2573" y="5021"/>
                </a:cubicBezTo>
                <a:cubicBezTo>
                  <a:pt x="2694" y="5065"/>
                  <a:pt x="2815" y="5109"/>
                  <a:pt x="2937" y="5153"/>
                </a:cubicBezTo>
                <a:cubicBezTo>
                  <a:pt x="3069" y="5208"/>
                  <a:pt x="3202" y="5241"/>
                  <a:pt x="3334" y="5286"/>
                </a:cubicBezTo>
                <a:cubicBezTo>
                  <a:pt x="3125" y="5341"/>
                  <a:pt x="2926" y="5385"/>
                  <a:pt x="2716" y="5418"/>
                </a:cubicBezTo>
                <a:cubicBezTo>
                  <a:pt x="2617" y="5264"/>
                  <a:pt x="2517" y="5120"/>
                  <a:pt x="2440" y="4966"/>
                </a:cubicBezTo>
                <a:close/>
                <a:moveTo>
                  <a:pt x="2528" y="5826"/>
                </a:moveTo>
                <a:cubicBezTo>
                  <a:pt x="2595" y="5948"/>
                  <a:pt x="2672" y="6058"/>
                  <a:pt x="2738" y="6180"/>
                </a:cubicBezTo>
                <a:cubicBezTo>
                  <a:pt x="2771" y="6235"/>
                  <a:pt x="2804" y="6301"/>
                  <a:pt x="2827" y="6356"/>
                </a:cubicBezTo>
                <a:cubicBezTo>
                  <a:pt x="2683" y="6301"/>
                  <a:pt x="2540" y="6235"/>
                  <a:pt x="2396" y="6169"/>
                </a:cubicBezTo>
                <a:cubicBezTo>
                  <a:pt x="2275" y="6113"/>
                  <a:pt x="2153" y="6058"/>
                  <a:pt x="2032" y="6014"/>
                </a:cubicBezTo>
                <a:cubicBezTo>
                  <a:pt x="1977" y="5981"/>
                  <a:pt x="1921" y="5959"/>
                  <a:pt x="1866" y="5937"/>
                </a:cubicBezTo>
                <a:cubicBezTo>
                  <a:pt x="1899" y="5937"/>
                  <a:pt x="1932" y="5926"/>
                  <a:pt x="1955" y="5926"/>
                </a:cubicBezTo>
                <a:cubicBezTo>
                  <a:pt x="2142" y="5882"/>
                  <a:pt x="2330" y="5860"/>
                  <a:pt x="2528" y="5826"/>
                </a:cubicBezTo>
                <a:close/>
                <a:moveTo>
                  <a:pt x="1568" y="6014"/>
                </a:moveTo>
                <a:cubicBezTo>
                  <a:pt x="1568" y="6025"/>
                  <a:pt x="1579" y="6036"/>
                  <a:pt x="1579" y="6047"/>
                </a:cubicBezTo>
                <a:cubicBezTo>
                  <a:pt x="1634" y="6091"/>
                  <a:pt x="1712" y="6113"/>
                  <a:pt x="1767" y="6136"/>
                </a:cubicBezTo>
                <a:cubicBezTo>
                  <a:pt x="1822" y="6158"/>
                  <a:pt x="1888" y="6191"/>
                  <a:pt x="1944" y="6213"/>
                </a:cubicBezTo>
                <a:lnTo>
                  <a:pt x="2308" y="6367"/>
                </a:lnTo>
                <a:cubicBezTo>
                  <a:pt x="2517" y="6456"/>
                  <a:pt x="2727" y="6544"/>
                  <a:pt x="2937" y="6632"/>
                </a:cubicBezTo>
                <a:cubicBezTo>
                  <a:pt x="3003" y="6820"/>
                  <a:pt x="3036" y="7007"/>
                  <a:pt x="3036" y="7206"/>
                </a:cubicBezTo>
                <a:cubicBezTo>
                  <a:pt x="2683" y="7052"/>
                  <a:pt x="2330" y="6919"/>
                  <a:pt x="1966" y="6776"/>
                </a:cubicBezTo>
                <a:cubicBezTo>
                  <a:pt x="1767" y="6698"/>
                  <a:pt x="1557" y="6621"/>
                  <a:pt x="1347" y="6544"/>
                </a:cubicBezTo>
                <a:lnTo>
                  <a:pt x="1027" y="6422"/>
                </a:lnTo>
                <a:cubicBezTo>
                  <a:pt x="983" y="6411"/>
                  <a:pt x="939" y="6389"/>
                  <a:pt x="906" y="6367"/>
                </a:cubicBezTo>
                <a:cubicBezTo>
                  <a:pt x="917" y="6356"/>
                  <a:pt x="928" y="6345"/>
                  <a:pt x="939" y="6334"/>
                </a:cubicBezTo>
                <a:cubicBezTo>
                  <a:pt x="1127" y="6191"/>
                  <a:pt x="1347" y="6091"/>
                  <a:pt x="1568" y="6014"/>
                </a:cubicBezTo>
                <a:close/>
                <a:moveTo>
                  <a:pt x="3073" y="1"/>
                </a:moveTo>
                <a:cubicBezTo>
                  <a:pt x="3038" y="1"/>
                  <a:pt x="3002" y="21"/>
                  <a:pt x="2992" y="65"/>
                </a:cubicBezTo>
                <a:cubicBezTo>
                  <a:pt x="2871" y="462"/>
                  <a:pt x="2849" y="860"/>
                  <a:pt x="2959" y="1257"/>
                </a:cubicBezTo>
                <a:cubicBezTo>
                  <a:pt x="3047" y="1632"/>
                  <a:pt x="3246" y="1963"/>
                  <a:pt x="3489" y="2261"/>
                </a:cubicBezTo>
                <a:cubicBezTo>
                  <a:pt x="3069" y="2416"/>
                  <a:pt x="2661" y="2581"/>
                  <a:pt x="2330" y="2879"/>
                </a:cubicBezTo>
                <a:cubicBezTo>
                  <a:pt x="1844" y="3299"/>
                  <a:pt x="1668" y="3895"/>
                  <a:pt x="1833" y="4502"/>
                </a:cubicBezTo>
                <a:cubicBezTo>
                  <a:pt x="1921" y="4866"/>
                  <a:pt x="2098" y="5164"/>
                  <a:pt x="2297" y="5473"/>
                </a:cubicBezTo>
                <a:cubicBezTo>
                  <a:pt x="1921" y="5517"/>
                  <a:pt x="1557" y="5584"/>
                  <a:pt x="1215" y="5727"/>
                </a:cubicBezTo>
                <a:cubicBezTo>
                  <a:pt x="674" y="5959"/>
                  <a:pt x="1" y="6511"/>
                  <a:pt x="111" y="7173"/>
                </a:cubicBezTo>
                <a:cubicBezTo>
                  <a:pt x="128" y="7263"/>
                  <a:pt x="196" y="7307"/>
                  <a:pt x="265" y="7307"/>
                </a:cubicBezTo>
                <a:cubicBezTo>
                  <a:pt x="331" y="7307"/>
                  <a:pt x="399" y="7266"/>
                  <a:pt x="420" y="7184"/>
                </a:cubicBezTo>
                <a:cubicBezTo>
                  <a:pt x="487" y="6930"/>
                  <a:pt x="586" y="6709"/>
                  <a:pt x="751" y="6522"/>
                </a:cubicBezTo>
                <a:cubicBezTo>
                  <a:pt x="807" y="6555"/>
                  <a:pt x="884" y="6577"/>
                  <a:pt x="950" y="6610"/>
                </a:cubicBezTo>
                <a:cubicBezTo>
                  <a:pt x="1049" y="6654"/>
                  <a:pt x="1160" y="6698"/>
                  <a:pt x="1259" y="6743"/>
                </a:cubicBezTo>
                <a:cubicBezTo>
                  <a:pt x="1469" y="6820"/>
                  <a:pt x="1679" y="6908"/>
                  <a:pt x="1877" y="6985"/>
                </a:cubicBezTo>
                <a:cubicBezTo>
                  <a:pt x="2253" y="7129"/>
                  <a:pt x="2628" y="7283"/>
                  <a:pt x="3014" y="7416"/>
                </a:cubicBezTo>
                <a:cubicBezTo>
                  <a:pt x="2992" y="7548"/>
                  <a:pt x="2948" y="7681"/>
                  <a:pt x="2860" y="7813"/>
                </a:cubicBezTo>
                <a:cubicBezTo>
                  <a:pt x="2800" y="7915"/>
                  <a:pt x="2885" y="8037"/>
                  <a:pt x="2982" y="8037"/>
                </a:cubicBezTo>
                <a:cubicBezTo>
                  <a:pt x="3011" y="8037"/>
                  <a:pt x="3041" y="8026"/>
                  <a:pt x="3069" y="8001"/>
                </a:cubicBezTo>
                <a:cubicBezTo>
                  <a:pt x="3610" y="7493"/>
                  <a:pt x="3456" y="6676"/>
                  <a:pt x="3136" y="6091"/>
                </a:cubicBezTo>
                <a:cubicBezTo>
                  <a:pt x="3080" y="5981"/>
                  <a:pt x="3014" y="5871"/>
                  <a:pt x="2948" y="5760"/>
                </a:cubicBezTo>
                <a:cubicBezTo>
                  <a:pt x="3334" y="5694"/>
                  <a:pt x="3710" y="5606"/>
                  <a:pt x="4063" y="5407"/>
                </a:cubicBezTo>
                <a:cubicBezTo>
                  <a:pt x="4637" y="5076"/>
                  <a:pt x="5034" y="4480"/>
                  <a:pt x="4902" y="3796"/>
                </a:cubicBezTo>
                <a:cubicBezTo>
                  <a:pt x="4791" y="3233"/>
                  <a:pt x="4438" y="2813"/>
                  <a:pt x="4063" y="2394"/>
                </a:cubicBezTo>
                <a:cubicBezTo>
                  <a:pt x="4250" y="2305"/>
                  <a:pt x="4427" y="2206"/>
                  <a:pt x="4604" y="2085"/>
                </a:cubicBezTo>
                <a:cubicBezTo>
                  <a:pt x="5056" y="1765"/>
                  <a:pt x="5409" y="1169"/>
                  <a:pt x="5244" y="606"/>
                </a:cubicBezTo>
                <a:cubicBezTo>
                  <a:pt x="5234" y="572"/>
                  <a:pt x="5208" y="558"/>
                  <a:pt x="5183" y="558"/>
                </a:cubicBezTo>
                <a:cubicBezTo>
                  <a:pt x="5149" y="558"/>
                  <a:pt x="5116" y="584"/>
                  <a:pt x="5122" y="628"/>
                </a:cubicBezTo>
                <a:cubicBezTo>
                  <a:pt x="5122" y="694"/>
                  <a:pt x="5122" y="749"/>
                  <a:pt x="5122" y="815"/>
                </a:cubicBezTo>
                <a:cubicBezTo>
                  <a:pt x="4780" y="716"/>
                  <a:pt x="4438" y="617"/>
                  <a:pt x="4096" y="528"/>
                </a:cubicBezTo>
                <a:cubicBezTo>
                  <a:pt x="3908" y="484"/>
                  <a:pt x="3721" y="440"/>
                  <a:pt x="3533" y="385"/>
                </a:cubicBezTo>
                <a:cubicBezTo>
                  <a:pt x="3456" y="363"/>
                  <a:pt x="3367" y="352"/>
                  <a:pt x="3279" y="330"/>
                </a:cubicBezTo>
                <a:cubicBezTo>
                  <a:pt x="3224" y="308"/>
                  <a:pt x="3169" y="297"/>
                  <a:pt x="3113" y="286"/>
                </a:cubicBezTo>
                <a:cubicBezTo>
                  <a:pt x="3125" y="219"/>
                  <a:pt x="3125" y="153"/>
                  <a:pt x="3147" y="87"/>
                </a:cubicBezTo>
                <a:cubicBezTo>
                  <a:pt x="3159" y="32"/>
                  <a:pt x="3117" y="1"/>
                  <a:pt x="307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62;p2"/>
          <p:cNvSpPr txBox="1">
            <a:spLocks noGrp="1"/>
          </p:cNvSpPr>
          <p:nvPr>
            <p:ph type="ctrTitle"/>
          </p:nvPr>
        </p:nvSpPr>
        <p:spPr>
          <a:xfrm>
            <a:off x="3392400" y="1921200"/>
            <a:ext cx="5051700" cy="1394700"/>
          </a:xfrm>
          <a:prstGeom prst="rect">
            <a:avLst/>
          </a:prstGeom>
        </p:spPr>
        <p:txBody>
          <a:bodyPr spcFirstLastPara="1">
            <a:noAutofit/>
          </a:bodyPr>
          <a:lstStyle>
            <a:lvl1pPr lvl="0" algn="r">
              <a:lnSpc>
                <a:spcPct val="90000"/>
              </a:lnSpc>
              <a:spcBef>
                <a:spcPts val="0"/>
              </a:spcBef>
              <a:spcAft>
                <a:spcPts val="0"/>
              </a:spcAft>
              <a:buClr>
                <a:srgbClr val="191919"/>
              </a:buClr>
              <a:buSzPts val="5200"/>
              <a:buNone/>
              <a:defRPr sz="3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63" name="Google Shape;63;p2"/>
          <p:cNvSpPr txBox="1">
            <a:spLocks noGrp="1"/>
          </p:cNvSpPr>
          <p:nvPr>
            <p:ph type="subTitle" idx="1"/>
          </p:nvPr>
        </p:nvSpPr>
        <p:spPr>
          <a:xfrm>
            <a:off x="3392199" y="3310775"/>
            <a:ext cx="5051700" cy="290700"/>
          </a:xfrm>
          <a:prstGeom prst="rect">
            <a:avLst/>
          </a:prstGeom>
        </p:spPr>
        <p:txBody>
          <a:bodyPr spcFirstLastPara="1" anchor="ctr">
            <a:noAutofit/>
          </a:bodyPr>
          <a:lstStyle>
            <a:lvl1pPr lvl="0" algn="r">
              <a:lnSpc>
                <a:spcPct val="100000"/>
              </a:lnSpc>
              <a:spcBef>
                <a:spcPts val="0"/>
              </a:spcBef>
              <a:spcAft>
                <a:spcPts val="0"/>
              </a:spcAft>
              <a:buSzPts val="15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43430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4"/>
        <p:cNvGrpSpPr/>
        <p:nvPr/>
      </p:nvGrpSpPr>
      <p:grpSpPr>
        <a:xfrm>
          <a:off x="0" y="0"/>
          <a:ext cx="0" cy="0"/>
          <a:chOff x="0" y="0"/>
          <a:chExt cx="0" cy="0"/>
        </a:xfrm>
      </p:grpSpPr>
      <p:sp>
        <p:nvSpPr>
          <p:cNvPr id="2" name="Google Shape;65;p3">
            <a:extLst>
              <a:ext uri="{FF2B5EF4-FFF2-40B4-BE49-F238E27FC236}">
                <a16:creationId xmlns:a16="http://schemas.microsoft.com/office/drawing/2014/main" id="{F1BFBB25-D8DA-E01C-F23C-D5D2804C7B3F}"/>
              </a:ext>
            </a:extLst>
          </p:cNvPr>
          <p:cNvSpPr/>
          <p:nvPr/>
        </p:nvSpPr>
        <p:spPr>
          <a:xfrm rot="10800000" flipH="1">
            <a:off x="533400" y="3871913"/>
            <a:ext cx="249238" cy="785812"/>
          </a:xfrm>
          <a:custGeom>
            <a:avLst/>
            <a:gdLst/>
            <a:ahLst/>
            <a:cxnLst/>
            <a:rect l="l" t="t" r="r" b="b"/>
            <a:pathLst>
              <a:path w="10718" h="33798" extrusionOk="0">
                <a:moveTo>
                  <a:pt x="1" y="1"/>
                </a:moveTo>
                <a:lnTo>
                  <a:pt x="1" y="28445"/>
                </a:lnTo>
                <a:cubicBezTo>
                  <a:pt x="1" y="31403"/>
                  <a:pt x="2407" y="33798"/>
                  <a:pt x="5365" y="33798"/>
                </a:cubicBezTo>
                <a:cubicBezTo>
                  <a:pt x="8323" y="33798"/>
                  <a:pt x="10718" y="31403"/>
                  <a:pt x="10718" y="28445"/>
                </a:cubicBezTo>
                <a:lnTo>
                  <a:pt x="10718" y="1"/>
                </a:ln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 name="Google Shape;66;p3">
            <a:extLst>
              <a:ext uri="{FF2B5EF4-FFF2-40B4-BE49-F238E27FC236}">
                <a16:creationId xmlns:a16="http://schemas.microsoft.com/office/drawing/2014/main" id="{31CCEAD7-93AC-8FE8-2684-5144BD14D02A}"/>
              </a:ext>
            </a:extLst>
          </p:cNvPr>
          <p:cNvSpPr/>
          <p:nvPr/>
        </p:nvSpPr>
        <p:spPr>
          <a:xfrm rot="10800000" flipH="1">
            <a:off x="111125" y="3548063"/>
            <a:ext cx="352425" cy="1109662"/>
          </a:xfrm>
          <a:custGeom>
            <a:avLst/>
            <a:gdLst/>
            <a:ahLst/>
            <a:cxnLst/>
            <a:rect l="l" t="t" r="r" b="b"/>
            <a:pathLst>
              <a:path w="10718" h="33798" extrusionOk="0">
                <a:moveTo>
                  <a:pt x="1" y="1"/>
                </a:moveTo>
                <a:lnTo>
                  <a:pt x="1" y="28445"/>
                </a:lnTo>
                <a:cubicBezTo>
                  <a:pt x="1" y="31403"/>
                  <a:pt x="2407" y="33798"/>
                  <a:pt x="5365" y="33798"/>
                </a:cubicBezTo>
                <a:cubicBezTo>
                  <a:pt x="8323" y="33798"/>
                  <a:pt x="10718" y="31403"/>
                  <a:pt x="10718" y="28445"/>
                </a:cubicBezTo>
                <a:lnTo>
                  <a:pt x="10718"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Google Shape;67;p3">
            <a:extLst>
              <a:ext uri="{FF2B5EF4-FFF2-40B4-BE49-F238E27FC236}">
                <a16:creationId xmlns:a16="http://schemas.microsoft.com/office/drawing/2014/main" id="{AF19180B-CC7D-103B-F2D1-7A3704635C25}"/>
              </a:ext>
            </a:extLst>
          </p:cNvPr>
          <p:cNvSpPr>
            <a:spLocks noChangeArrowheads="1"/>
          </p:cNvSpPr>
          <p:nvPr/>
        </p:nvSpPr>
        <p:spPr bwMode="auto">
          <a:xfrm rot="16200000">
            <a:off x="3544888" y="222249"/>
            <a:ext cx="69850" cy="8896351"/>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grpSp>
        <p:nvGrpSpPr>
          <p:cNvPr id="5" name="Google Shape;71;p3">
            <a:extLst>
              <a:ext uri="{FF2B5EF4-FFF2-40B4-BE49-F238E27FC236}">
                <a16:creationId xmlns:a16="http://schemas.microsoft.com/office/drawing/2014/main" id="{64332943-F9CC-A14D-5883-E3F38D6B3224}"/>
              </a:ext>
            </a:extLst>
          </p:cNvPr>
          <p:cNvGrpSpPr>
            <a:grpSpLocks/>
          </p:cNvGrpSpPr>
          <p:nvPr/>
        </p:nvGrpSpPr>
        <p:grpSpPr bwMode="auto">
          <a:xfrm flipH="1">
            <a:off x="-254000" y="1863725"/>
            <a:ext cx="1651000" cy="1652588"/>
            <a:chOff x="1425475" y="2707650"/>
            <a:chExt cx="766300" cy="766575"/>
          </a:xfrm>
        </p:grpSpPr>
        <p:sp>
          <p:nvSpPr>
            <p:cNvPr id="6" name="Google Shape;72;p3">
              <a:extLst>
                <a:ext uri="{FF2B5EF4-FFF2-40B4-BE49-F238E27FC236}">
                  <a16:creationId xmlns:a16="http://schemas.microsoft.com/office/drawing/2014/main" id="{4E257FFE-16AC-2600-37DA-FCF03DF7022D}"/>
                </a:ext>
              </a:extLst>
            </p:cNvPr>
            <p:cNvSpPr/>
            <p:nvPr/>
          </p:nvSpPr>
          <p:spPr>
            <a:xfrm>
              <a:off x="1471158" y="2754042"/>
              <a:ext cx="541568" cy="540505"/>
            </a:xfrm>
            <a:custGeom>
              <a:avLst/>
              <a:gdLst/>
              <a:ahLst/>
              <a:cxnLst/>
              <a:rect l="l" t="t" r="r" b="b"/>
              <a:pathLst>
                <a:path w="21646" h="21645" extrusionOk="0">
                  <a:moveTo>
                    <a:pt x="20784" y="0"/>
                  </a:moveTo>
                  <a:lnTo>
                    <a:pt x="1" y="20773"/>
                  </a:lnTo>
                  <a:cubicBezTo>
                    <a:pt x="155" y="21071"/>
                    <a:pt x="321" y="21358"/>
                    <a:pt x="508" y="21645"/>
                  </a:cubicBezTo>
                  <a:lnTo>
                    <a:pt x="21645" y="497"/>
                  </a:lnTo>
                  <a:cubicBezTo>
                    <a:pt x="21369" y="320"/>
                    <a:pt x="21071" y="155"/>
                    <a:pt x="20784"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73;p3">
              <a:extLst>
                <a:ext uri="{FF2B5EF4-FFF2-40B4-BE49-F238E27FC236}">
                  <a16:creationId xmlns:a16="http://schemas.microsoft.com/office/drawing/2014/main" id="{83B8D9CC-FCAA-A5AF-4A14-E9A29ADE6558}"/>
                </a:ext>
              </a:extLst>
            </p:cNvPr>
            <p:cNvSpPr/>
            <p:nvPr/>
          </p:nvSpPr>
          <p:spPr>
            <a:xfrm>
              <a:off x="1499158" y="2782025"/>
              <a:ext cx="554830" cy="554496"/>
            </a:xfrm>
            <a:custGeom>
              <a:avLst/>
              <a:gdLst/>
              <a:ahLst/>
              <a:cxnLst/>
              <a:rect l="l" t="t" r="r" b="b"/>
              <a:pathLst>
                <a:path w="22197" h="22197" extrusionOk="0">
                  <a:moveTo>
                    <a:pt x="21435" y="0"/>
                  </a:moveTo>
                  <a:lnTo>
                    <a:pt x="0" y="21424"/>
                  </a:lnTo>
                  <a:cubicBezTo>
                    <a:pt x="188" y="21689"/>
                    <a:pt x="398" y="21943"/>
                    <a:pt x="608" y="22197"/>
                  </a:cubicBezTo>
                  <a:lnTo>
                    <a:pt x="22197" y="596"/>
                  </a:lnTo>
                  <a:cubicBezTo>
                    <a:pt x="21954" y="387"/>
                    <a:pt x="21700" y="188"/>
                    <a:pt x="2143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74;p3">
              <a:extLst>
                <a:ext uri="{FF2B5EF4-FFF2-40B4-BE49-F238E27FC236}">
                  <a16:creationId xmlns:a16="http://schemas.microsoft.com/office/drawing/2014/main" id="{F5E1866D-A51E-B615-19FD-C809B417F409}"/>
                </a:ext>
              </a:extLst>
            </p:cNvPr>
            <p:cNvSpPr/>
            <p:nvPr/>
          </p:nvSpPr>
          <p:spPr>
            <a:xfrm>
              <a:off x="1532315" y="2815162"/>
              <a:ext cx="559252" cy="558915"/>
            </a:xfrm>
            <a:custGeom>
              <a:avLst/>
              <a:gdLst/>
              <a:ahLst/>
              <a:cxnLst/>
              <a:rect l="l" t="t" r="r" b="b"/>
              <a:pathLst>
                <a:path w="22363" h="22352" extrusionOk="0">
                  <a:moveTo>
                    <a:pt x="21679" y="1"/>
                  </a:moveTo>
                  <a:lnTo>
                    <a:pt x="1" y="21678"/>
                  </a:lnTo>
                  <a:cubicBezTo>
                    <a:pt x="67" y="21745"/>
                    <a:pt x="133" y="21811"/>
                    <a:pt x="200" y="21877"/>
                  </a:cubicBezTo>
                  <a:cubicBezTo>
                    <a:pt x="365" y="22043"/>
                    <a:pt x="531" y="22197"/>
                    <a:pt x="696" y="22352"/>
                  </a:cubicBezTo>
                  <a:lnTo>
                    <a:pt x="22363" y="696"/>
                  </a:lnTo>
                  <a:cubicBezTo>
                    <a:pt x="22208" y="531"/>
                    <a:pt x="22043" y="354"/>
                    <a:pt x="21877" y="199"/>
                  </a:cubicBezTo>
                  <a:cubicBezTo>
                    <a:pt x="21811" y="133"/>
                    <a:pt x="21745" y="67"/>
                    <a:pt x="2167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75;p3">
              <a:extLst>
                <a:ext uri="{FF2B5EF4-FFF2-40B4-BE49-F238E27FC236}">
                  <a16:creationId xmlns:a16="http://schemas.microsoft.com/office/drawing/2014/main" id="{E3A46461-D2D3-267E-B55E-99E619988312}"/>
                </a:ext>
              </a:extLst>
            </p:cNvPr>
            <p:cNvSpPr/>
            <p:nvPr/>
          </p:nvSpPr>
          <p:spPr>
            <a:xfrm>
              <a:off x="1570630" y="2852718"/>
              <a:ext cx="553357" cy="553023"/>
            </a:xfrm>
            <a:custGeom>
              <a:avLst/>
              <a:gdLst/>
              <a:ahLst/>
              <a:cxnLst/>
              <a:rect l="l" t="t" r="r" b="b"/>
              <a:pathLst>
                <a:path w="22120" h="22121" extrusionOk="0">
                  <a:moveTo>
                    <a:pt x="21534" y="1"/>
                  </a:moveTo>
                  <a:lnTo>
                    <a:pt x="0" y="21535"/>
                  </a:lnTo>
                  <a:cubicBezTo>
                    <a:pt x="265" y="21745"/>
                    <a:pt x="519" y="21932"/>
                    <a:pt x="784" y="22120"/>
                  </a:cubicBezTo>
                  <a:lnTo>
                    <a:pt x="22119" y="785"/>
                  </a:lnTo>
                  <a:cubicBezTo>
                    <a:pt x="21943" y="520"/>
                    <a:pt x="21744" y="255"/>
                    <a:pt x="21534"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76;p3">
              <a:extLst>
                <a:ext uri="{FF2B5EF4-FFF2-40B4-BE49-F238E27FC236}">
                  <a16:creationId xmlns:a16="http://schemas.microsoft.com/office/drawing/2014/main" id="{972044C1-478B-917A-356E-36C25035DC90}"/>
                </a:ext>
              </a:extLst>
            </p:cNvPr>
            <p:cNvSpPr/>
            <p:nvPr/>
          </p:nvSpPr>
          <p:spPr>
            <a:xfrm>
              <a:off x="1432843" y="2715014"/>
              <a:ext cx="478937" cy="479386"/>
            </a:xfrm>
            <a:custGeom>
              <a:avLst/>
              <a:gdLst/>
              <a:ahLst/>
              <a:cxnLst/>
              <a:rect l="l" t="t" r="r" b="b"/>
              <a:pathLst>
                <a:path w="19162" h="19162" extrusionOk="0">
                  <a:moveTo>
                    <a:pt x="18058" y="0"/>
                  </a:moveTo>
                  <a:lnTo>
                    <a:pt x="0" y="18058"/>
                  </a:lnTo>
                  <a:cubicBezTo>
                    <a:pt x="78" y="18433"/>
                    <a:pt x="166" y="18797"/>
                    <a:pt x="265" y="19161"/>
                  </a:cubicBezTo>
                  <a:lnTo>
                    <a:pt x="19161" y="265"/>
                  </a:lnTo>
                  <a:cubicBezTo>
                    <a:pt x="18797" y="166"/>
                    <a:pt x="18433" y="77"/>
                    <a:pt x="1805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77;p3">
              <a:extLst>
                <a:ext uri="{FF2B5EF4-FFF2-40B4-BE49-F238E27FC236}">
                  <a16:creationId xmlns:a16="http://schemas.microsoft.com/office/drawing/2014/main" id="{689B787F-2C5A-C199-F72D-C78AFA058697}"/>
                </a:ext>
              </a:extLst>
            </p:cNvPr>
            <p:cNvSpPr/>
            <p:nvPr/>
          </p:nvSpPr>
          <p:spPr>
            <a:xfrm>
              <a:off x="1448316" y="2731214"/>
              <a:ext cx="517252" cy="516205"/>
            </a:xfrm>
            <a:custGeom>
              <a:avLst/>
              <a:gdLst/>
              <a:ahLst/>
              <a:cxnLst/>
              <a:rect l="l" t="t" r="r" b="b"/>
              <a:pathLst>
                <a:path w="20663" h="20652" extrusionOk="0">
                  <a:moveTo>
                    <a:pt x="19691" y="0"/>
                  </a:moveTo>
                  <a:lnTo>
                    <a:pt x="1" y="19680"/>
                  </a:lnTo>
                  <a:cubicBezTo>
                    <a:pt x="122" y="20011"/>
                    <a:pt x="254" y="20331"/>
                    <a:pt x="398" y="20651"/>
                  </a:cubicBezTo>
                  <a:lnTo>
                    <a:pt x="20663" y="398"/>
                  </a:lnTo>
                  <a:cubicBezTo>
                    <a:pt x="20343" y="254"/>
                    <a:pt x="20012" y="122"/>
                    <a:pt x="1969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78;p3">
              <a:extLst>
                <a:ext uri="{FF2B5EF4-FFF2-40B4-BE49-F238E27FC236}">
                  <a16:creationId xmlns:a16="http://schemas.microsoft.com/office/drawing/2014/main" id="{9890FCBD-2F9D-60D7-ECC0-33A5E51E1768}"/>
                </a:ext>
              </a:extLst>
            </p:cNvPr>
            <p:cNvSpPr/>
            <p:nvPr/>
          </p:nvSpPr>
          <p:spPr>
            <a:xfrm>
              <a:off x="1425475" y="2707650"/>
              <a:ext cx="425886" cy="425629"/>
            </a:xfrm>
            <a:custGeom>
              <a:avLst/>
              <a:gdLst/>
              <a:ahLst/>
              <a:cxnLst/>
              <a:rect l="l" t="t" r="r" b="b"/>
              <a:pathLst>
                <a:path w="17021" h="17031" extrusionOk="0">
                  <a:moveTo>
                    <a:pt x="15740" y="0"/>
                  </a:moveTo>
                  <a:lnTo>
                    <a:pt x="0" y="15751"/>
                  </a:lnTo>
                  <a:cubicBezTo>
                    <a:pt x="11" y="16181"/>
                    <a:pt x="34" y="16601"/>
                    <a:pt x="89" y="17031"/>
                  </a:cubicBezTo>
                  <a:lnTo>
                    <a:pt x="17020" y="88"/>
                  </a:lnTo>
                  <a:cubicBezTo>
                    <a:pt x="16601" y="44"/>
                    <a:pt x="16170" y="11"/>
                    <a:pt x="1574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79;p3">
              <a:extLst>
                <a:ext uri="{FF2B5EF4-FFF2-40B4-BE49-F238E27FC236}">
                  <a16:creationId xmlns:a16="http://schemas.microsoft.com/office/drawing/2014/main" id="{9FDF94AA-22F9-851C-DA1A-A12B45271B3C}"/>
                </a:ext>
              </a:extLst>
            </p:cNvPr>
            <p:cNvSpPr/>
            <p:nvPr/>
          </p:nvSpPr>
          <p:spPr>
            <a:xfrm>
              <a:off x="1661996" y="2944765"/>
              <a:ext cx="509885" cy="509577"/>
            </a:xfrm>
            <a:custGeom>
              <a:avLst/>
              <a:gdLst/>
              <a:ahLst/>
              <a:cxnLst/>
              <a:rect l="l" t="t" r="r" b="b"/>
              <a:pathLst>
                <a:path w="20398" h="20409" extrusionOk="0">
                  <a:moveTo>
                    <a:pt x="20023" y="0"/>
                  </a:moveTo>
                  <a:lnTo>
                    <a:pt x="1" y="20033"/>
                  </a:lnTo>
                  <a:cubicBezTo>
                    <a:pt x="321" y="20166"/>
                    <a:pt x="663" y="20287"/>
                    <a:pt x="994" y="20409"/>
                  </a:cubicBezTo>
                  <a:lnTo>
                    <a:pt x="20398" y="1005"/>
                  </a:lnTo>
                  <a:cubicBezTo>
                    <a:pt x="20288" y="663"/>
                    <a:pt x="20166" y="331"/>
                    <a:pt x="20023"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80;p3">
              <a:extLst>
                <a:ext uri="{FF2B5EF4-FFF2-40B4-BE49-F238E27FC236}">
                  <a16:creationId xmlns:a16="http://schemas.microsoft.com/office/drawing/2014/main" id="{0AA2BD33-D495-8B78-D2C4-7B65C292BCB9}"/>
                </a:ext>
              </a:extLst>
            </p:cNvPr>
            <p:cNvSpPr/>
            <p:nvPr/>
          </p:nvSpPr>
          <p:spPr>
            <a:xfrm>
              <a:off x="1950832" y="3232691"/>
              <a:ext cx="213680" cy="214287"/>
            </a:xfrm>
            <a:custGeom>
              <a:avLst/>
              <a:gdLst/>
              <a:ahLst/>
              <a:cxnLst/>
              <a:rect l="l" t="t" r="r" b="b"/>
              <a:pathLst>
                <a:path w="8566" h="8555" extrusionOk="0">
                  <a:moveTo>
                    <a:pt x="8566" y="1"/>
                  </a:moveTo>
                  <a:lnTo>
                    <a:pt x="1" y="8555"/>
                  </a:lnTo>
                  <a:cubicBezTo>
                    <a:pt x="1016" y="8157"/>
                    <a:pt x="1999" y="7638"/>
                    <a:pt x="2926" y="7009"/>
                  </a:cubicBezTo>
                  <a:lnTo>
                    <a:pt x="7010" y="2914"/>
                  </a:lnTo>
                  <a:cubicBezTo>
                    <a:pt x="7639" y="1987"/>
                    <a:pt x="8157" y="1016"/>
                    <a:pt x="856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81;p3">
              <a:extLst>
                <a:ext uri="{FF2B5EF4-FFF2-40B4-BE49-F238E27FC236}">
                  <a16:creationId xmlns:a16="http://schemas.microsoft.com/office/drawing/2014/main" id="{181110C5-9805-7481-0123-788339738E57}"/>
                </a:ext>
              </a:extLst>
            </p:cNvPr>
            <p:cNvSpPr/>
            <p:nvPr/>
          </p:nvSpPr>
          <p:spPr>
            <a:xfrm>
              <a:off x="1426212" y="2708387"/>
              <a:ext cx="353677" cy="353464"/>
            </a:xfrm>
            <a:custGeom>
              <a:avLst/>
              <a:gdLst/>
              <a:ahLst/>
              <a:cxnLst/>
              <a:rect l="l" t="t" r="r" b="b"/>
              <a:pathLst>
                <a:path w="14140" h="14129" extrusionOk="0">
                  <a:moveTo>
                    <a:pt x="14140" y="0"/>
                  </a:moveTo>
                  <a:lnTo>
                    <a:pt x="14140" y="0"/>
                  </a:lnTo>
                  <a:cubicBezTo>
                    <a:pt x="13610" y="33"/>
                    <a:pt x="13091" y="100"/>
                    <a:pt x="12572" y="199"/>
                  </a:cubicBezTo>
                  <a:lnTo>
                    <a:pt x="199" y="12561"/>
                  </a:lnTo>
                  <a:cubicBezTo>
                    <a:pt x="100" y="13080"/>
                    <a:pt x="34" y="13610"/>
                    <a:pt x="1" y="14128"/>
                  </a:cubicBezTo>
                  <a:lnTo>
                    <a:pt x="14140"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82;p3">
              <a:extLst>
                <a:ext uri="{FF2B5EF4-FFF2-40B4-BE49-F238E27FC236}">
                  <a16:creationId xmlns:a16="http://schemas.microsoft.com/office/drawing/2014/main" id="{5C3AAB90-F8BF-D4D4-AFC5-D3BEB0DD9906}"/>
                </a:ext>
              </a:extLst>
            </p:cNvPr>
            <p:cNvSpPr/>
            <p:nvPr/>
          </p:nvSpPr>
          <p:spPr>
            <a:xfrm>
              <a:off x="1443895" y="2726060"/>
              <a:ext cx="245364" cy="245952"/>
            </a:xfrm>
            <a:custGeom>
              <a:avLst/>
              <a:gdLst/>
              <a:ahLst/>
              <a:cxnLst/>
              <a:rect l="l" t="t" r="r" b="b"/>
              <a:pathLst>
                <a:path w="9803" h="9814" extrusionOk="0">
                  <a:moveTo>
                    <a:pt x="9802" y="1"/>
                  </a:moveTo>
                  <a:cubicBezTo>
                    <a:pt x="8997" y="266"/>
                    <a:pt x="8202" y="608"/>
                    <a:pt x="7429" y="1005"/>
                  </a:cubicBezTo>
                  <a:lnTo>
                    <a:pt x="994" y="7440"/>
                  </a:lnTo>
                  <a:cubicBezTo>
                    <a:pt x="597" y="8202"/>
                    <a:pt x="266" y="8996"/>
                    <a:pt x="1" y="9813"/>
                  </a:cubicBezTo>
                  <a:lnTo>
                    <a:pt x="9802"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83;p3">
              <a:extLst>
                <a:ext uri="{FF2B5EF4-FFF2-40B4-BE49-F238E27FC236}">
                  <a16:creationId xmlns:a16="http://schemas.microsoft.com/office/drawing/2014/main" id="{348EE130-B2F8-5721-C30A-C3C02C6B1F26}"/>
                </a:ext>
              </a:extLst>
            </p:cNvPr>
            <p:cNvSpPr/>
            <p:nvPr/>
          </p:nvSpPr>
          <p:spPr>
            <a:xfrm>
              <a:off x="1779152" y="3061850"/>
              <a:ext cx="412623" cy="412375"/>
            </a:xfrm>
            <a:custGeom>
              <a:avLst/>
              <a:gdLst/>
              <a:ahLst/>
              <a:cxnLst/>
              <a:rect l="l" t="t" r="r" b="b"/>
              <a:pathLst>
                <a:path w="16491" h="16502" extrusionOk="0">
                  <a:moveTo>
                    <a:pt x="16446" y="0"/>
                  </a:moveTo>
                  <a:lnTo>
                    <a:pt x="1" y="16457"/>
                  </a:lnTo>
                  <a:cubicBezTo>
                    <a:pt x="442" y="16490"/>
                    <a:pt x="884" y="16501"/>
                    <a:pt x="1325" y="16501"/>
                  </a:cubicBezTo>
                  <a:lnTo>
                    <a:pt x="16491" y="1325"/>
                  </a:lnTo>
                  <a:cubicBezTo>
                    <a:pt x="16491" y="883"/>
                    <a:pt x="16480" y="442"/>
                    <a:pt x="1644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84;p3">
              <a:extLst>
                <a:ext uri="{FF2B5EF4-FFF2-40B4-BE49-F238E27FC236}">
                  <a16:creationId xmlns:a16="http://schemas.microsoft.com/office/drawing/2014/main" id="{D75F82A2-A7B2-BD82-EA93-BEC2409BE87F}"/>
                </a:ext>
              </a:extLst>
            </p:cNvPr>
            <p:cNvSpPr/>
            <p:nvPr/>
          </p:nvSpPr>
          <p:spPr>
            <a:xfrm>
              <a:off x="1853571" y="3136225"/>
              <a:ext cx="335994" cy="335791"/>
            </a:xfrm>
            <a:custGeom>
              <a:avLst/>
              <a:gdLst/>
              <a:ahLst/>
              <a:cxnLst/>
              <a:rect l="l" t="t" r="r" b="b"/>
              <a:pathLst>
                <a:path w="13434" h="13433" extrusionOk="0">
                  <a:moveTo>
                    <a:pt x="13433" y="0"/>
                  </a:moveTo>
                  <a:lnTo>
                    <a:pt x="1" y="13433"/>
                  </a:lnTo>
                  <a:cubicBezTo>
                    <a:pt x="552" y="13367"/>
                    <a:pt x="1104" y="13267"/>
                    <a:pt x="1656" y="13146"/>
                  </a:cubicBezTo>
                  <a:lnTo>
                    <a:pt x="13146" y="1656"/>
                  </a:lnTo>
                  <a:cubicBezTo>
                    <a:pt x="13268" y="1104"/>
                    <a:pt x="13367" y="552"/>
                    <a:pt x="13433"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85;p3">
              <a:extLst>
                <a:ext uri="{FF2B5EF4-FFF2-40B4-BE49-F238E27FC236}">
                  <a16:creationId xmlns:a16="http://schemas.microsoft.com/office/drawing/2014/main" id="{08FFBC67-BF72-C414-A44A-91A16E829ACF}"/>
                </a:ext>
              </a:extLst>
            </p:cNvPr>
            <p:cNvSpPr/>
            <p:nvPr/>
          </p:nvSpPr>
          <p:spPr>
            <a:xfrm>
              <a:off x="1716521" y="2999258"/>
              <a:ext cx="470096" cy="469812"/>
            </a:xfrm>
            <a:custGeom>
              <a:avLst/>
              <a:gdLst/>
              <a:ahLst/>
              <a:cxnLst/>
              <a:rect l="l" t="t" r="r" b="b"/>
              <a:pathLst>
                <a:path w="18786" h="18798" extrusionOk="0">
                  <a:moveTo>
                    <a:pt x="18554" y="1"/>
                  </a:moveTo>
                  <a:lnTo>
                    <a:pt x="0" y="18566"/>
                  </a:lnTo>
                  <a:cubicBezTo>
                    <a:pt x="375" y="18654"/>
                    <a:pt x="751" y="18731"/>
                    <a:pt x="1137" y="18798"/>
                  </a:cubicBezTo>
                  <a:lnTo>
                    <a:pt x="18786" y="1138"/>
                  </a:lnTo>
                  <a:cubicBezTo>
                    <a:pt x="18720" y="762"/>
                    <a:pt x="18653" y="376"/>
                    <a:pt x="18554"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86;p3">
              <a:extLst>
                <a:ext uri="{FF2B5EF4-FFF2-40B4-BE49-F238E27FC236}">
                  <a16:creationId xmlns:a16="http://schemas.microsoft.com/office/drawing/2014/main" id="{277339EE-4E85-C077-C761-CDB3CCD2A0D7}"/>
                </a:ext>
              </a:extLst>
            </p:cNvPr>
            <p:cNvSpPr/>
            <p:nvPr/>
          </p:nvSpPr>
          <p:spPr>
            <a:xfrm>
              <a:off x="1613366" y="2896164"/>
              <a:ext cx="537884" cy="536823"/>
            </a:xfrm>
            <a:custGeom>
              <a:avLst/>
              <a:gdLst/>
              <a:ahLst/>
              <a:cxnLst/>
              <a:rect l="l" t="t" r="r" b="b"/>
              <a:pathLst>
                <a:path w="21491" h="21480" extrusionOk="0">
                  <a:moveTo>
                    <a:pt x="21005" y="1"/>
                  </a:moveTo>
                  <a:lnTo>
                    <a:pt x="1" y="20994"/>
                  </a:lnTo>
                  <a:cubicBezTo>
                    <a:pt x="288" y="21171"/>
                    <a:pt x="586" y="21336"/>
                    <a:pt x="884" y="21480"/>
                  </a:cubicBezTo>
                  <a:lnTo>
                    <a:pt x="21491" y="884"/>
                  </a:lnTo>
                  <a:cubicBezTo>
                    <a:pt x="21336" y="586"/>
                    <a:pt x="21171" y="288"/>
                    <a:pt x="21005"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1" name="Google Shape;87;p3">
            <a:extLst>
              <a:ext uri="{FF2B5EF4-FFF2-40B4-BE49-F238E27FC236}">
                <a16:creationId xmlns:a16="http://schemas.microsoft.com/office/drawing/2014/main" id="{5AD51064-67E8-7D10-E03C-1F4C79E6D0AF}"/>
              </a:ext>
            </a:extLst>
          </p:cNvPr>
          <p:cNvGrpSpPr>
            <a:grpSpLocks/>
          </p:cNvGrpSpPr>
          <p:nvPr/>
        </p:nvGrpSpPr>
        <p:grpSpPr bwMode="auto">
          <a:xfrm flipH="1">
            <a:off x="782638" y="361950"/>
            <a:ext cx="762000" cy="925513"/>
            <a:chOff x="5270675" y="1740975"/>
            <a:chExt cx="288250" cy="349975"/>
          </a:xfrm>
        </p:grpSpPr>
        <p:sp>
          <p:nvSpPr>
            <p:cNvPr id="22" name="Google Shape;88;p3">
              <a:extLst>
                <a:ext uri="{FF2B5EF4-FFF2-40B4-BE49-F238E27FC236}">
                  <a16:creationId xmlns:a16="http://schemas.microsoft.com/office/drawing/2014/main" id="{7C3B0C22-E7D0-C6BA-6892-AD6E7EB5FC6D}"/>
                </a:ext>
              </a:extLst>
            </p:cNvPr>
            <p:cNvSpPr/>
            <p:nvPr/>
          </p:nvSpPr>
          <p:spPr>
            <a:xfrm>
              <a:off x="5270675" y="1785397"/>
              <a:ext cx="189164" cy="305553"/>
            </a:xfrm>
            <a:custGeom>
              <a:avLst/>
              <a:gdLst/>
              <a:ahLst/>
              <a:cxnLst/>
              <a:rect l="l" t="t" r="r" b="b"/>
              <a:pathLst>
                <a:path w="7572" h="12223" extrusionOk="0">
                  <a:moveTo>
                    <a:pt x="194" y="1"/>
                  </a:moveTo>
                  <a:cubicBezTo>
                    <a:pt x="139" y="1"/>
                    <a:pt x="83" y="40"/>
                    <a:pt x="77" y="114"/>
                  </a:cubicBezTo>
                  <a:cubicBezTo>
                    <a:pt x="0" y="1163"/>
                    <a:pt x="850" y="2057"/>
                    <a:pt x="1755" y="2454"/>
                  </a:cubicBezTo>
                  <a:cubicBezTo>
                    <a:pt x="2804" y="2918"/>
                    <a:pt x="3974" y="2929"/>
                    <a:pt x="5055" y="3293"/>
                  </a:cubicBezTo>
                  <a:cubicBezTo>
                    <a:pt x="5519" y="3459"/>
                    <a:pt x="5960" y="3690"/>
                    <a:pt x="6302" y="4055"/>
                  </a:cubicBezTo>
                  <a:cubicBezTo>
                    <a:pt x="6678" y="4452"/>
                    <a:pt x="6821" y="4993"/>
                    <a:pt x="6810" y="5534"/>
                  </a:cubicBezTo>
                  <a:cubicBezTo>
                    <a:pt x="6799" y="6715"/>
                    <a:pt x="6148" y="7774"/>
                    <a:pt x="5828" y="8878"/>
                  </a:cubicBezTo>
                  <a:cubicBezTo>
                    <a:pt x="5508" y="10015"/>
                    <a:pt x="5530" y="11527"/>
                    <a:pt x="6678" y="12189"/>
                  </a:cubicBezTo>
                  <a:cubicBezTo>
                    <a:pt x="6719" y="12212"/>
                    <a:pt x="6759" y="12223"/>
                    <a:pt x="6797" y="12223"/>
                  </a:cubicBezTo>
                  <a:cubicBezTo>
                    <a:pt x="6992" y="12223"/>
                    <a:pt x="7122" y="11949"/>
                    <a:pt x="6965" y="11792"/>
                  </a:cubicBezTo>
                  <a:cubicBezTo>
                    <a:pt x="6214" y="10997"/>
                    <a:pt x="6258" y="9849"/>
                    <a:pt x="6556" y="8889"/>
                  </a:cubicBezTo>
                  <a:cubicBezTo>
                    <a:pt x="6898" y="7796"/>
                    <a:pt x="7461" y="6781"/>
                    <a:pt x="7517" y="5622"/>
                  </a:cubicBezTo>
                  <a:cubicBezTo>
                    <a:pt x="7572" y="4485"/>
                    <a:pt x="7020" y="3525"/>
                    <a:pt x="6038" y="2973"/>
                  </a:cubicBezTo>
                  <a:cubicBezTo>
                    <a:pt x="5066" y="2432"/>
                    <a:pt x="3963" y="2388"/>
                    <a:pt x="2892" y="2178"/>
                  </a:cubicBezTo>
                  <a:cubicBezTo>
                    <a:pt x="1777" y="1968"/>
                    <a:pt x="408" y="1406"/>
                    <a:pt x="298" y="103"/>
                  </a:cubicBezTo>
                  <a:cubicBezTo>
                    <a:pt x="293" y="34"/>
                    <a:pt x="244" y="1"/>
                    <a:pt x="194" y="1"/>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89;p3">
              <a:extLst>
                <a:ext uri="{FF2B5EF4-FFF2-40B4-BE49-F238E27FC236}">
                  <a16:creationId xmlns:a16="http://schemas.microsoft.com/office/drawing/2014/main" id="{C37A323A-0EFF-F4BF-EDD3-4202156D2F70}"/>
                </a:ext>
              </a:extLst>
            </p:cNvPr>
            <p:cNvSpPr/>
            <p:nvPr/>
          </p:nvSpPr>
          <p:spPr>
            <a:xfrm>
              <a:off x="5273077" y="1752381"/>
              <a:ext cx="99686" cy="51626"/>
            </a:xfrm>
            <a:custGeom>
              <a:avLst/>
              <a:gdLst/>
              <a:ahLst/>
              <a:cxnLst/>
              <a:rect l="l" t="t" r="r" b="b"/>
              <a:pathLst>
                <a:path w="3976" h="2056" extrusionOk="0">
                  <a:moveTo>
                    <a:pt x="3771" y="1"/>
                  </a:moveTo>
                  <a:cubicBezTo>
                    <a:pt x="3767" y="1"/>
                    <a:pt x="3763" y="1"/>
                    <a:pt x="3758" y="1"/>
                  </a:cubicBezTo>
                  <a:cubicBezTo>
                    <a:pt x="3593" y="12"/>
                    <a:pt x="3438" y="112"/>
                    <a:pt x="3295" y="189"/>
                  </a:cubicBezTo>
                  <a:cubicBezTo>
                    <a:pt x="3151" y="266"/>
                    <a:pt x="3008" y="332"/>
                    <a:pt x="2864" y="399"/>
                  </a:cubicBezTo>
                  <a:cubicBezTo>
                    <a:pt x="2555" y="553"/>
                    <a:pt x="2257" y="708"/>
                    <a:pt x="1948" y="862"/>
                  </a:cubicBezTo>
                  <a:cubicBezTo>
                    <a:pt x="1330" y="1171"/>
                    <a:pt x="723" y="1480"/>
                    <a:pt x="127" y="1800"/>
                  </a:cubicBezTo>
                  <a:cubicBezTo>
                    <a:pt x="1" y="1868"/>
                    <a:pt x="45" y="2055"/>
                    <a:pt x="162" y="2055"/>
                  </a:cubicBezTo>
                  <a:cubicBezTo>
                    <a:pt x="178" y="2055"/>
                    <a:pt x="196" y="2051"/>
                    <a:pt x="215" y="2043"/>
                  </a:cubicBezTo>
                  <a:cubicBezTo>
                    <a:pt x="855" y="1756"/>
                    <a:pt x="1484" y="1458"/>
                    <a:pt x="2103" y="1149"/>
                  </a:cubicBezTo>
                  <a:cubicBezTo>
                    <a:pt x="2412" y="1006"/>
                    <a:pt x="2721" y="851"/>
                    <a:pt x="3030" y="697"/>
                  </a:cubicBezTo>
                  <a:lnTo>
                    <a:pt x="3482" y="476"/>
                  </a:lnTo>
                  <a:cubicBezTo>
                    <a:pt x="3626" y="410"/>
                    <a:pt x="3780" y="355"/>
                    <a:pt x="3891" y="233"/>
                  </a:cubicBezTo>
                  <a:cubicBezTo>
                    <a:pt x="3976" y="137"/>
                    <a:pt x="3887" y="1"/>
                    <a:pt x="3771"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90;p3">
              <a:extLst>
                <a:ext uri="{FF2B5EF4-FFF2-40B4-BE49-F238E27FC236}">
                  <a16:creationId xmlns:a16="http://schemas.microsoft.com/office/drawing/2014/main" id="{76569A1A-AEDC-27E0-A9C8-15BB61C7253A}"/>
                </a:ext>
              </a:extLst>
            </p:cNvPr>
            <p:cNvSpPr/>
            <p:nvPr/>
          </p:nvSpPr>
          <p:spPr>
            <a:xfrm>
              <a:off x="5282685" y="1776393"/>
              <a:ext cx="91880" cy="48624"/>
            </a:xfrm>
            <a:custGeom>
              <a:avLst/>
              <a:gdLst/>
              <a:ahLst/>
              <a:cxnLst/>
              <a:rect l="l" t="t" r="r" b="b"/>
              <a:pathLst>
                <a:path w="3682" h="1931" extrusionOk="0">
                  <a:moveTo>
                    <a:pt x="3484" y="1"/>
                  </a:moveTo>
                  <a:cubicBezTo>
                    <a:pt x="3337" y="1"/>
                    <a:pt x="3241" y="73"/>
                    <a:pt x="3107" y="145"/>
                  </a:cubicBezTo>
                  <a:cubicBezTo>
                    <a:pt x="2975" y="211"/>
                    <a:pt x="2853" y="278"/>
                    <a:pt x="2721" y="355"/>
                  </a:cubicBezTo>
                  <a:cubicBezTo>
                    <a:pt x="2434" y="498"/>
                    <a:pt x="2147" y="653"/>
                    <a:pt x="1849" y="796"/>
                  </a:cubicBezTo>
                  <a:cubicBezTo>
                    <a:pt x="1275" y="1094"/>
                    <a:pt x="701" y="1370"/>
                    <a:pt x="138" y="1679"/>
                  </a:cubicBezTo>
                  <a:cubicBezTo>
                    <a:pt x="0" y="1748"/>
                    <a:pt x="47" y="1931"/>
                    <a:pt x="176" y="1931"/>
                  </a:cubicBezTo>
                  <a:cubicBezTo>
                    <a:pt x="191" y="1931"/>
                    <a:pt x="208" y="1928"/>
                    <a:pt x="226" y="1922"/>
                  </a:cubicBezTo>
                  <a:cubicBezTo>
                    <a:pt x="845" y="1701"/>
                    <a:pt x="1430" y="1414"/>
                    <a:pt x="2015" y="1127"/>
                  </a:cubicBezTo>
                  <a:cubicBezTo>
                    <a:pt x="2301" y="984"/>
                    <a:pt x="2577" y="852"/>
                    <a:pt x="2864" y="697"/>
                  </a:cubicBezTo>
                  <a:cubicBezTo>
                    <a:pt x="3008" y="620"/>
                    <a:pt x="3162" y="542"/>
                    <a:pt x="3306" y="465"/>
                  </a:cubicBezTo>
                  <a:cubicBezTo>
                    <a:pt x="3438" y="388"/>
                    <a:pt x="3549" y="344"/>
                    <a:pt x="3637" y="211"/>
                  </a:cubicBezTo>
                  <a:cubicBezTo>
                    <a:pt x="3681" y="134"/>
                    <a:pt x="3604" y="2"/>
                    <a:pt x="3516" y="2"/>
                  </a:cubicBezTo>
                  <a:cubicBezTo>
                    <a:pt x="3505" y="1"/>
                    <a:pt x="3495" y="1"/>
                    <a:pt x="3484"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91;p3">
              <a:extLst>
                <a:ext uri="{FF2B5EF4-FFF2-40B4-BE49-F238E27FC236}">
                  <a16:creationId xmlns:a16="http://schemas.microsoft.com/office/drawing/2014/main" id="{D1EACF3B-B710-5433-30F5-3FB7593D5F66}"/>
                </a:ext>
              </a:extLst>
            </p:cNvPr>
            <p:cNvSpPr/>
            <p:nvPr/>
          </p:nvSpPr>
          <p:spPr>
            <a:xfrm>
              <a:off x="5313913" y="1809409"/>
              <a:ext cx="58251" cy="31816"/>
            </a:xfrm>
            <a:custGeom>
              <a:avLst/>
              <a:gdLst/>
              <a:ahLst/>
              <a:cxnLst/>
              <a:rect l="l" t="t" r="r" b="b"/>
              <a:pathLst>
                <a:path w="2323" h="1285" extrusionOk="0">
                  <a:moveTo>
                    <a:pt x="2122" y="0"/>
                  </a:moveTo>
                  <a:cubicBezTo>
                    <a:pt x="2103" y="0"/>
                    <a:pt x="2085" y="4"/>
                    <a:pt x="2069" y="14"/>
                  </a:cubicBezTo>
                  <a:cubicBezTo>
                    <a:pt x="1418" y="356"/>
                    <a:pt x="767" y="687"/>
                    <a:pt x="126" y="1030"/>
                  </a:cubicBezTo>
                  <a:cubicBezTo>
                    <a:pt x="0" y="1097"/>
                    <a:pt x="45" y="1284"/>
                    <a:pt x="169" y="1284"/>
                  </a:cubicBezTo>
                  <a:cubicBezTo>
                    <a:pt x="186" y="1284"/>
                    <a:pt x="205" y="1280"/>
                    <a:pt x="226" y="1272"/>
                  </a:cubicBezTo>
                  <a:cubicBezTo>
                    <a:pt x="568" y="1140"/>
                    <a:pt x="899" y="1007"/>
                    <a:pt x="1230" y="853"/>
                  </a:cubicBezTo>
                  <a:cubicBezTo>
                    <a:pt x="1561" y="698"/>
                    <a:pt x="1881" y="533"/>
                    <a:pt x="2201" y="367"/>
                  </a:cubicBezTo>
                  <a:cubicBezTo>
                    <a:pt x="2257" y="334"/>
                    <a:pt x="2323" y="290"/>
                    <a:pt x="2323" y="213"/>
                  </a:cubicBezTo>
                  <a:cubicBezTo>
                    <a:pt x="2323" y="147"/>
                    <a:pt x="2323" y="91"/>
                    <a:pt x="2257" y="47"/>
                  </a:cubicBezTo>
                  <a:cubicBezTo>
                    <a:pt x="2218" y="24"/>
                    <a:pt x="2168" y="0"/>
                    <a:pt x="2122"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92;p3">
              <a:extLst>
                <a:ext uri="{FF2B5EF4-FFF2-40B4-BE49-F238E27FC236}">
                  <a16:creationId xmlns:a16="http://schemas.microsoft.com/office/drawing/2014/main" id="{85DC8946-6E24-C267-6BAE-C64825ABA407}"/>
                </a:ext>
              </a:extLst>
            </p:cNvPr>
            <p:cNvSpPr/>
            <p:nvPr/>
          </p:nvSpPr>
          <p:spPr>
            <a:xfrm>
              <a:off x="5325323" y="1853231"/>
              <a:ext cx="73864" cy="46223"/>
            </a:xfrm>
            <a:custGeom>
              <a:avLst/>
              <a:gdLst/>
              <a:ahLst/>
              <a:cxnLst/>
              <a:rect l="l" t="t" r="r" b="b"/>
              <a:pathLst>
                <a:path w="2942" h="1868" extrusionOk="0">
                  <a:moveTo>
                    <a:pt x="2725" y="0"/>
                  </a:moveTo>
                  <a:cubicBezTo>
                    <a:pt x="2718" y="0"/>
                    <a:pt x="2711" y="1"/>
                    <a:pt x="2704" y="2"/>
                  </a:cubicBezTo>
                  <a:cubicBezTo>
                    <a:pt x="2461" y="57"/>
                    <a:pt x="2240" y="256"/>
                    <a:pt x="2030" y="377"/>
                  </a:cubicBezTo>
                  <a:cubicBezTo>
                    <a:pt x="1821" y="510"/>
                    <a:pt x="1611" y="631"/>
                    <a:pt x="1401" y="764"/>
                  </a:cubicBezTo>
                  <a:cubicBezTo>
                    <a:pt x="960" y="1051"/>
                    <a:pt x="540" y="1338"/>
                    <a:pt x="110" y="1636"/>
                  </a:cubicBezTo>
                  <a:cubicBezTo>
                    <a:pt x="1" y="1718"/>
                    <a:pt x="87" y="1867"/>
                    <a:pt x="195" y="1867"/>
                  </a:cubicBezTo>
                  <a:cubicBezTo>
                    <a:pt x="218" y="1867"/>
                    <a:pt x="241" y="1861"/>
                    <a:pt x="264" y="1845"/>
                  </a:cubicBezTo>
                  <a:cubicBezTo>
                    <a:pt x="684" y="1558"/>
                    <a:pt x="1114" y="1282"/>
                    <a:pt x="1545" y="1028"/>
                  </a:cubicBezTo>
                  <a:cubicBezTo>
                    <a:pt x="1766" y="896"/>
                    <a:pt x="1975" y="775"/>
                    <a:pt x="2196" y="653"/>
                  </a:cubicBezTo>
                  <a:cubicBezTo>
                    <a:pt x="2406" y="532"/>
                    <a:pt x="2682" y="444"/>
                    <a:pt x="2847" y="267"/>
                  </a:cubicBezTo>
                  <a:cubicBezTo>
                    <a:pt x="2941" y="173"/>
                    <a:pt x="2848" y="0"/>
                    <a:pt x="2725"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93;p3">
              <a:extLst>
                <a:ext uri="{FF2B5EF4-FFF2-40B4-BE49-F238E27FC236}">
                  <a16:creationId xmlns:a16="http://schemas.microsoft.com/office/drawing/2014/main" id="{43B188DA-0982-D95C-2B8B-06ED2D0A1428}"/>
                </a:ext>
              </a:extLst>
            </p:cNvPr>
            <p:cNvSpPr/>
            <p:nvPr/>
          </p:nvSpPr>
          <p:spPr>
            <a:xfrm>
              <a:off x="5323521" y="1870640"/>
              <a:ext cx="108694" cy="67834"/>
            </a:xfrm>
            <a:custGeom>
              <a:avLst/>
              <a:gdLst/>
              <a:ahLst/>
              <a:cxnLst/>
              <a:rect l="l" t="t" r="r" b="b"/>
              <a:pathLst>
                <a:path w="4348" h="2723" extrusionOk="0">
                  <a:moveTo>
                    <a:pt x="4123" y="1"/>
                  </a:moveTo>
                  <a:cubicBezTo>
                    <a:pt x="4112" y="1"/>
                    <a:pt x="4101" y="2"/>
                    <a:pt x="4090" y="4"/>
                  </a:cubicBezTo>
                  <a:cubicBezTo>
                    <a:pt x="3914" y="49"/>
                    <a:pt x="3781" y="159"/>
                    <a:pt x="3627" y="247"/>
                  </a:cubicBezTo>
                  <a:cubicBezTo>
                    <a:pt x="3461" y="358"/>
                    <a:pt x="3284" y="457"/>
                    <a:pt x="3108" y="556"/>
                  </a:cubicBezTo>
                  <a:cubicBezTo>
                    <a:pt x="2766" y="755"/>
                    <a:pt x="2434" y="954"/>
                    <a:pt x="2103" y="1163"/>
                  </a:cubicBezTo>
                  <a:cubicBezTo>
                    <a:pt x="1430" y="1572"/>
                    <a:pt x="779" y="2013"/>
                    <a:pt x="128" y="2466"/>
                  </a:cubicBezTo>
                  <a:cubicBezTo>
                    <a:pt x="0" y="2557"/>
                    <a:pt x="90" y="2723"/>
                    <a:pt x="212" y="2723"/>
                  </a:cubicBezTo>
                  <a:cubicBezTo>
                    <a:pt x="238" y="2723"/>
                    <a:pt x="266" y="2715"/>
                    <a:pt x="293" y="2698"/>
                  </a:cubicBezTo>
                  <a:cubicBezTo>
                    <a:pt x="955" y="2278"/>
                    <a:pt x="1607" y="1859"/>
                    <a:pt x="2280" y="1461"/>
                  </a:cubicBezTo>
                  <a:cubicBezTo>
                    <a:pt x="2600" y="1263"/>
                    <a:pt x="2920" y="1075"/>
                    <a:pt x="3240" y="887"/>
                  </a:cubicBezTo>
                  <a:cubicBezTo>
                    <a:pt x="3417" y="788"/>
                    <a:pt x="3593" y="678"/>
                    <a:pt x="3770" y="589"/>
                  </a:cubicBezTo>
                  <a:cubicBezTo>
                    <a:pt x="3936" y="490"/>
                    <a:pt x="4112" y="435"/>
                    <a:pt x="4256" y="291"/>
                  </a:cubicBezTo>
                  <a:cubicBezTo>
                    <a:pt x="4348" y="189"/>
                    <a:pt x="4259" y="1"/>
                    <a:pt x="4123"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94;p3">
              <a:extLst>
                <a:ext uri="{FF2B5EF4-FFF2-40B4-BE49-F238E27FC236}">
                  <a16:creationId xmlns:a16="http://schemas.microsoft.com/office/drawing/2014/main" id="{8AF72F62-DB30-8E55-A650-674570B5D260}"/>
                </a:ext>
              </a:extLst>
            </p:cNvPr>
            <p:cNvSpPr/>
            <p:nvPr/>
          </p:nvSpPr>
          <p:spPr>
            <a:xfrm>
              <a:off x="5340936" y="1891650"/>
              <a:ext cx="112297" cy="75638"/>
            </a:xfrm>
            <a:custGeom>
              <a:avLst/>
              <a:gdLst/>
              <a:ahLst/>
              <a:cxnLst/>
              <a:rect l="l" t="t" r="r" b="b"/>
              <a:pathLst>
                <a:path w="4477" h="3017" extrusionOk="0">
                  <a:moveTo>
                    <a:pt x="4208" y="1"/>
                  </a:moveTo>
                  <a:cubicBezTo>
                    <a:pt x="4179" y="1"/>
                    <a:pt x="4147" y="7"/>
                    <a:pt x="4113" y="22"/>
                  </a:cubicBezTo>
                  <a:cubicBezTo>
                    <a:pt x="3759" y="188"/>
                    <a:pt x="3439" y="453"/>
                    <a:pt x="3119" y="674"/>
                  </a:cubicBezTo>
                  <a:cubicBezTo>
                    <a:pt x="2788" y="905"/>
                    <a:pt x="2446" y="1126"/>
                    <a:pt x="2115" y="1369"/>
                  </a:cubicBezTo>
                  <a:cubicBezTo>
                    <a:pt x="1453" y="1844"/>
                    <a:pt x="790" y="2307"/>
                    <a:pt x="128" y="2771"/>
                  </a:cubicBezTo>
                  <a:cubicBezTo>
                    <a:pt x="1" y="2852"/>
                    <a:pt x="91" y="3017"/>
                    <a:pt x="213" y="3017"/>
                  </a:cubicBezTo>
                  <a:cubicBezTo>
                    <a:pt x="239" y="3017"/>
                    <a:pt x="266" y="3009"/>
                    <a:pt x="294" y="2991"/>
                  </a:cubicBezTo>
                  <a:cubicBezTo>
                    <a:pt x="967" y="2572"/>
                    <a:pt x="1640" y="2130"/>
                    <a:pt x="2325" y="1722"/>
                  </a:cubicBezTo>
                  <a:cubicBezTo>
                    <a:pt x="2656" y="1523"/>
                    <a:pt x="2987" y="1303"/>
                    <a:pt x="3318" y="1093"/>
                  </a:cubicBezTo>
                  <a:cubicBezTo>
                    <a:pt x="3649" y="872"/>
                    <a:pt x="4035" y="674"/>
                    <a:pt x="4333" y="409"/>
                  </a:cubicBezTo>
                  <a:cubicBezTo>
                    <a:pt x="4477" y="275"/>
                    <a:pt x="4397" y="1"/>
                    <a:pt x="4208"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95;p3">
              <a:extLst>
                <a:ext uri="{FF2B5EF4-FFF2-40B4-BE49-F238E27FC236}">
                  <a16:creationId xmlns:a16="http://schemas.microsoft.com/office/drawing/2014/main" id="{4BCA17D6-0B69-66C4-1F14-A818023DB434}"/>
                </a:ext>
              </a:extLst>
            </p:cNvPr>
            <p:cNvSpPr/>
            <p:nvPr/>
          </p:nvSpPr>
          <p:spPr>
            <a:xfrm>
              <a:off x="5378168" y="1936073"/>
              <a:ext cx="69660" cy="46823"/>
            </a:xfrm>
            <a:custGeom>
              <a:avLst/>
              <a:gdLst/>
              <a:ahLst/>
              <a:cxnLst/>
              <a:rect l="l" t="t" r="r" b="b"/>
              <a:pathLst>
                <a:path w="2797" h="1874" extrusionOk="0">
                  <a:moveTo>
                    <a:pt x="2592" y="0"/>
                  </a:moveTo>
                  <a:cubicBezTo>
                    <a:pt x="2547" y="0"/>
                    <a:pt x="2501" y="14"/>
                    <a:pt x="2454" y="37"/>
                  </a:cubicBezTo>
                  <a:cubicBezTo>
                    <a:pt x="2255" y="148"/>
                    <a:pt x="2079" y="313"/>
                    <a:pt x="1891" y="457"/>
                  </a:cubicBezTo>
                  <a:cubicBezTo>
                    <a:pt x="1703" y="589"/>
                    <a:pt x="1505" y="722"/>
                    <a:pt x="1317" y="854"/>
                  </a:cubicBezTo>
                  <a:cubicBezTo>
                    <a:pt x="920" y="1119"/>
                    <a:pt x="522" y="1373"/>
                    <a:pt x="125" y="1605"/>
                  </a:cubicBezTo>
                  <a:cubicBezTo>
                    <a:pt x="1" y="1681"/>
                    <a:pt x="83" y="1874"/>
                    <a:pt x="201" y="1874"/>
                  </a:cubicBezTo>
                  <a:cubicBezTo>
                    <a:pt x="219" y="1874"/>
                    <a:pt x="238" y="1869"/>
                    <a:pt x="257" y="1859"/>
                  </a:cubicBezTo>
                  <a:cubicBezTo>
                    <a:pt x="699" y="1638"/>
                    <a:pt x="1118" y="1406"/>
                    <a:pt x="1527" y="1152"/>
                  </a:cubicBezTo>
                  <a:cubicBezTo>
                    <a:pt x="1737" y="1031"/>
                    <a:pt x="1935" y="909"/>
                    <a:pt x="2123" y="777"/>
                  </a:cubicBezTo>
                  <a:cubicBezTo>
                    <a:pt x="2333" y="633"/>
                    <a:pt x="2553" y="501"/>
                    <a:pt x="2741" y="324"/>
                  </a:cubicBezTo>
                  <a:cubicBezTo>
                    <a:pt x="2785" y="280"/>
                    <a:pt x="2796" y="181"/>
                    <a:pt x="2763" y="126"/>
                  </a:cubicBezTo>
                  <a:cubicBezTo>
                    <a:pt x="2752" y="93"/>
                    <a:pt x="2730" y="71"/>
                    <a:pt x="2708" y="37"/>
                  </a:cubicBezTo>
                  <a:cubicBezTo>
                    <a:pt x="2671" y="11"/>
                    <a:pt x="2632" y="0"/>
                    <a:pt x="2592"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96;p3">
              <a:extLst>
                <a:ext uri="{FF2B5EF4-FFF2-40B4-BE49-F238E27FC236}">
                  <a16:creationId xmlns:a16="http://schemas.microsoft.com/office/drawing/2014/main" id="{9B380B02-26BB-7D85-B565-E11BC4E8CBF8}"/>
                </a:ext>
              </a:extLst>
            </p:cNvPr>
            <p:cNvSpPr/>
            <p:nvPr/>
          </p:nvSpPr>
          <p:spPr>
            <a:xfrm>
              <a:off x="5416602" y="1983496"/>
              <a:ext cx="69660" cy="49825"/>
            </a:xfrm>
            <a:custGeom>
              <a:avLst/>
              <a:gdLst/>
              <a:ahLst/>
              <a:cxnLst/>
              <a:rect l="l" t="t" r="r" b="b"/>
              <a:pathLst>
                <a:path w="2782" h="1985" extrusionOk="0">
                  <a:moveTo>
                    <a:pt x="2538" y="1"/>
                  </a:moveTo>
                  <a:cubicBezTo>
                    <a:pt x="2520" y="1"/>
                    <a:pt x="2502" y="3"/>
                    <a:pt x="2483" y="8"/>
                  </a:cubicBezTo>
                  <a:cubicBezTo>
                    <a:pt x="2362" y="41"/>
                    <a:pt x="2263" y="140"/>
                    <a:pt x="2163" y="206"/>
                  </a:cubicBezTo>
                  <a:cubicBezTo>
                    <a:pt x="2075" y="273"/>
                    <a:pt x="1987" y="339"/>
                    <a:pt x="1887" y="405"/>
                  </a:cubicBezTo>
                  <a:cubicBezTo>
                    <a:pt x="1700" y="538"/>
                    <a:pt x="1501" y="681"/>
                    <a:pt x="1313" y="813"/>
                  </a:cubicBezTo>
                  <a:cubicBezTo>
                    <a:pt x="927" y="1100"/>
                    <a:pt x="541" y="1376"/>
                    <a:pt x="154" y="1663"/>
                  </a:cubicBezTo>
                  <a:cubicBezTo>
                    <a:pt x="1" y="1772"/>
                    <a:pt x="114" y="1984"/>
                    <a:pt x="269" y="1984"/>
                  </a:cubicBezTo>
                  <a:cubicBezTo>
                    <a:pt x="303" y="1984"/>
                    <a:pt x="339" y="1974"/>
                    <a:pt x="375" y="1950"/>
                  </a:cubicBezTo>
                  <a:cubicBezTo>
                    <a:pt x="761" y="1685"/>
                    <a:pt x="1159" y="1410"/>
                    <a:pt x="1545" y="1134"/>
                  </a:cubicBezTo>
                  <a:cubicBezTo>
                    <a:pt x="1744" y="1001"/>
                    <a:pt x="1931" y="858"/>
                    <a:pt x="2130" y="725"/>
                  </a:cubicBezTo>
                  <a:lnTo>
                    <a:pt x="2395" y="527"/>
                  </a:lnTo>
                  <a:cubicBezTo>
                    <a:pt x="2494" y="460"/>
                    <a:pt x="2616" y="394"/>
                    <a:pt x="2693" y="295"/>
                  </a:cubicBezTo>
                  <a:cubicBezTo>
                    <a:pt x="2782" y="157"/>
                    <a:pt x="2685" y="1"/>
                    <a:pt x="2538"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97;p3">
              <a:extLst>
                <a:ext uri="{FF2B5EF4-FFF2-40B4-BE49-F238E27FC236}">
                  <a16:creationId xmlns:a16="http://schemas.microsoft.com/office/drawing/2014/main" id="{029F2EB8-203F-5D26-4B73-521ADD71888F}"/>
                </a:ext>
              </a:extLst>
            </p:cNvPr>
            <p:cNvSpPr/>
            <p:nvPr/>
          </p:nvSpPr>
          <p:spPr>
            <a:xfrm>
              <a:off x="5420805" y="1994902"/>
              <a:ext cx="109896" cy="72636"/>
            </a:xfrm>
            <a:custGeom>
              <a:avLst/>
              <a:gdLst/>
              <a:ahLst/>
              <a:cxnLst/>
              <a:rect l="l" t="t" r="r" b="b"/>
              <a:pathLst>
                <a:path w="4397" h="2925" extrusionOk="0">
                  <a:moveTo>
                    <a:pt x="4181" y="1"/>
                  </a:moveTo>
                  <a:cubicBezTo>
                    <a:pt x="4165" y="1"/>
                    <a:pt x="4149" y="3"/>
                    <a:pt x="4133" y="8"/>
                  </a:cubicBezTo>
                  <a:cubicBezTo>
                    <a:pt x="3946" y="63"/>
                    <a:pt x="3802" y="196"/>
                    <a:pt x="3637" y="295"/>
                  </a:cubicBezTo>
                  <a:cubicBezTo>
                    <a:pt x="3460" y="406"/>
                    <a:pt x="3295" y="516"/>
                    <a:pt x="3118" y="626"/>
                  </a:cubicBezTo>
                  <a:cubicBezTo>
                    <a:pt x="2787" y="836"/>
                    <a:pt x="2456" y="1046"/>
                    <a:pt x="2125" y="1267"/>
                  </a:cubicBezTo>
                  <a:cubicBezTo>
                    <a:pt x="1462" y="1708"/>
                    <a:pt x="778" y="2139"/>
                    <a:pt x="138" y="2635"/>
                  </a:cubicBezTo>
                  <a:cubicBezTo>
                    <a:pt x="0" y="2745"/>
                    <a:pt x="107" y="2924"/>
                    <a:pt x="248" y="2924"/>
                  </a:cubicBezTo>
                  <a:cubicBezTo>
                    <a:pt x="277" y="2924"/>
                    <a:pt x="307" y="2917"/>
                    <a:pt x="337" y="2900"/>
                  </a:cubicBezTo>
                  <a:cubicBezTo>
                    <a:pt x="1043" y="2503"/>
                    <a:pt x="1705" y="2039"/>
                    <a:pt x="2367" y="1598"/>
                  </a:cubicBezTo>
                  <a:cubicBezTo>
                    <a:pt x="2699" y="1377"/>
                    <a:pt x="3019" y="1156"/>
                    <a:pt x="3350" y="935"/>
                  </a:cubicBezTo>
                  <a:cubicBezTo>
                    <a:pt x="3515" y="814"/>
                    <a:pt x="3692" y="704"/>
                    <a:pt x="3858" y="582"/>
                  </a:cubicBezTo>
                  <a:cubicBezTo>
                    <a:pt x="4012" y="472"/>
                    <a:pt x="4178" y="384"/>
                    <a:pt x="4299" y="240"/>
                  </a:cubicBezTo>
                  <a:cubicBezTo>
                    <a:pt x="4396" y="133"/>
                    <a:pt x="4297" y="1"/>
                    <a:pt x="4181"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98;p3">
              <a:extLst>
                <a:ext uri="{FF2B5EF4-FFF2-40B4-BE49-F238E27FC236}">
                  <a16:creationId xmlns:a16="http://schemas.microsoft.com/office/drawing/2014/main" id="{D6C76C0F-049B-BAE6-40D8-C906810C8868}"/>
                </a:ext>
              </a:extLst>
            </p:cNvPr>
            <p:cNvSpPr>
              <a:spLocks noChangeArrowheads="1"/>
            </p:cNvSpPr>
            <p:nvPr/>
          </p:nvSpPr>
          <p:spPr bwMode="auto">
            <a:xfrm>
              <a:off x="5316915" y="1740975"/>
              <a:ext cx="242010" cy="292346"/>
            </a:xfrm>
            <a:custGeom>
              <a:avLst/>
              <a:gdLst>
                <a:gd name="T0" fmla="*/ 0 w 9676"/>
                <a:gd name="T1" fmla="*/ 0 h 11702"/>
                <a:gd name="T2" fmla="*/ 9676 w 9676"/>
                <a:gd name="T3" fmla="*/ 11702 h 11702"/>
              </a:gdLst>
              <a:ahLst/>
              <a:cxnLst/>
              <a:rect l="T0" t="T1" r="T2" b="T3"/>
              <a:pathLst>
                <a:path w="9676" h="11702" extrusionOk="0">
                  <a:moveTo>
                    <a:pt x="1826" y="0"/>
                  </a:moveTo>
                  <a:cubicBezTo>
                    <a:pt x="1737" y="0"/>
                    <a:pt x="1651" y="77"/>
                    <a:pt x="1700" y="190"/>
                  </a:cubicBezTo>
                  <a:cubicBezTo>
                    <a:pt x="1965" y="786"/>
                    <a:pt x="2042" y="1471"/>
                    <a:pt x="1976" y="2122"/>
                  </a:cubicBezTo>
                  <a:cubicBezTo>
                    <a:pt x="1899" y="2751"/>
                    <a:pt x="1645" y="3325"/>
                    <a:pt x="1347" y="3877"/>
                  </a:cubicBezTo>
                  <a:cubicBezTo>
                    <a:pt x="751" y="4970"/>
                    <a:pt x="0" y="6029"/>
                    <a:pt x="33" y="7332"/>
                  </a:cubicBezTo>
                  <a:cubicBezTo>
                    <a:pt x="56" y="8568"/>
                    <a:pt x="983" y="9473"/>
                    <a:pt x="2120" y="9815"/>
                  </a:cubicBezTo>
                  <a:cubicBezTo>
                    <a:pt x="2654" y="9978"/>
                    <a:pt x="3192" y="10027"/>
                    <a:pt x="3732" y="10027"/>
                  </a:cubicBezTo>
                  <a:cubicBezTo>
                    <a:pt x="4476" y="10027"/>
                    <a:pt x="5224" y="9934"/>
                    <a:pt x="5972" y="9914"/>
                  </a:cubicBezTo>
                  <a:cubicBezTo>
                    <a:pt x="6041" y="9912"/>
                    <a:pt x="6111" y="9911"/>
                    <a:pt x="6180" y="9911"/>
                  </a:cubicBezTo>
                  <a:cubicBezTo>
                    <a:pt x="6772" y="9911"/>
                    <a:pt x="7360" y="10000"/>
                    <a:pt x="7903" y="10257"/>
                  </a:cubicBezTo>
                  <a:cubicBezTo>
                    <a:pt x="8488" y="10533"/>
                    <a:pt x="8852" y="10974"/>
                    <a:pt x="9139" y="11537"/>
                  </a:cubicBezTo>
                  <a:cubicBezTo>
                    <a:pt x="9198" y="11650"/>
                    <a:pt x="9299" y="11702"/>
                    <a:pt x="9398" y="11702"/>
                  </a:cubicBezTo>
                  <a:cubicBezTo>
                    <a:pt x="9540" y="11702"/>
                    <a:pt x="9676" y="11594"/>
                    <a:pt x="9669" y="11405"/>
                  </a:cubicBezTo>
                  <a:cubicBezTo>
                    <a:pt x="9614" y="10201"/>
                    <a:pt x="8234" y="9506"/>
                    <a:pt x="7208" y="9307"/>
                  </a:cubicBezTo>
                  <a:cubicBezTo>
                    <a:pt x="6863" y="9238"/>
                    <a:pt x="6517" y="9214"/>
                    <a:pt x="6171" y="9214"/>
                  </a:cubicBezTo>
                  <a:cubicBezTo>
                    <a:pt x="5373" y="9214"/>
                    <a:pt x="4573" y="9342"/>
                    <a:pt x="3776" y="9342"/>
                  </a:cubicBezTo>
                  <a:cubicBezTo>
                    <a:pt x="3592" y="9342"/>
                    <a:pt x="3407" y="9335"/>
                    <a:pt x="3223" y="9318"/>
                  </a:cubicBezTo>
                  <a:cubicBezTo>
                    <a:pt x="2186" y="9230"/>
                    <a:pt x="950" y="8744"/>
                    <a:pt x="751" y="7586"/>
                  </a:cubicBezTo>
                  <a:cubicBezTo>
                    <a:pt x="541" y="6360"/>
                    <a:pt x="1336" y="5235"/>
                    <a:pt x="1866" y="4186"/>
                  </a:cubicBezTo>
                  <a:cubicBezTo>
                    <a:pt x="2197" y="3557"/>
                    <a:pt x="2440" y="2873"/>
                    <a:pt x="2462" y="2155"/>
                  </a:cubicBezTo>
                  <a:cubicBezTo>
                    <a:pt x="2495" y="1416"/>
                    <a:pt x="2307" y="731"/>
                    <a:pt x="1954" y="80"/>
                  </a:cubicBezTo>
                  <a:cubicBezTo>
                    <a:pt x="1926" y="25"/>
                    <a:pt x="1876" y="0"/>
                    <a:pt x="1826"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grpSp>
      <p:grpSp>
        <p:nvGrpSpPr>
          <p:cNvPr id="33" name="Google Shape;99;p3">
            <a:extLst>
              <a:ext uri="{FF2B5EF4-FFF2-40B4-BE49-F238E27FC236}">
                <a16:creationId xmlns:a16="http://schemas.microsoft.com/office/drawing/2014/main" id="{474703FE-7315-CAEB-5086-01600626C02B}"/>
              </a:ext>
            </a:extLst>
          </p:cNvPr>
          <p:cNvGrpSpPr>
            <a:grpSpLocks/>
          </p:cNvGrpSpPr>
          <p:nvPr/>
        </p:nvGrpSpPr>
        <p:grpSpPr bwMode="auto">
          <a:xfrm flipH="1">
            <a:off x="3611563" y="3548063"/>
            <a:ext cx="523875" cy="519112"/>
            <a:chOff x="4822550" y="1805400"/>
            <a:chExt cx="176075" cy="174900"/>
          </a:xfrm>
        </p:grpSpPr>
        <p:sp>
          <p:nvSpPr>
            <p:cNvPr id="34" name="Google Shape;100;p3">
              <a:extLst>
                <a:ext uri="{FF2B5EF4-FFF2-40B4-BE49-F238E27FC236}">
                  <a16:creationId xmlns:a16="http://schemas.microsoft.com/office/drawing/2014/main" id="{F52053B6-46CC-B5DB-0AC0-693E2E95919C}"/>
                </a:ext>
              </a:extLst>
            </p:cNvPr>
            <p:cNvSpPr/>
            <p:nvPr/>
          </p:nvSpPr>
          <p:spPr>
            <a:xfrm>
              <a:off x="4863101" y="1891513"/>
              <a:ext cx="53356" cy="68997"/>
            </a:xfrm>
            <a:custGeom>
              <a:avLst/>
              <a:gdLst/>
              <a:ahLst/>
              <a:cxnLst/>
              <a:rect l="l" t="t" r="r" b="b"/>
              <a:pathLst>
                <a:path w="2130" h="2766" extrusionOk="0">
                  <a:moveTo>
                    <a:pt x="2031" y="0"/>
                  </a:moveTo>
                  <a:cubicBezTo>
                    <a:pt x="2012" y="0"/>
                    <a:pt x="1992" y="6"/>
                    <a:pt x="1972" y="20"/>
                  </a:cubicBezTo>
                  <a:cubicBezTo>
                    <a:pt x="1752" y="164"/>
                    <a:pt x="1597" y="418"/>
                    <a:pt x="1454" y="616"/>
                  </a:cubicBezTo>
                  <a:cubicBezTo>
                    <a:pt x="1288" y="848"/>
                    <a:pt x="1122" y="1069"/>
                    <a:pt x="968" y="1301"/>
                  </a:cubicBezTo>
                  <a:cubicBezTo>
                    <a:pt x="659" y="1753"/>
                    <a:pt x="350" y="2206"/>
                    <a:pt x="41" y="2647"/>
                  </a:cubicBezTo>
                  <a:cubicBezTo>
                    <a:pt x="1" y="2703"/>
                    <a:pt x="48" y="2765"/>
                    <a:pt x="98" y="2765"/>
                  </a:cubicBezTo>
                  <a:cubicBezTo>
                    <a:pt x="117" y="2765"/>
                    <a:pt x="136" y="2757"/>
                    <a:pt x="151" y="2736"/>
                  </a:cubicBezTo>
                  <a:cubicBezTo>
                    <a:pt x="493" y="2305"/>
                    <a:pt x="836" y="1875"/>
                    <a:pt x="1178" y="1455"/>
                  </a:cubicBezTo>
                  <a:cubicBezTo>
                    <a:pt x="1343" y="1245"/>
                    <a:pt x="1509" y="1025"/>
                    <a:pt x="1674" y="815"/>
                  </a:cubicBezTo>
                  <a:cubicBezTo>
                    <a:pt x="1829" y="605"/>
                    <a:pt x="2028" y="373"/>
                    <a:pt x="2105" y="120"/>
                  </a:cubicBezTo>
                  <a:cubicBezTo>
                    <a:pt x="2130" y="54"/>
                    <a:pt x="2087" y="0"/>
                    <a:pt x="203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01;p3">
              <a:extLst>
                <a:ext uri="{FF2B5EF4-FFF2-40B4-BE49-F238E27FC236}">
                  <a16:creationId xmlns:a16="http://schemas.microsoft.com/office/drawing/2014/main" id="{0FEBE756-BE1A-0AE5-F806-56BC65A238A1}"/>
                </a:ext>
              </a:extLst>
            </p:cNvPr>
            <p:cNvSpPr>
              <a:spLocks noChangeArrowheads="1"/>
            </p:cNvSpPr>
            <p:nvPr/>
          </p:nvSpPr>
          <p:spPr bwMode="auto">
            <a:xfrm>
              <a:off x="4903651" y="1894722"/>
              <a:ext cx="85903" cy="7488"/>
            </a:xfrm>
            <a:custGeom>
              <a:avLst/>
              <a:gdLst>
                <a:gd name="T0" fmla="*/ 0 w 3444"/>
                <a:gd name="T1" fmla="*/ 0 h 306"/>
                <a:gd name="T2" fmla="*/ 3444 w 3444"/>
                <a:gd name="T3" fmla="*/ 306 h 306"/>
              </a:gdLst>
              <a:ahLst/>
              <a:cxnLst/>
              <a:rect l="T0" t="T1" r="T2" b="T3"/>
              <a:pathLst>
                <a:path w="3444" h="306" extrusionOk="0">
                  <a:moveTo>
                    <a:pt x="2831" y="0"/>
                  </a:moveTo>
                  <a:cubicBezTo>
                    <a:pt x="2740" y="0"/>
                    <a:pt x="2649" y="3"/>
                    <a:pt x="2561" y="3"/>
                  </a:cubicBezTo>
                  <a:cubicBezTo>
                    <a:pt x="2285" y="3"/>
                    <a:pt x="2009" y="14"/>
                    <a:pt x="1733" y="25"/>
                  </a:cubicBezTo>
                  <a:cubicBezTo>
                    <a:pt x="1181" y="47"/>
                    <a:pt x="640" y="69"/>
                    <a:pt x="88" y="80"/>
                  </a:cubicBezTo>
                  <a:cubicBezTo>
                    <a:pt x="0" y="91"/>
                    <a:pt x="0" y="223"/>
                    <a:pt x="88" y="223"/>
                  </a:cubicBezTo>
                  <a:cubicBezTo>
                    <a:pt x="640" y="245"/>
                    <a:pt x="1181" y="268"/>
                    <a:pt x="1733" y="290"/>
                  </a:cubicBezTo>
                  <a:cubicBezTo>
                    <a:pt x="2009" y="290"/>
                    <a:pt x="2274" y="301"/>
                    <a:pt x="2539" y="301"/>
                  </a:cubicBezTo>
                  <a:cubicBezTo>
                    <a:pt x="2645" y="301"/>
                    <a:pt x="2756" y="306"/>
                    <a:pt x="2868" y="306"/>
                  </a:cubicBezTo>
                  <a:cubicBezTo>
                    <a:pt x="3035" y="306"/>
                    <a:pt x="3203" y="294"/>
                    <a:pt x="3356" y="234"/>
                  </a:cubicBezTo>
                  <a:cubicBezTo>
                    <a:pt x="3444" y="212"/>
                    <a:pt x="3444" y="102"/>
                    <a:pt x="3356" y="69"/>
                  </a:cubicBezTo>
                  <a:cubicBezTo>
                    <a:pt x="3194" y="10"/>
                    <a:pt x="3012" y="0"/>
                    <a:pt x="2831" y="0"/>
                  </a:cubicBezTo>
                  <a:close/>
                </a:path>
              </a:pathLst>
            </a:custGeom>
            <a:solidFill>
              <a:schemeClr val="tx1"/>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36" name="Google Shape;102;p3">
              <a:extLst>
                <a:ext uri="{FF2B5EF4-FFF2-40B4-BE49-F238E27FC236}">
                  <a16:creationId xmlns:a16="http://schemas.microsoft.com/office/drawing/2014/main" id="{5B7272A4-98F9-9602-E8E8-2BCEEB6F3158}"/>
                </a:ext>
              </a:extLst>
            </p:cNvPr>
            <p:cNvSpPr>
              <a:spLocks noChangeArrowheads="1"/>
            </p:cNvSpPr>
            <p:nvPr/>
          </p:nvSpPr>
          <p:spPr bwMode="auto">
            <a:xfrm>
              <a:off x="4822550" y="1836422"/>
              <a:ext cx="97108" cy="62579"/>
            </a:xfrm>
            <a:custGeom>
              <a:avLst/>
              <a:gdLst>
                <a:gd name="T0" fmla="*/ 0 w 3874"/>
                <a:gd name="T1" fmla="*/ 0 h 2509"/>
                <a:gd name="T2" fmla="*/ 3874 w 3874"/>
                <a:gd name="T3" fmla="*/ 2509 h 2509"/>
              </a:gdLst>
              <a:ahLst/>
              <a:cxnLst/>
              <a:rect l="T0" t="T1" r="T2" b="T3"/>
              <a:pathLst>
                <a:path w="3874" h="2509" extrusionOk="0">
                  <a:moveTo>
                    <a:pt x="948" y="1"/>
                  </a:moveTo>
                  <a:cubicBezTo>
                    <a:pt x="653" y="1"/>
                    <a:pt x="364" y="162"/>
                    <a:pt x="210" y="447"/>
                  </a:cubicBezTo>
                  <a:cubicBezTo>
                    <a:pt x="0" y="856"/>
                    <a:pt x="155" y="1352"/>
                    <a:pt x="563" y="1562"/>
                  </a:cubicBezTo>
                  <a:cubicBezTo>
                    <a:pt x="685" y="1627"/>
                    <a:pt x="816" y="1658"/>
                    <a:pt x="945" y="1658"/>
                  </a:cubicBezTo>
                  <a:cubicBezTo>
                    <a:pt x="1166" y="1658"/>
                    <a:pt x="1381" y="1568"/>
                    <a:pt x="1534" y="1408"/>
                  </a:cubicBezTo>
                  <a:lnTo>
                    <a:pt x="1601" y="1441"/>
                  </a:lnTo>
                  <a:cubicBezTo>
                    <a:pt x="1832" y="1562"/>
                    <a:pt x="2075" y="1683"/>
                    <a:pt x="2307" y="1794"/>
                  </a:cubicBezTo>
                  <a:cubicBezTo>
                    <a:pt x="2782" y="2026"/>
                    <a:pt x="3234" y="2268"/>
                    <a:pt x="3698" y="2500"/>
                  </a:cubicBezTo>
                  <a:cubicBezTo>
                    <a:pt x="3711" y="2506"/>
                    <a:pt x="3724" y="2508"/>
                    <a:pt x="3736" y="2508"/>
                  </a:cubicBezTo>
                  <a:cubicBezTo>
                    <a:pt x="3824" y="2508"/>
                    <a:pt x="3873" y="2383"/>
                    <a:pt x="3786" y="2335"/>
                  </a:cubicBezTo>
                  <a:cubicBezTo>
                    <a:pt x="3333" y="2081"/>
                    <a:pt x="2870" y="1838"/>
                    <a:pt x="2417" y="1584"/>
                  </a:cubicBezTo>
                  <a:cubicBezTo>
                    <a:pt x="2197" y="1463"/>
                    <a:pt x="1965" y="1341"/>
                    <a:pt x="1744" y="1220"/>
                  </a:cubicBezTo>
                  <a:cubicBezTo>
                    <a:pt x="1722" y="1209"/>
                    <a:pt x="1700" y="1198"/>
                    <a:pt x="1689" y="1198"/>
                  </a:cubicBezTo>
                  <a:cubicBezTo>
                    <a:pt x="1888" y="789"/>
                    <a:pt x="1722" y="304"/>
                    <a:pt x="1325" y="94"/>
                  </a:cubicBezTo>
                  <a:cubicBezTo>
                    <a:pt x="1205" y="31"/>
                    <a:pt x="1076" y="1"/>
                    <a:pt x="948" y="1"/>
                  </a:cubicBezTo>
                  <a:close/>
                </a:path>
              </a:pathLst>
            </a:custGeom>
            <a:solidFill>
              <a:schemeClr val="tx1"/>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37" name="Google Shape;103;p3">
              <a:extLst>
                <a:ext uri="{FF2B5EF4-FFF2-40B4-BE49-F238E27FC236}">
                  <a16:creationId xmlns:a16="http://schemas.microsoft.com/office/drawing/2014/main" id="{6CC8E802-C0B2-A181-42DE-4B055E93E5F5}"/>
                </a:ext>
              </a:extLst>
            </p:cNvPr>
            <p:cNvSpPr/>
            <p:nvPr/>
          </p:nvSpPr>
          <p:spPr>
            <a:xfrm>
              <a:off x="4899916" y="1819841"/>
              <a:ext cx="14940" cy="78090"/>
            </a:xfrm>
            <a:custGeom>
              <a:avLst/>
              <a:gdLst/>
              <a:ahLst/>
              <a:cxnLst/>
              <a:rect l="l" t="t" r="r" b="b"/>
              <a:pathLst>
                <a:path w="603" h="3118" extrusionOk="0">
                  <a:moveTo>
                    <a:pt x="136" y="0"/>
                  </a:moveTo>
                  <a:cubicBezTo>
                    <a:pt x="68" y="0"/>
                    <a:pt x="1" y="51"/>
                    <a:pt x="1" y="146"/>
                  </a:cubicBezTo>
                  <a:cubicBezTo>
                    <a:pt x="23" y="632"/>
                    <a:pt x="111" y="1117"/>
                    <a:pt x="177" y="1592"/>
                  </a:cubicBezTo>
                  <a:cubicBezTo>
                    <a:pt x="243" y="2078"/>
                    <a:pt x="321" y="2552"/>
                    <a:pt x="398" y="3038"/>
                  </a:cubicBezTo>
                  <a:cubicBezTo>
                    <a:pt x="403" y="3092"/>
                    <a:pt x="445" y="3118"/>
                    <a:pt x="489" y="3118"/>
                  </a:cubicBezTo>
                  <a:cubicBezTo>
                    <a:pt x="545" y="3118"/>
                    <a:pt x="603" y="3078"/>
                    <a:pt x="597" y="3005"/>
                  </a:cubicBezTo>
                  <a:cubicBezTo>
                    <a:pt x="541" y="2530"/>
                    <a:pt x="508" y="2044"/>
                    <a:pt x="464" y="1559"/>
                  </a:cubicBezTo>
                  <a:cubicBezTo>
                    <a:pt x="409" y="1073"/>
                    <a:pt x="376" y="587"/>
                    <a:pt x="266" y="113"/>
                  </a:cubicBezTo>
                  <a:cubicBezTo>
                    <a:pt x="250" y="37"/>
                    <a:pt x="193" y="0"/>
                    <a:pt x="13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04;p3">
              <a:extLst>
                <a:ext uri="{FF2B5EF4-FFF2-40B4-BE49-F238E27FC236}">
                  <a16:creationId xmlns:a16="http://schemas.microsoft.com/office/drawing/2014/main" id="{0BF6C03A-C16B-B3E2-5D68-0F609BB8A014}"/>
                </a:ext>
              </a:extLst>
            </p:cNvPr>
            <p:cNvSpPr/>
            <p:nvPr/>
          </p:nvSpPr>
          <p:spPr>
            <a:xfrm>
              <a:off x="4886577" y="1875467"/>
              <a:ext cx="50155" cy="43324"/>
            </a:xfrm>
            <a:custGeom>
              <a:avLst/>
              <a:gdLst/>
              <a:ahLst/>
              <a:cxnLst/>
              <a:rect l="l" t="t" r="r" b="b"/>
              <a:pathLst>
                <a:path w="1988" h="1738" extrusionOk="0">
                  <a:moveTo>
                    <a:pt x="1000" y="0"/>
                  </a:moveTo>
                  <a:cubicBezTo>
                    <a:pt x="687" y="0"/>
                    <a:pt x="387" y="170"/>
                    <a:pt x="233" y="463"/>
                  </a:cubicBezTo>
                  <a:cubicBezTo>
                    <a:pt x="1" y="893"/>
                    <a:pt x="166" y="1412"/>
                    <a:pt x="597" y="1633"/>
                  </a:cubicBezTo>
                  <a:cubicBezTo>
                    <a:pt x="726" y="1704"/>
                    <a:pt x="865" y="1738"/>
                    <a:pt x="1003" y="1738"/>
                  </a:cubicBezTo>
                  <a:cubicBezTo>
                    <a:pt x="1313" y="1738"/>
                    <a:pt x="1614" y="1566"/>
                    <a:pt x="1767" y="1268"/>
                  </a:cubicBezTo>
                  <a:cubicBezTo>
                    <a:pt x="1988" y="849"/>
                    <a:pt x="1822" y="319"/>
                    <a:pt x="1403" y="98"/>
                  </a:cubicBezTo>
                  <a:cubicBezTo>
                    <a:pt x="1273" y="32"/>
                    <a:pt x="1135" y="0"/>
                    <a:pt x="100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05;p3">
              <a:extLst>
                <a:ext uri="{FF2B5EF4-FFF2-40B4-BE49-F238E27FC236}">
                  <a16:creationId xmlns:a16="http://schemas.microsoft.com/office/drawing/2014/main" id="{00D5FBC4-FDFA-423E-27D6-73B3503DA682}"/>
                </a:ext>
              </a:extLst>
            </p:cNvPr>
            <p:cNvSpPr/>
            <p:nvPr/>
          </p:nvSpPr>
          <p:spPr>
            <a:xfrm>
              <a:off x="4880708" y="1805400"/>
              <a:ext cx="41618" cy="36905"/>
            </a:xfrm>
            <a:custGeom>
              <a:avLst/>
              <a:gdLst/>
              <a:ahLst/>
              <a:cxnLst/>
              <a:rect l="l" t="t" r="r" b="b"/>
              <a:pathLst>
                <a:path w="1678" h="1471" extrusionOk="0">
                  <a:moveTo>
                    <a:pt x="834" y="1"/>
                  </a:moveTo>
                  <a:cubicBezTo>
                    <a:pt x="570" y="1"/>
                    <a:pt x="318" y="142"/>
                    <a:pt x="188" y="395"/>
                  </a:cubicBezTo>
                  <a:cubicBezTo>
                    <a:pt x="0" y="748"/>
                    <a:pt x="144" y="1201"/>
                    <a:pt x="497" y="1388"/>
                  </a:cubicBezTo>
                  <a:cubicBezTo>
                    <a:pt x="606" y="1444"/>
                    <a:pt x="722" y="1471"/>
                    <a:pt x="836" y="1471"/>
                  </a:cubicBezTo>
                  <a:cubicBezTo>
                    <a:pt x="1103" y="1471"/>
                    <a:pt x="1359" y="1326"/>
                    <a:pt x="1490" y="1079"/>
                  </a:cubicBezTo>
                  <a:cubicBezTo>
                    <a:pt x="1678" y="715"/>
                    <a:pt x="1534" y="273"/>
                    <a:pt x="1181" y="86"/>
                  </a:cubicBezTo>
                  <a:cubicBezTo>
                    <a:pt x="1070" y="28"/>
                    <a:pt x="951" y="1"/>
                    <a:pt x="834"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06;p3">
              <a:extLst>
                <a:ext uri="{FF2B5EF4-FFF2-40B4-BE49-F238E27FC236}">
                  <a16:creationId xmlns:a16="http://schemas.microsoft.com/office/drawing/2014/main" id="{9EEEEB6E-E310-4379-E29C-A89139B0636A}"/>
                </a:ext>
              </a:extLst>
            </p:cNvPr>
            <p:cNvSpPr/>
            <p:nvPr/>
          </p:nvSpPr>
          <p:spPr>
            <a:xfrm>
              <a:off x="4846560" y="1936976"/>
              <a:ext cx="43218" cy="43324"/>
            </a:xfrm>
            <a:custGeom>
              <a:avLst/>
              <a:gdLst/>
              <a:ahLst/>
              <a:cxnLst/>
              <a:rect l="l" t="t" r="r" b="b"/>
              <a:pathLst>
                <a:path w="1723" h="1723" extrusionOk="0">
                  <a:moveTo>
                    <a:pt x="861" y="0"/>
                  </a:moveTo>
                  <a:cubicBezTo>
                    <a:pt x="387" y="0"/>
                    <a:pt x="0" y="387"/>
                    <a:pt x="0" y="861"/>
                  </a:cubicBezTo>
                  <a:cubicBezTo>
                    <a:pt x="0" y="1336"/>
                    <a:pt x="387" y="1722"/>
                    <a:pt x="861" y="1722"/>
                  </a:cubicBezTo>
                  <a:cubicBezTo>
                    <a:pt x="1336" y="1722"/>
                    <a:pt x="1722" y="1336"/>
                    <a:pt x="1722" y="861"/>
                  </a:cubicBezTo>
                  <a:cubicBezTo>
                    <a:pt x="1722" y="387"/>
                    <a:pt x="1336" y="0"/>
                    <a:pt x="86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07;p3">
              <a:extLst>
                <a:ext uri="{FF2B5EF4-FFF2-40B4-BE49-F238E27FC236}">
                  <a16:creationId xmlns:a16="http://schemas.microsoft.com/office/drawing/2014/main" id="{AAC559B4-C709-7C73-884B-101B08BBF786}"/>
                </a:ext>
              </a:extLst>
            </p:cNvPr>
            <p:cNvSpPr>
              <a:spLocks noChangeArrowheads="1"/>
            </p:cNvSpPr>
            <p:nvPr/>
          </p:nvSpPr>
          <p:spPr bwMode="auto">
            <a:xfrm>
              <a:off x="4961276" y="1885094"/>
              <a:ext cx="37349" cy="32627"/>
            </a:xfrm>
            <a:custGeom>
              <a:avLst/>
              <a:gdLst>
                <a:gd name="T0" fmla="*/ 0 w 1491"/>
                <a:gd name="T1" fmla="*/ 0 h 1297"/>
                <a:gd name="T2" fmla="*/ 1491 w 1491"/>
                <a:gd name="T3" fmla="*/ 1297 h 1297"/>
              </a:gdLst>
              <a:ahLst/>
              <a:cxnLst/>
              <a:rect l="T0" t="T1" r="T2" b="T3"/>
              <a:pathLst>
                <a:path w="1491" h="1297" extrusionOk="0">
                  <a:moveTo>
                    <a:pt x="745" y="1"/>
                  </a:moveTo>
                  <a:cubicBezTo>
                    <a:pt x="509" y="1"/>
                    <a:pt x="281" y="127"/>
                    <a:pt x="166" y="351"/>
                  </a:cubicBezTo>
                  <a:cubicBezTo>
                    <a:pt x="0" y="671"/>
                    <a:pt x="121" y="1057"/>
                    <a:pt x="442" y="1223"/>
                  </a:cubicBezTo>
                  <a:cubicBezTo>
                    <a:pt x="538" y="1273"/>
                    <a:pt x="642" y="1296"/>
                    <a:pt x="745" y="1296"/>
                  </a:cubicBezTo>
                  <a:cubicBezTo>
                    <a:pt x="981" y="1296"/>
                    <a:pt x="1209" y="1170"/>
                    <a:pt x="1325" y="947"/>
                  </a:cubicBezTo>
                  <a:cubicBezTo>
                    <a:pt x="1490" y="638"/>
                    <a:pt x="1369" y="240"/>
                    <a:pt x="1049" y="75"/>
                  </a:cubicBezTo>
                  <a:cubicBezTo>
                    <a:pt x="952" y="25"/>
                    <a:pt x="848" y="1"/>
                    <a:pt x="745" y="1"/>
                  </a:cubicBezTo>
                  <a:close/>
                </a:path>
              </a:pathLst>
            </a:custGeom>
            <a:solidFill>
              <a:schemeClr val="tx1"/>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grpSp>
      <p:sp>
        <p:nvSpPr>
          <p:cNvPr id="42" name="Google Shape;108;p3">
            <a:extLst>
              <a:ext uri="{FF2B5EF4-FFF2-40B4-BE49-F238E27FC236}">
                <a16:creationId xmlns:a16="http://schemas.microsoft.com/office/drawing/2014/main" id="{CB8ABA8B-C4C7-D3BB-B100-7458B238FB2E}"/>
              </a:ext>
            </a:extLst>
          </p:cNvPr>
          <p:cNvSpPr>
            <a:spLocks noChangeArrowheads="1"/>
          </p:cNvSpPr>
          <p:nvPr/>
        </p:nvSpPr>
        <p:spPr bwMode="auto">
          <a:xfrm flipH="1">
            <a:off x="660400" y="3101975"/>
            <a:ext cx="409575" cy="609600"/>
          </a:xfrm>
          <a:custGeom>
            <a:avLst/>
            <a:gdLst>
              <a:gd name="T0" fmla="*/ 0 w 5410"/>
              <a:gd name="T1" fmla="*/ 0 h 8037"/>
              <a:gd name="T2" fmla="*/ 5410 w 5410"/>
              <a:gd name="T3" fmla="*/ 8037 h 8037"/>
            </a:gdLst>
            <a:ahLst/>
            <a:cxnLst/>
            <a:rect l="T0" t="T1" r="T2" b="T3"/>
            <a:pathLst>
              <a:path w="5410" h="8037" extrusionOk="0">
                <a:moveTo>
                  <a:pt x="3102" y="484"/>
                </a:moveTo>
                <a:cubicBezTo>
                  <a:pt x="3136" y="484"/>
                  <a:pt x="3169" y="495"/>
                  <a:pt x="3202" y="506"/>
                </a:cubicBezTo>
                <a:lnTo>
                  <a:pt x="3489" y="573"/>
                </a:lnTo>
                <a:cubicBezTo>
                  <a:pt x="3676" y="617"/>
                  <a:pt x="3853" y="661"/>
                  <a:pt x="4041" y="716"/>
                </a:cubicBezTo>
                <a:cubicBezTo>
                  <a:pt x="4394" y="793"/>
                  <a:pt x="4747" y="882"/>
                  <a:pt x="5111" y="959"/>
                </a:cubicBezTo>
                <a:cubicBezTo>
                  <a:pt x="5078" y="1080"/>
                  <a:pt x="5034" y="1191"/>
                  <a:pt x="4968" y="1301"/>
                </a:cubicBezTo>
                <a:cubicBezTo>
                  <a:pt x="4659" y="1213"/>
                  <a:pt x="4361" y="1136"/>
                  <a:pt x="4052" y="1058"/>
                </a:cubicBezTo>
                <a:cubicBezTo>
                  <a:pt x="3875" y="1014"/>
                  <a:pt x="3698" y="970"/>
                  <a:pt x="3522" y="915"/>
                </a:cubicBezTo>
                <a:cubicBezTo>
                  <a:pt x="3445" y="893"/>
                  <a:pt x="3356" y="871"/>
                  <a:pt x="3279" y="849"/>
                </a:cubicBezTo>
                <a:cubicBezTo>
                  <a:pt x="3224" y="838"/>
                  <a:pt x="3180" y="815"/>
                  <a:pt x="3125" y="815"/>
                </a:cubicBezTo>
                <a:cubicBezTo>
                  <a:pt x="3113" y="705"/>
                  <a:pt x="3102" y="595"/>
                  <a:pt x="3102" y="484"/>
                </a:cubicBezTo>
                <a:close/>
                <a:moveTo>
                  <a:pt x="3180" y="1036"/>
                </a:moveTo>
                <a:cubicBezTo>
                  <a:pt x="3191" y="1036"/>
                  <a:pt x="3202" y="1047"/>
                  <a:pt x="3213" y="1047"/>
                </a:cubicBezTo>
                <a:cubicBezTo>
                  <a:pt x="3301" y="1069"/>
                  <a:pt x="3389" y="1102"/>
                  <a:pt x="3489" y="1124"/>
                </a:cubicBezTo>
                <a:cubicBezTo>
                  <a:pt x="3654" y="1169"/>
                  <a:pt x="3831" y="1213"/>
                  <a:pt x="3996" y="1257"/>
                </a:cubicBezTo>
                <a:cubicBezTo>
                  <a:pt x="4283" y="1323"/>
                  <a:pt x="4570" y="1389"/>
                  <a:pt x="4857" y="1445"/>
                </a:cubicBezTo>
                <a:cubicBezTo>
                  <a:pt x="4747" y="1588"/>
                  <a:pt x="4593" y="1721"/>
                  <a:pt x="4427" y="1820"/>
                </a:cubicBezTo>
                <a:cubicBezTo>
                  <a:pt x="4074" y="1721"/>
                  <a:pt x="3732" y="1632"/>
                  <a:pt x="3378" y="1533"/>
                </a:cubicBezTo>
                <a:cubicBezTo>
                  <a:pt x="3312" y="1422"/>
                  <a:pt x="3257" y="1301"/>
                  <a:pt x="3224" y="1180"/>
                </a:cubicBezTo>
                <a:cubicBezTo>
                  <a:pt x="3202" y="1136"/>
                  <a:pt x="3191" y="1080"/>
                  <a:pt x="3180" y="1036"/>
                </a:cubicBezTo>
                <a:close/>
                <a:moveTo>
                  <a:pt x="3555" y="1798"/>
                </a:moveTo>
                <a:cubicBezTo>
                  <a:pt x="3654" y="1820"/>
                  <a:pt x="3765" y="1853"/>
                  <a:pt x="3864" y="1875"/>
                </a:cubicBezTo>
                <a:cubicBezTo>
                  <a:pt x="3985" y="1897"/>
                  <a:pt x="4107" y="1919"/>
                  <a:pt x="4217" y="1941"/>
                </a:cubicBezTo>
                <a:cubicBezTo>
                  <a:pt x="4129" y="1996"/>
                  <a:pt x="4041" y="2041"/>
                  <a:pt x="3952" y="2074"/>
                </a:cubicBezTo>
                <a:cubicBezTo>
                  <a:pt x="3908" y="2096"/>
                  <a:pt x="3864" y="2107"/>
                  <a:pt x="3820" y="2129"/>
                </a:cubicBezTo>
                <a:cubicBezTo>
                  <a:pt x="3809" y="2107"/>
                  <a:pt x="3787" y="2085"/>
                  <a:pt x="3776" y="2074"/>
                </a:cubicBezTo>
                <a:cubicBezTo>
                  <a:pt x="3698" y="1985"/>
                  <a:pt x="3621" y="1886"/>
                  <a:pt x="3555" y="1798"/>
                </a:cubicBezTo>
                <a:close/>
                <a:moveTo>
                  <a:pt x="3732" y="2548"/>
                </a:moveTo>
                <a:cubicBezTo>
                  <a:pt x="3864" y="2703"/>
                  <a:pt x="3996" y="2857"/>
                  <a:pt x="4118" y="3023"/>
                </a:cubicBezTo>
                <a:cubicBezTo>
                  <a:pt x="3985" y="2968"/>
                  <a:pt x="3853" y="2913"/>
                  <a:pt x="3721" y="2868"/>
                </a:cubicBezTo>
                <a:cubicBezTo>
                  <a:pt x="3588" y="2813"/>
                  <a:pt x="3456" y="2769"/>
                  <a:pt x="3323" y="2725"/>
                </a:cubicBezTo>
                <a:cubicBezTo>
                  <a:pt x="3456" y="2659"/>
                  <a:pt x="3599" y="2604"/>
                  <a:pt x="3732" y="2548"/>
                </a:cubicBezTo>
                <a:close/>
                <a:moveTo>
                  <a:pt x="3069" y="2846"/>
                </a:moveTo>
                <a:cubicBezTo>
                  <a:pt x="3136" y="2857"/>
                  <a:pt x="3202" y="2879"/>
                  <a:pt x="3268" y="2890"/>
                </a:cubicBezTo>
                <a:cubicBezTo>
                  <a:pt x="3400" y="2935"/>
                  <a:pt x="3533" y="2979"/>
                  <a:pt x="3665" y="3023"/>
                </a:cubicBezTo>
                <a:cubicBezTo>
                  <a:pt x="3875" y="3089"/>
                  <a:pt x="4074" y="3166"/>
                  <a:pt x="4272" y="3244"/>
                </a:cubicBezTo>
                <a:cubicBezTo>
                  <a:pt x="4405" y="3453"/>
                  <a:pt x="4504" y="3685"/>
                  <a:pt x="4526" y="3928"/>
                </a:cubicBezTo>
                <a:cubicBezTo>
                  <a:pt x="4195" y="3796"/>
                  <a:pt x="3853" y="3663"/>
                  <a:pt x="3511" y="3542"/>
                </a:cubicBezTo>
                <a:cubicBezTo>
                  <a:pt x="3301" y="3464"/>
                  <a:pt x="3091" y="3398"/>
                  <a:pt x="2893" y="3321"/>
                </a:cubicBezTo>
                <a:cubicBezTo>
                  <a:pt x="2782" y="3288"/>
                  <a:pt x="2672" y="3255"/>
                  <a:pt x="2562" y="3222"/>
                </a:cubicBezTo>
                <a:cubicBezTo>
                  <a:pt x="2562" y="3222"/>
                  <a:pt x="2551" y="3211"/>
                  <a:pt x="2540" y="3211"/>
                </a:cubicBezTo>
                <a:cubicBezTo>
                  <a:pt x="2650" y="3111"/>
                  <a:pt x="2771" y="3023"/>
                  <a:pt x="2904" y="2946"/>
                </a:cubicBezTo>
                <a:cubicBezTo>
                  <a:pt x="2959" y="2913"/>
                  <a:pt x="3014" y="2879"/>
                  <a:pt x="3069" y="2846"/>
                </a:cubicBezTo>
                <a:close/>
                <a:moveTo>
                  <a:pt x="2385" y="3387"/>
                </a:moveTo>
                <a:cubicBezTo>
                  <a:pt x="2429" y="3398"/>
                  <a:pt x="2484" y="3409"/>
                  <a:pt x="2528" y="3420"/>
                </a:cubicBezTo>
                <a:cubicBezTo>
                  <a:pt x="2639" y="3453"/>
                  <a:pt x="2738" y="3487"/>
                  <a:pt x="2849" y="3520"/>
                </a:cubicBezTo>
                <a:cubicBezTo>
                  <a:pt x="3047" y="3586"/>
                  <a:pt x="3246" y="3652"/>
                  <a:pt x="3445" y="3718"/>
                </a:cubicBezTo>
                <a:cubicBezTo>
                  <a:pt x="3809" y="3851"/>
                  <a:pt x="4173" y="3972"/>
                  <a:pt x="4537" y="4116"/>
                </a:cubicBezTo>
                <a:cubicBezTo>
                  <a:pt x="4526" y="4325"/>
                  <a:pt x="4449" y="4502"/>
                  <a:pt x="4339" y="4668"/>
                </a:cubicBezTo>
                <a:cubicBezTo>
                  <a:pt x="3963" y="4513"/>
                  <a:pt x="3599" y="4358"/>
                  <a:pt x="3235" y="4193"/>
                </a:cubicBezTo>
                <a:cubicBezTo>
                  <a:pt x="3025" y="4105"/>
                  <a:pt x="2815" y="4027"/>
                  <a:pt x="2606" y="3939"/>
                </a:cubicBezTo>
                <a:cubicBezTo>
                  <a:pt x="2473" y="3884"/>
                  <a:pt x="2341" y="3818"/>
                  <a:pt x="2197" y="3762"/>
                </a:cubicBezTo>
                <a:cubicBezTo>
                  <a:pt x="2219" y="3674"/>
                  <a:pt x="2253" y="3586"/>
                  <a:pt x="2308" y="3498"/>
                </a:cubicBezTo>
                <a:cubicBezTo>
                  <a:pt x="2330" y="3464"/>
                  <a:pt x="2363" y="3420"/>
                  <a:pt x="2385" y="3387"/>
                </a:cubicBezTo>
                <a:close/>
                <a:moveTo>
                  <a:pt x="2164" y="4049"/>
                </a:moveTo>
                <a:cubicBezTo>
                  <a:pt x="2286" y="4105"/>
                  <a:pt x="2418" y="4138"/>
                  <a:pt x="2551" y="4193"/>
                </a:cubicBezTo>
                <a:cubicBezTo>
                  <a:pt x="2749" y="4270"/>
                  <a:pt x="2959" y="4347"/>
                  <a:pt x="3169" y="4414"/>
                </a:cubicBezTo>
                <a:cubicBezTo>
                  <a:pt x="3522" y="4535"/>
                  <a:pt x="3864" y="4668"/>
                  <a:pt x="4217" y="4789"/>
                </a:cubicBezTo>
                <a:cubicBezTo>
                  <a:pt x="4052" y="4966"/>
                  <a:pt x="3842" y="5087"/>
                  <a:pt x="3621" y="5186"/>
                </a:cubicBezTo>
                <a:cubicBezTo>
                  <a:pt x="3423" y="5120"/>
                  <a:pt x="3224" y="5043"/>
                  <a:pt x="3025" y="4966"/>
                </a:cubicBezTo>
                <a:cubicBezTo>
                  <a:pt x="2904" y="4921"/>
                  <a:pt x="2782" y="4866"/>
                  <a:pt x="2661" y="4811"/>
                </a:cubicBezTo>
                <a:cubicBezTo>
                  <a:pt x="2540" y="4767"/>
                  <a:pt x="2418" y="4690"/>
                  <a:pt x="2297" y="4656"/>
                </a:cubicBezTo>
                <a:lnTo>
                  <a:pt x="2286" y="4656"/>
                </a:lnTo>
                <a:cubicBezTo>
                  <a:pt x="2253" y="4568"/>
                  <a:pt x="2219" y="4469"/>
                  <a:pt x="2197" y="4381"/>
                </a:cubicBezTo>
                <a:cubicBezTo>
                  <a:pt x="2175" y="4270"/>
                  <a:pt x="2164" y="4160"/>
                  <a:pt x="2164" y="4049"/>
                </a:cubicBezTo>
                <a:close/>
                <a:moveTo>
                  <a:pt x="2440" y="4966"/>
                </a:moveTo>
                <a:lnTo>
                  <a:pt x="2440" y="4966"/>
                </a:lnTo>
                <a:cubicBezTo>
                  <a:pt x="2484" y="4988"/>
                  <a:pt x="2528" y="4999"/>
                  <a:pt x="2573" y="5021"/>
                </a:cubicBezTo>
                <a:cubicBezTo>
                  <a:pt x="2694" y="5065"/>
                  <a:pt x="2815" y="5109"/>
                  <a:pt x="2937" y="5153"/>
                </a:cubicBezTo>
                <a:cubicBezTo>
                  <a:pt x="3069" y="5208"/>
                  <a:pt x="3202" y="5241"/>
                  <a:pt x="3334" y="5286"/>
                </a:cubicBezTo>
                <a:cubicBezTo>
                  <a:pt x="3125" y="5341"/>
                  <a:pt x="2926" y="5385"/>
                  <a:pt x="2716" y="5418"/>
                </a:cubicBezTo>
                <a:cubicBezTo>
                  <a:pt x="2617" y="5264"/>
                  <a:pt x="2517" y="5120"/>
                  <a:pt x="2440" y="4966"/>
                </a:cubicBezTo>
                <a:close/>
                <a:moveTo>
                  <a:pt x="2528" y="5826"/>
                </a:moveTo>
                <a:cubicBezTo>
                  <a:pt x="2595" y="5948"/>
                  <a:pt x="2672" y="6058"/>
                  <a:pt x="2738" y="6180"/>
                </a:cubicBezTo>
                <a:cubicBezTo>
                  <a:pt x="2771" y="6235"/>
                  <a:pt x="2804" y="6301"/>
                  <a:pt x="2827" y="6356"/>
                </a:cubicBezTo>
                <a:cubicBezTo>
                  <a:pt x="2683" y="6301"/>
                  <a:pt x="2540" y="6235"/>
                  <a:pt x="2396" y="6169"/>
                </a:cubicBezTo>
                <a:cubicBezTo>
                  <a:pt x="2275" y="6113"/>
                  <a:pt x="2153" y="6058"/>
                  <a:pt x="2032" y="6014"/>
                </a:cubicBezTo>
                <a:cubicBezTo>
                  <a:pt x="1977" y="5981"/>
                  <a:pt x="1921" y="5959"/>
                  <a:pt x="1866" y="5937"/>
                </a:cubicBezTo>
                <a:cubicBezTo>
                  <a:pt x="1899" y="5937"/>
                  <a:pt x="1932" y="5926"/>
                  <a:pt x="1955" y="5926"/>
                </a:cubicBezTo>
                <a:cubicBezTo>
                  <a:pt x="2142" y="5882"/>
                  <a:pt x="2330" y="5860"/>
                  <a:pt x="2528" y="5826"/>
                </a:cubicBezTo>
                <a:close/>
                <a:moveTo>
                  <a:pt x="1568" y="6014"/>
                </a:moveTo>
                <a:cubicBezTo>
                  <a:pt x="1568" y="6025"/>
                  <a:pt x="1579" y="6036"/>
                  <a:pt x="1579" y="6047"/>
                </a:cubicBezTo>
                <a:cubicBezTo>
                  <a:pt x="1634" y="6091"/>
                  <a:pt x="1712" y="6113"/>
                  <a:pt x="1767" y="6136"/>
                </a:cubicBezTo>
                <a:cubicBezTo>
                  <a:pt x="1822" y="6158"/>
                  <a:pt x="1888" y="6191"/>
                  <a:pt x="1944" y="6213"/>
                </a:cubicBezTo>
                <a:lnTo>
                  <a:pt x="2308" y="6367"/>
                </a:lnTo>
                <a:cubicBezTo>
                  <a:pt x="2517" y="6456"/>
                  <a:pt x="2727" y="6544"/>
                  <a:pt x="2937" y="6632"/>
                </a:cubicBezTo>
                <a:cubicBezTo>
                  <a:pt x="3003" y="6820"/>
                  <a:pt x="3036" y="7007"/>
                  <a:pt x="3036" y="7206"/>
                </a:cubicBezTo>
                <a:cubicBezTo>
                  <a:pt x="2683" y="7052"/>
                  <a:pt x="2330" y="6919"/>
                  <a:pt x="1966" y="6776"/>
                </a:cubicBezTo>
                <a:cubicBezTo>
                  <a:pt x="1767" y="6698"/>
                  <a:pt x="1557" y="6621"/>
                  <a:pt x="1347" y="6544"/>
                </a:cubicBezTo>
                <a:lnTo>
                  <a:pt x="1027" y="6422"/>
                </a:lnTo>
                <a:cubicBezTo>
                  <a:pt x="983" y="6411"/>
                  <a:pt x="939" y="6389"/>
                  <a:pt x="906" y="6367"/>
                </a:cubicBezTo>
                <a:cubicBezTo>
                  <a:pt x="917" y="6356"/>
                  <a:pt x="928" y="6345"/>
                  <a:pt x="939" y="6334"/>
                </a:cubicBezTo>
                <a:cubicBezTo>
                  <a:pt x="1127" y="6191"/>
                  <a:pt x="1347" y="6091"/>
                  <a:pt x="1568" y="6014"/>
                </a:cubicBezTo>
                <a:close/>
                <a:moveTo>
                  <a:pt x="3073" y="1"/>
                </a:moveTo>
                <a:cubicBezTo>
                  <a:pt x="3038" y="1"/>
                  <a:pt x="3002" y="21"/>
                  <a:pt x="2992" y="65"/>
                </a:cubicBezTo>
                <a:cubicBezTo>
                  <a:pt x="2871" y="462"/>
                  <a:pt x="2849" y="860"/>
                  <a:pt x="2959" y="1257"/>
                </a:cubicBezTo>
                <a:cubicBezTo>
                  <a:pt x="3047" y="1632"/>
                  <a:pt x="3246" y="1963"/>
                  <a:pt x="3489" y="2261"/>
                </a:cubicBezTo>
                <a:cubicBezTo>
                  <a:pt x="3069" y="2416"/>
                  <a:pt x="2661" y="2581"/>
                  <a:pt x="2330" y="2879"/>
                </a:cubicBezTo>
                <a:cubicBezTo>
                  <a:pt x="1844" y="3299"/>
                  <a:pt x="1668" y="3895"/>
                  <a:pt x="1833" y="4502"/>
                </a:cubicBezTo>
                <a:cubicBezTo>
                  <a:pt x="1921" y="4866"/>
                  <a:pt x="2098" y="5164"/>
                  <a:pt x="2297" y="5473"/>
                </a:cubicBezTo>
                <a:cubicBezTo>
                  <a:pt x="1921" y="5517"/>
                  <a:pt x="1557" y="5584"/>
                  <a:pt x="1215" y="5727"/>
                </a:cubicBezTo>
                <a:cubicBezTo>
                  <a:pt x="674" y="5959"/>
                  <a:pt x="1" y="6511"/>
                  <a:pt x="111" y="7173"/>
                </a:cubicBezTo>
                <a:cubicBezTo>
                  <a:pt x="128" y="7263"/>
                  <a:pt x="196" y="7307"/>
                  <a:pt x="265" y="7307"/>
                </a:cubicBezTo>
                <a:cubicBezTo>
                  <a:pt x="331" y="7307"/>
                  <a:pt x="399" y="7266"/>
                  <a:pt x="420" y="7184"/>
                </a:cubicBezTo>
                <a:cubicBezTo>
                  <a:pt x="487" y="6930"/>
                  <a:pt x="586" y="6709"/>
                  <a:pt x="751" y="6522"/>
                </a:cubicBezTo>
                <a:cubicBezTo>
                  <a:pt x="807" y="6555"/>
                  <a:pt x="884" y="6577"/>
                  <a:pt x="950" y="6610"/>
                </a:cubicBezTo>
                <a:cubicBezTo>
                  <a:pt x="1049" y="6654"/>
                  <a:pt x="1160" y="6698"/>
                  <a:pt x="1259" y="6743"/>
                </a:cubicBezTo>
                <a:cubicBezTo>
                  <a:pt x="1469" y="6820"/>
                  <a:pt x="1679" y="6908"/>
                  <a:pt x="1877" y="6985"/>
                </a:cubicBezTo>
                <a:cubicBezTo>
                  <a:pt x="2253" y="7129"/>
                  <a:pt x="2628" y="7283"/>
                  <a:pt x="3014" y="7416"/>
                </a:cubicBezTo>
                <a:cubicBezTo>
                  <a:pt x="2992" y="7548"/>
                  <a:pt x="2948" y="7681"/>
                  <a:pt x="2860" y="7813"/>
                </a:cubicBezTo>
                <a:cubicBezTo>
                  <a:pt x="2800" y="7915"/>
                  <a:pt x="2885" y="8037"/>
                  <a:pt x="2982" y="8037"/>
                </a:cubicBezTo>
                <a:cubicBezTo>
                  <a:pt x="3011" y="8037"/>
                  <a:pt x="3041" y="8026"/>
                  <a:pt x="3069" y="8001"/>
                </a:cubicBezTo>
                <a:cubicBezTo>
                  <a:pt x="3610" y="7493"/>
                  <a:pt x="3456" y="6676"/>
                  <a:pt x="3136" y="6091"/>
                </a:cubicBezTo>
                <a:cubicBezTo>
                  <a:pt x="3080" y="5981"/>
                  <a:pt x="3014" y="5871"/>
                  <a:pt x="2948" y="5760"/>
                </a:cubicBezTo>
                <a:cubicBezTo>
                  <a:pt x="3334" y="5694"/>
                  <a:pt x="3710" y="5606"/>
                  <a:pt x="4063" y="5407"/>
                </a:cubicBezTo>
                <a:cubicBezTo>
                  <a:pt x="4637" y="5076"/>
                  <a:pt x="5034" y="4480"/>
                  <a:pt x="4902" y="3796"/>
                </a:cubicBezTo>
                <a:cubicBezTo>
                  <a:pt x="4791" y="3233"/>
                  <a:pt x="4438" y="2813"/>
                  <a:pt x="4063" y="2394"/>
                </a:cubicBezTo>
                <a:cubicBezTo>
                  <a:pt x="4250" y="2305"/>
                  <a:pt x="4427" y="2206"/>
                  <a:pt x="4604" y="2085"/>
                </a:cubicBezTo>
                <a:cubicBezTo>
                  <a:pt x="5056" y="1765"/>
                  <a:pt x="5409" y="1169"/>
                  <a:pt x="5244" y="606"/>
                </a:cubicBezTo>
                <a:cubicBezTo>
                  <a:pt x="5234" y="572"/>
                  <a:pt x="5208" y="558"/>
                  <a:pt x="5183" y="558"/>
                </a:cubicBezTo>
                <a:cubicBezTo>
                  <a:pt x="5149" y="558"/>
                  <a:pt x="5116" y="584"/>
                  <a:pt x="5122" y="628"/>
                </a:cubicBezTo>
                <a:cubicBezTo>
                  <a:pt x="5122" y="694"/>
                  <a:pt x="5122" y="749"/>
                  <a:pt x="5122" y="815"/>
                </a:cubicBezTo>
                <a:cubicBezTo>
                  <a:pt x="4780" y="716"/>
                  <a:pt x="4438" y="617"/>
                  <a:pt x="4096" y="528"/>
                </a:cubicBezTo>
                <a:cubicBezTo>
                  <a:pt x="3908" y="484"/>
                  <a:pt x="3721" y="440"/>
                  <a:pt x="3533" y="385"/>
                </a:cubicBezTo>
                <a:cubicBezTo>
                  <a:pt x="3456" y="363"/>
                  <a:pt x="3367" y="352"/>
                  <a:pt x="3279" y="330"/>
                </a:cubicBezTo>
                <a:cubicBezTo>
                  <a:pt x="3224" y="308"/>
                  <a:pt x="3169" y="297"/>
                  <a:pt x="3113" y="286"/>
                </a:cubicBezTo>
                <a:cubicBezTo>
                  <a:pt x="3125" y="219"/>
                  <a:pt x="3125" y="153"/>
                  <a:pt x="3147" y="87"/>
                </a:cubicBezTo>
                <a:cubicBezTo>
                  <a:pt x="3159" y="32"/>
                  <a:pt x="3117" y="1"/>
                  <a:pt x="3073"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43" name="Google Shape;109;p3">
            <a:extLst>
              <a:ext uri="{FF2B5EF4-FFF2-40B4-BE49-F238E27FC236}">
                <a16:creationId xmlns:a16="http://schemas.microsoft.com/office/drawing/2014/main" id="{6AE42954-C18E-A944-6BDB-3EC87B190172}"/>
              </a:ext>
            </a:extLst>
          </p:cNvPr>
          <p:cNvSpPr>
            <a:spLocks noChangeArrowheads="1"/>
          </p:cNvSpPr>
          <p:nvPr/>
        </p:nvSpPr>
        <p:spPr bwMode="auto">
          <a:xfrm flipH="1">
            <a:off x="4048125" y="495300"/>
            <a:ext cx="409575" cy="398463"/>
          </a:xfrm>
          <a:custGeom>
            <a:avLst/>
            <a:gdLst>
              <a:gd name="T0" fmla="*/ 0 w 6237"/>
              <a:gd name="T1" fmla="*/ 0 h 6071"/>
              <a:gd name="T2" fmla="*/ 6237 w 6237"/>
              <a:gd name="T3" fmla="*/ 6071 h 6071"/>
            </a:gdLst>
            <a:ahLst/>
            <a:cxnLst/>
            <a:rect l="T0" t="T1" r="T2" b="T3"/>
            <a:pathLst>
              <a:path w="6237" h="6071" extrusionOk="0">
                <a:moveTo>
                  <a:pt x="1813" y="1"/>
                </a:moveTo>
                <a:cubicBezTo>
                  <a:pt x="1787" y="1"/>
                  <a:pt x="1760" y="2"/>
                  <a:pt x="1733" y="6"/>
                </a:cubicBezTo>
                <a:cubicBezTo>
                  <a:pt x="1380" y="39"/>
                  <a:pt x="1126" y="359"/>
                  <a:pt x="1159" y="712"/>
                </a:cubicBezTo>
                <a:cubicBezTo>
                  <a:pt x="1200" y="1039"/>
                  <a:pt x="1477" y="1280"/>
                  <a:pt x="1788" y="1280"/>
                </a:cubicBezTo>
                <a:cubicBezTo>
                  <a:pt x="1814" y="1280"/>
                  <a:pt x="1840" y="1278"/>
                  <a:pt x="1866" y="1275"/>
                </a:cubicBezTo>
                <a:lnTo>
                  <a:pt x="1910" y="1275"/>
                </a:lnTo>
                <a:cubicBezTo>
                  <a:pt x="2054" y="1474"/>
                  <a:pt x="2186" y="1672"/>
                  <a:pt x="2329" y="1871"/>
                </a:cubicBezTo>
                <a:cubicBezTo>
                  <a:pt x="2440" y="2026"/>
                  <a:pt x="2561" y="2180"/>
                  <a:pt x="2672" y="2335"/>
                </a:cubicBezTo>
                <a:cubicBezTo>
                  <a:pt x="2572" y="2390"/>
                  <a:pt x="2484" y="2456"/>
                  <a:pt x="2407" y="2544"/>
                </a:cubicBezTo>
                <a:cubicBezTo>
                  <a:pt x="2142" y="2842"/>
                  <a:pt x="2131" y="3284"/>
                  <a:pt x="2352" y="3604"/>
                </a:cubicBezTo>
                <a:cubicBezTo>
                  <a:pt x="2142" y="3748"/>
                  <a:pt x="1932" y="3902"/>
                  <a:pt x="1733" y="4057"/>
                </a:cubicBezTo>
                <a:cubicBezTo>
                  <a:pt x="1535" y="4200"/>
                  <a:pt x="1336" y="4344"/>
                  <a:pt x="1137" y="4498"/>
                </a:cubicBezTo>
                <a:cubicBezTo>
                  <a:pt x="1028" y="4419"/>
                  <a:pt x="892" y="4375"/>
                  <a:pt x="754" y="4375"/>
                </a:cubicBezTo>
                <a:cubicBezTo>
                  <a:pt x="738" y="4375"/>
                  <a:pt x="723" y="4376"/>
                  <a:pt x="707" y="4377"/>
                </a:cubicBezTo>
                <a:cubicBezTo>
                  <a:pt x="299" y="4399"/>
                  <a:pt x="1" y="4741"/>
                  <a:pt x="23" y="5138"/>
                </a:cubicBezTo>
                <a:cubicBezTo>
                  <a:pt x="44" y="5522"/>
                  <a:pt x="364" y="5824"/>
                  <a:pt x="744" y="5824"/>
                </a:cubicBezTo>
                <a:cubicBezTo>
                  <a:pt x="757" y="5824"/>
                  <a:pt x="771" y="5823"/>
                  <a:pt x="784" y="5823"/>
                </a:cubicBezTo>
                <a:cubicBezTo>
                  <a:pt x="1182" y="5800"/>
                  <a:pt x="1491" y="5458"/>
                  <a:pt x="1469" y="5061"/>
                </a:cubicBezTo>
                <a:cubicBezTo>
                  <a:pt x="1457" y="4940"/>
                  <a:pt x="1413" y="4818"/>
                  <a:pt x="1358" y="4719"/>
                </a:cubicBezTo>
                <a:cubicBezTo>
                  <a:pt x="1546" y="4575"/>
                  <a:pt x="1722" y="4432"/>
                  <a:pt x="1910" y="4277"/>
                </a:cubicBezTo>
                <a:cubicBezTo>
                  <a:pt x="2109" y="4112"/>
                  <a:pt x="2318" y="3946"/>
                  <a:pt x="2517" y="3781"/>
                </a:cubicBezTo>
                <a:cubicBezTo>
                  <a:pt x="2672" y="3906"/>
                  <a:pt x="2859" y="3967"/>
                  <a:pt x="3046" y="3967"/>
                </a:cubicBezTo>
                <a:cubicBezTo>
                  <a:pt x="3220" y="3967"/>
                  <a:pt x="3395" y="3915"/>
                  <a:pt x="3544" y="3814"/>
                </a:cubicBezTo>
                <a:cubicBezTo>
                  <a:pt x="3676" y="3935"/>
                  <a:pt x="3820" y="4057"/>
                  <a:pt x="3952" y="4189"/>
                </a:cubicBezTo>
                <a:cubicBezTo>
                  <a:pt x="4140" y="4355"/>
                  <a:pt x="4316" y="4531"/>
                  <a:pt x="4515" y="4697"/>
                </a:cubicBezTo>
                <a:cubicBezTo>
                  <a:pt x="4526" y="4708"/>
                  <a:pt x="4548" y="4719"/>
                  <a:pt x="4559" y="4741"/>
                </a:cubicBezTo>
                <a:cubicBezTo>
                  <a:pt x="4272" y="5072"/>
                  <a:pt x="4316" y="5580"/>
                  <a:pt x="4647" y="5867"/>
                </a:cubicBezTo>
                <a:cubicBezTo>
                  <a:pt x="4800" y="6004"/>
                  <a:pt x="4992" y="6071"/>
                  <a:pt x="5184" y="6071"/>
                </a:cubicBezTo>
                <a:cubicBezTo>
                  <a:pt x="5410" y="6071"/>
                  <a:pt x="5634" y="5979"/>
                  <a:pt x="5795" y="5800"/>
                </a:cubicBezTo>
                <a:cubicBezTo>
                  <a:pt x="6093" y="5458"/>
                  <a:pt x="6060" y="4951"/>
                  <a:pt x="5718" y="4653"/>
                </a:cubicBezTo>
                <a:cubicBezTo>
                  <a:pt x="5563" y="4510"/>
                  <a:pt x="5369" y="4440"/>
                  <a:pt x="5176" y="4440"/>
                </a:cubicBezTo>
                <a:cubicBezTo>
                  <a:pt x="5026" y="4440"/>
                  <a:pt x="4877" y="4482"/>
                  <a:pt x="4747" y="4564"/>
                </a:cubicBezTo>
                <a:cubicBezTo>
                  <a:pt x="4736" y="4553"/>
                  <a:pt x="4714" y="4531"/>
                  <a:pt x="4691" y="4509"/>
                </a:cubicBezTo>
                <a:cubicBezTo>
                  <a:pt x="4504" y="4344"/>
                  <a:pt x="4305" y="4178"/>
                  <a:pt x="4106" y="4001"/>
                </a:cubicBezTo>
                <a:cubicBezTo>
                  <a:pt x="3974" y="3891"/>
                  <a:pt x="3831" y="3770"/>
                  <a:pt x="3698" y="3659"/>
                </a:cubicBezTo>
                <a:cubicBezTo>
                  <a:pt x="3941" y="3383"/>
                  <a:pt x="3963" y="2986"/>
                  <a:pt x="3797" y="2688"/>
                </a:cubicBezTo>
                <a:cubicBezTo>
                  <a:pt x="3941" y="2555"/>
                  <a:pt x="4095" y="2434"/>
                  <a:pt x="4239" y="2313"/>
                </a:cubicBezTo>
                <a:cubicBezTo>
                  <a:pt x="4416" y="2147"/>
                  <a:pt x="4592" y="1993"/>
                  <a:pt x="4769" y="1827"/>
                </a:cubicBezTo>
                <a:cubicBezTo>
                  <a:pt x="4923" y="1948"/>
                  <a:pt x="5107" y="2007"/>
                  <a:pt x="5291" y="2007"/>
                </a:cubicBezTo>
                <a:cubicBezTo>
                  <a:pt x="5526" y="2007"/>
                  <a:pt x="5760" y="1909"/>
                  <a:pt x="5928" y="1717"/>
                </a:cubicBezTo>
                <a:cubicBezTo>
                  <a:pt x="6237" y="1363"/>
                  <a:pt x="6204" y="834"/>
                  <a:pt x="5850" y="525"/>
                </a:cubicBezTo>
                <a:cubicBezTo>
                  <a:pt x="5689" y="383"/>
                  <a:pt x="5490" y="313"/>
                  <a:pt x="5292" y="313"/>
                </a:cubicBezTo>
                <a:cubicBezTo>
                  <a:pt x="5058" y="313"/>
                  <a:pt x="4826" y="411"/>
                  <a:pt x="4658" y="602"/>
                </a:cubicBezTo>
                <a:cubicBezTo>
                  <a:pt x="4382" y="911"/>
                  <a:pt x="4371" y="1374"/>
                  <a:pt x="4625" y="1683"/>
                </a:cubicBezTo>
                <a:cubicBezTo>
                  <a:pt x="4449" y="1827"/>
                  <a:pt x="4261" y="1970"/>
                  <a:pt x="4073" y="2114"/>
                </a:cubicBezTo>
                <a:cubicBezTo>
                  <a:pt x="3919" y="2224"/>
                  <a:pt x="3775" y="2346"/>
                  <a:pt x="3621" y="2467"/>
                </a:cubicBezTo>
                <a:cubicBezTo>
                  <a:pt x="3459" y="2322"/>
                  <a:pt x="3257" y="2250"/>
                  <a:pt x="3057" y="2250"/>
                </a:cubicBezTo>
                <a:cubicBezTo>
                  <a:pt x="2998" y="2250"/>
                  <a:pt x="2939" y="2256"/>
                  <a:pt x="2881" y="2268"/>
                </a:cubicBezTo>
                <a:cubicBezTo>
                  <a:pt x="2771" y="2081"/>
                  <a:pt x="2661" y="1904"/>
                  <a:pt x="2539" y="1728"/>
                </a:cubicBezTo>
                <a:cubicBezTo>
                  <a:pt x="2429" y="1529"/>
                  <a:pt x="2307" y="1341"/>
                  <a:pt x="2175" y="1154"/>
                </a:cubicBezTo>
                <a:cubicBezTo>
                  <a:pt x="2363" y="1021"/>
                  <a:pt x="2462" y="812"/>
                  <a:pt x="2440" y="569"/>
                </a:cubicBezTo>
                <a:cubicBezTo>
                  <a:pt x="2399" y="242"/>
                  <a:pt x="2132" y="1"/>
                  <a:pt x="1813"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grpSp>
        <p:nvGrpSpPr>
          <p:cNvPr id="44" name="Google Shape;110;p3">
            <a:extLst>
              <a:ext uri="{FF2B5EF4-FFF2-40B4-BE49-F238E27FC236}">
                <a16:creationId xmlns:a16="http://schemas.microsoft.com/office/drawing/2014/main" id="{E7EA06F4-4E66-C6CF-2813-1AE2BA766F91}"/>
              </a:ext>
            </a:extLst>
          </p:cNvPr>
          <p:cNvGrpSpPr>
            <a:grpSpLocks/>
          </p:cNvGrpSpPr>
          <p:nvPr/>
        </p:nvGrpSpPr>
        <p:grpSpPr bwMode="auto">
          <a:xfrm flipH="1">
            <a:off x="7800975" y="4437063"/>
            <a:ext cx="1401763" cy="466725"/>
            <a:chOff x="1908650" y="3874300"/>
            <a:chExt cx="648750" cy="216375"/>
          </a:xfrm>
        </p:grpSpPr>
        <p:sp>
          <p:nvSpPr>
            <p:cNvPr id="45" name="Google Shape;111;p3">
              <a:extLst>
                <a:ext uri="{FF2B5EF4-FFF2-40B4-BE49-F238E27FC236}">
                  <a16:creationId xmlns:a16="http://schemas.microsoft.com/office/drawing/2014/main" id="{02FCFCEF-6AF0-F0A2-BC38-8E418475AB55}"/>
                </a:ext>
              </a:extLst>
            </p:cNvPr>
            <p:cNvSpPr/>
            <p:nvPr/>
          </p:nvSpPr>
          <p:spPr>
            <a:xfrm>
              <a:off x="2449397" y="3874300"/>
              <a:ext cx="108003" cy="108187"/>
            </a:xfrm>
            <a:custGeom>
              <a:avLst/>
              <a:gdLst/>
              <a:ahLst/>
              <a:cxnLst/>
              <a:rect l="l" t="t" r="r" b="b"/>
              <a:pathLst>
                <a:path w="4328" h="4328" extrusionOk="0">
                  <a:moveTo>
                    <a:pt x="4327" y="1"/>
                  </a:moveTo>
                  <a:cubicBezTo>
                    <a:pt x="1943" y="1"/>
                    <a:pt x="1" y="1943"/>
                    <a:pt x="1" y="4327"/>
                  </a:cubicBezTo>
                  <a:cubicBezTo>
                    <a:pt x="2396" y="4327"/>
                    <a:pt x="4327" y="2396"/>
                    <a:pt x="4327" y="1"/>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12;p3">
              <a:extLst>
                <a:ext uri="{FF2B5EF4-FFF2-40B4-BE49-F238E27FC236}">
                  <a16:creationId xmlns:a16="http://schemas.microsoft.com/office/drawing/2014/main" id="{328C3AFB-4FF5-518E-AB6F-8DC8E650D006}"/>
                </a:ext>
              </a:extLst>
            </p:cNvPr>
            <p:cNvSpPr>
              <a:spLocks noChangeArrowheads="1"/>
            </p:cNvSpPr>
            <p:nvPr/>
          </p:nvSpPr>
          <p:spPr bwMode="auto">
            <a:xfrm>
              <a:off x="2449397" y="3982487"/>
              <a:ext cx="108003" cy="108188"/>
            </a:xfrm>
            <a:custGeom>
              <a:avLst/>
              <a:gdLst>
                <a:gd name="T0" fmla="*/ 0 w 4328"/>
                <a:gd name="T1" fmla="*/ 0 h 4328"/>
                <a:gd name="T2" fmla="*/ 4328 w 4328"/>
                <a:gd name="T3" fmla="*/ 4328 h 4328"/>
              </a:gdLst>
              <a:ahLst/>
              <a:cxnLst/>
              <a:rect l="T0" t="T1" r="T2" b="T3"/>
              <a:pathLst>
                <a:path w="4328" h="4328" extrusionOk="0">
                  <a:moveTo>
                    <a:pt x="1" y="0"/>
                  </a:moveTo>
                  <a:cubicBezTo>
                    <a:pt x="1" y="2396"/>
                    <a:pt x="1943" y="4327"/>
                    <a:pt x="4327" y="4327"/>
                  </a:cubicBezTo>
                  <a:cubicBezTo>
                    <a:pt x="4327" y="1943"/>
                    <a:pt x="2396" y="0"/>
                    <a:pt x="1"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47" name="Google Shape;113;p3">
              <a:extLst>
                <a:ext uri="{FF2B5EF4-FFF2-40B4-BE49-F238E27FC236}">
                  <a16:creationId xmlns:a16="http://schemas.microsoft.com/office/drawing/2014/main" id="{A808C86A-DCB1-7B06-D4BA-52031B3EFB47}"/>
                </a:ext>
              </a:extLst>
            </p:cNvPr>
            <p:cNvSpPr>
              <a:spLocks noChangeArrowheads="1"/>
            </p:cNvSpPr>
            <p:nvPr/>
          </p:nvSpPr>
          <p:spPr bwMode="auto">
            <a:xfrm>
              <a:off x="2340660" y="3874300"/>
              <a:ext cx="108737" cy="108187"/>
            </a:xfrm>
            <a:custGeom>
              <a:avLst/>
              <a:gdLst>
                <a:gd name="T0" fmla="*/ 0 w 4328"/>
                <a:gd name="T1" fmla="*/ 0 h 4328"/>
                <a:gd name="T2" fmla="*/ 4328 w 4328"/>
                <a:gd name="T3" fmla="*/ 4328 h 4328"/>
              </a:gdLst>
              <a:ahLst/>
              <a:cxnLst/>
              <a:rect l="T0" t="T1" r="T2" b="T3"/>
              <a:pathLst>
                <a:path w="4328" h="4328" extrusionOk="0">
                  <a:moveTo>
                    <a:pt x="1" y="1"/>
                  </a:moveTo>
                  <a:cubicBezTo>
                    <a:pt x="1" y="2396"/>
                    <a:pt x="1943" y="4327"/>
                    <a:pt x="4328" y="4327"/>
                  </a:cubicBezTo>
                  <a:cubicBezTo>
                    <a:pt x="4328" y="1943"/>
                    <a:pt x="2396" y="1"/>
                    <a:pt x="1"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48" name="Google Shape;114;p3">
              <a:extLst>
                <a:ext uri="{FF2B5EF4-FFF2-40B4-BE49-F238E27FC236}">
                  <a16:creationId xmlns:a16="http://schemas.microsoft.com/office/drawing/2014/main" id="{3D3ABA72-1E7E-58DD-C581-BFCDED8DB040}"/>
                </a:ext>
              </a:extLst>
            </p:cNvPr>
            <p:cNvSpPr/>
            <p:nvPr/>
          </p:nvSpPr>
          <p:spPr>
            <a:xfrm>
              <a:off x="2340660" y="3982487"/>
              <a:ext cx="108737" cy="108188"/>
            </a:xfrm>
            <a:custGeom>
              <a:avLst/>
              <a:gdLst/>
              <a:ahLst/>
              <a:cxnLst/>
              <a:rect l="l" t="t" r="r" b="b"/>
              <a:pathLst>
                <a:path w="4328" h="4328" extrusionOk="0">
                  <a:moveTo>
                    <a:pt x="4328" y="0"/>
                  </a:moveTo>
                  <a:cubicBezTo>
                    <a:pt x="1943" y="0"/>
                    <a:pt x="1" y="1943"/>
                    <a:pt x="1" y="4327"/>
                  </a:cubicBezTo>
                  <a:cubicBezTo>
                    <a:pt x="2396" y="4327"/>
                    <a:pt x="4328" y="2396"/>
                    <a:pt x="4328" y="0"/>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15;p3">
              <a:extLst>
                <a:ext uri="{FF2B5EF4-FFF2-40B4-BE49-F238E27FC236}">
                  <a16:creationId xmlns:a16="http://schemas.microsoft.com/office/drawing/2014/main" id="{615A5625-F6E3-D550-42C3-F21BDC13AAB9}"/>
                </a:ext>
              </a:extLst>
            </p:cNvPr>
            <p:cNvSpPr/>
            <p:nvPr/>
          </p:nvSpPr>
          <p:spPr>
            <a:xfrm>
              <a:off x="2233392" y="3874300"/>
              <a:ext cx="108003" cy="108187"/>
            </a:xfrm>
            <a:custGeom>
              <a:avLst/>
              <a:gdLst/>
              <a:ahLst/>
              <a:cxnLst/>
              <a:rect l="l" t="t" r="r" b="b"/>
              <a:pathLst>
                <a:path w="4316" h="4328" extrusionOk="0">
                  <a:moveTo>
                    <a:pt x="4316" y="1"/>
                  </a:moveTo>
                  <a:cubicBezTo>
                    <a:pt x="1932" y="1"/>
                    <a:pt x="0" y="1943"/>
                    <a:pt x="0" y="4327"/>
                  </a:cubicBezTo>
                  <a:cubicBezTo>
                    <a:pt x="2384" y="4327"/>
                    <a:pt x="4316" y="2396"/>
                    <a:pt x="4316" y="1"/>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16;p3">
              <a:extLst>
                <a:ext uri="{FF2B5EF4-FFF2-40B4-BE49-F238E27FC236}">
                  <a16:creationId xmlns:a16="http://schemas.microsoft.com/office/drawing/2014/main" id="{05513E9E-6926-E297-D1C2-74B68CCEFC2C}"/>
                </a:ext>
              </a:extLst>
            </p:cNvPr>
            <p:cNvSpPr>
              <a:spLocks noChangeArrowheads="1"/>
            </p:cNvSpPr>
            <p:nvPr/>
          </p:nvSpPr>
          <p:spPr bwMode="auto">
            <a:xfrm>
              <a:off x="2233392" y="3982487"/>
              <a:ext cx="108003" cy="108188"/>
            </a:xfrm>
            <a:custGeom>
              <a:avLst/>
              <a:gdLst>
                <a:gd name="T0" fmla="*/ 0 w 4316"/>
                <a:gd name="T1" fmla="*/ 0 h 4328"/>
                <a:gd name="T2" fmla="*/ 4316 w 4316"/>
                <a:gd name="T3" fmla="*/ 4328 h 4328"/>
              </a:gdLst>
              <a:ahLst/>
              <a:cxnLst/>
              <a:rect l="T0" t="T1" r="T2" b="T3"/>
              <a:pathLst>
                <a:path w="4316" h="4328" extrusionOk="0">
                  <a:moveTo>
                    <a:pt x="0" y="0"/>
                  </a:moveTo>
                  <a:cubicBezTo>
                    <a:pt x="0" y="2396"/>
                    <a:pt x="1932" y="4327"/>
                    <a:pt x="4316" y="4327"/>
                  </a:cubicBezTo>
                  <a:cubicBezTo>
                    <a:pt x="4316" y="1943"/>
                    <a:pt x="2384" y="0"/>
                    <a:pt x="0"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51" name="Google Shape;117;p3">
              <a:extLst>
                <a:ext uri="{FF2B5EF4-FFF2-40B4-BE49-F238E27FC236}">
                  <a16:creationId xmlns:a16="http://schemas.microsoft.com/office/drawing/2014/main" id="{637D16D6-60FB-40DF-905D-3B4592F82C1C}"/>
                </a:ext>
              </a:extLst>
            </p:cNvPr>
            <p:cNvSpPr>
              <a:spLocks noChangeArrowheads="1"/>
            </p:cNvSpPr>
            <p:nvPr/>
          </p:nvSpPr>
          <p:spPr bwMode="auto">
            <a:xfrm>
              <a:off x="2124655" y="3874300"/>
              <a:ext cx="108003" cy="108187"/>
            </a:xfrm>
            <a:custGeom>
              <a:avLst/>
              <a:gdLst>
                <a:gd name="T0" fmla="*/ 0 w 4317"/>
                <a:gd name="T1" fmla="*/ 0 h 4328"/>
                <a:gd name="T2" fmla="*/ 4317 w 4317"/>
                <a:gd name="T3" fmla="*/ 4328 h 4328"/>
              </a:gdLst>
              <a:ahLst/>
              <a:cxnLst/>
              <a:rect l="T0" t="T1" r="T2" b="T3"/>
              <a:pathLst>
                <a:path w="4317" h="4328" extrusionOk="0">
                  <a:moveTo>
                    <a:pt x="0" y="1"/>
                  </a:moveTo>
                  <a:cubicBezTo>
                    <a:pt x="0" y="2396"/>
                    <a:pt x="1932" y="4327"/>
                    <a:pt x="4316" y="4327"/>
                  </a:cubicBezTo>
                  <a:cubicBezTo>
                    <a:pt x="4316" y="1943"/>
                    <a:pt x="2385" y="1"/>
                    <a:pt x="0"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52" name="Google Shape;118;p3">
              <a:extLst>
                <a:ext uri="{FF2B5EF4-FFF2-40B4-BE49-F238E27FC236}">
                  <a16:creationId xmlns:a16="http://schemas.microsoft.com/office/drawing/2014/main" id="{1A8B4E35-8F42-C84D-073E-547C6B9C6EA2}"/>
                </a:ext>
              </a:extLst>
            </p:cNvPr>
            <p:cNvSpPr/>
            <p:nvPr/>
          </p:nvSpPr>
          <p:spPr>
            <a:xfrm>
              <a:off x="2124655" y="3982487"/>
              <a:ext cx="108003" cy="108188"/>
            </a:xfrm>
            <a:custGeom>
              <a:avLst/>
              <a:gdLst/>
              <a:ahLst/>
              <a:cxnLst/>
              <a:rect l="l" t="t" r="r" b="b"/>
              <a:pathLst>
                <a:path w="4317" h="4328" extrusionOk="0">
                  <a:moveTo>
                    <a:pt x="4316" y="0"/>
                  </a:moveTo>
                  <a:cubicBezTo>
                    <a:pt x="1932" y="0"/>
                    <a:pt x="0" y="1943"/>
                    <a:pt x="0" y="4327"/>
                  </a:cubicBezTo>
                  <a:cubicBezTo>
                    <a:pt x="2385" y="4327"/>
                    <a:pt x="4316" y="2396"/>
                    <a:pt x="4316" y="0"/>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19;p3">
              <a:extLst>
                <a:ext uri="{FF2B5EF4-FFF2-40B4-BE49-F238E27FC236}">
                  <a16:creationId xmlns:a16="http://schemas.microsoft.com/office/drawing/2014/main" id="{43DA5A1C-5CD2-1D21-87A7-E9F7E0D509FA}"/>
                </a:ext>
              </a:extLst>
            </p:cNvPr>
            <p:cNvSpPr/>
            <p:nvPr/>
          </p:nvSpPr>
          <p:spPr>
            <a:xfrm>
              <a:off x="2016653" y="3874300"/>
              <a:ext cx="108002" cy="108187"/>
            </a:xfrm>
            <a:custGeom>
              <a:avLst/>
              <a:gdLst/>
              <a:ahLst/>
              <a:cxnLst/>
              <a:rect l="l" t="t" r="r" b="b"/>
              <a:pathLst>
                <a:path w="4328" h="4328" extrusionOk="0">
                  <a:moveTo>
                    <a:pt x="4327" y="1"/>
                  </a:moveTo>
                  <a:cubicBezTo>
                    <a:pt x="1932" y="1"/>
                    <a:pt x="1" y="1943"/>
                    <a:pt x="1" y="4327"/>
                  </a:cubicBezTo>
                  <a:cubicBezTo>
                    <a:pt x="2385" y="4327"/>
                    <a:pt x="4327" y="2396"/>
                    <a:pt x="4327" y="1"/>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20;p3">
              <a:extLst>
                <a:ext uri="{FF2B5EF4-FFF2-40B4-BE49-F238E27FC236}">
                  <a16:creationId xmlns:a16="http://schemas.microsoft.com/office/drawing/2014/main" id="{7D79DA13-B0E1-6AF5-5028-F88761328CF5}"/>
                </a:ext>
              </a:extLst>
            </p:cNvPr>
            <p:cNvSpPr>
              <a:spLocks noChangeArrowheads="1"/>
            </p:cNvSpPr>
            <p:nvPr/>
          </p:nvSpPr>
          <p:spPr bwMode="auto">
            <a:xfrm>
              <a:off x="2016653" y="3982487"/>
              <a:ext cx="108002" cy="108188"/>
            </a:xfrm>
            <a:custGeom>
              <a:avLst/>
              <a:gdLst>
                <a:gd name="T0" fmla="*/ 0 w 4328"/>
                <a:gd name="T1" fmla="*/ 0 h 4328"/>
                <a:gd name="T2" fmla="*/ 4328 w 4328"/>
                <a:gd name="T3" fmla="*/ 4328 h 4328"/>
              </a:gdLst>
              <a:ahLst/>
              <a:cxnLst/>
              <a:rect l="T0" t="T1" r="T2" b="T3"/>
              <a:pathLst>
                <a:path w="4328" h="4328" extrusionOk="0">
                  <a:moveTo>
                    <a:pt x="1" y="0"/>
                  </a:moveTo>
                  <a:cubicBezTo>
                    <a:pt x="1" y="2396"/>
                    <a:pt x="1932" y="4327"/>
                    <a:pt x="4327" y="4327"/>
                  </a:cubicBezTo>
                  <a:cubicBezTo>
                    <a:pt x="4327" y="1943"/>
                    <a:pt x="2385" y="0"/>
                    <a:pt x="1"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55" name="Google Shape;121;p3">
              <a:extLst>
                <a:ext uri="{FF2B5EF4-FFF2-40B4-BE49-F238E27FC236}">
                  <a16:creationId xmlns:a16="http://schemas.microsoft.com/office/drawing/2014/main" id="{5702CDEB-C72E-62E1-F5A6-A5F42CE43212}"/>
                </a:ext>
              </a:extLst>
            </p:cNvPr>
            <p:cNvSpPr>
              <a:spLocks noChangeArrowheads="1"/>
            </p:cNvSpPr>
            <p:nvPr/>
          </p:nvSpPr>
          <p:spPr bwMode="auto">
            <a:xfrm>
              <a:off x="1908650" y="3874300"/>
              <a:ext cx="108003" cy="108187"/>
            </a:xfrm>
            <a:custGeom>
              <a:avLst/>
              <a:gdLst>
                <a:gd name="T0" fmla="*/ 0 w 4327"/>
                <a:gd name="T1" fmla="*/ 0 h 4328"/>
                <a:gd name="T2" fmla="*/ 4327 w 4327"/>
                <a:gd name="T3" fmla="*/ 4328 h 4328"/>
              </a:gdLst>
              <a:ahLst/>
              <a:cxnLst/>
              <a:rect l="T0" t="T1" r="T2" b="T3"/>
              <a:pathLst>
                <a:path w="4327" h="4328" extrusionOk="0">
                  <a:moveTo>
                    <a:pt x="0" y="1"/>
                  </a:moveTo>
                  <a:cubicBezTo>
                    <a:pt x="0" y="2396"/>
                    <a:pt x="1932" y="4327"/>
                    <a:pt x="4327" y="4327"/>
                  </a:cubicBezTo>
                  <a:cubicBezTo>
                    <a:pt x="4327" y="1943"/>
                    <a:pt x="2384" y="1"/>
                    <a:pt x="0"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56" name="Google Shape;122;p3">
              <a:extLst>
                <a:ext uri="{FF2B5EF4-FFF2-40B4-BE49-F238E27FC236}">
                  <a16:creationId xmlns:a16="http://schemas.microsoft.com/office/drawing/2014/main" id="{FA704FDA-F8FF-D0CA-8EA4-DE03C72756D5}"/>
                </a:ext>
              </a:extLst>
            </p:cNvPr>
            <p:cNvSpPr/>
            <p:nvPr/>
          </p:nvSpPr>
          <p:spPr>
            <a:xfrm>
              <a:off x="1908650" y="3982487"/>
              <a:ext cx="108003" cy="108188"/>
            </a:xfrm>
            <a:custGeom>
              <a:avLst/>
              <a:gdLst/>
              <a:ahLst/>
              <a:cxnLst/>
              <a:rect l="l" t="t" r="r" b="b"/>
              <a:pathLst>
                <a:path w="4327" h="4328" extrusionOk="0">
                  <a:moveTo>
                    <a:pt x="4327" y="0"/>
                  </a:moveTo>
                  <a:cubicBezTo>
                    <a:pt x="1932" y="0"/>
                    <a:pt x="0" y="1943"/>
                    <a:pt x="0" y="4327"/>
                  </a:cubicBezTo>
                  <a:cubicBezTo>
                    <a:pt x="2384" y="4327"/>
                    <a:pt x="4327" y="2396"/>
                    <a:pt x="4327" y="0"/>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57" name="Google Shape;123;p3">
            <a:extLst>
              <a:ext uri="{FF2B5EF4-FFF2-40B4-BE49-F238E27FC236}">
                <a16:creationId xmlns:a16="http://schemas.microsoft.com/office/drawing/2014/main" id="{38845E05-E450-6D93-D7EA-798D403F83D6}"/>
              </a:ext>
            </a:extLst>
          </p:cNvPr>
          <p:cNvSpPr>
            <a:spLocks noChangeArrowheads="1"/>
          </p:cNvSpPr>
          <p:nvPr/>
        </p:nvSpPr>
        <p:spPr bwMode="auto">
          <a:xfrm rot="5400000" flipH="1">
            <a:off x="8794750" y="4068763"/>
            <a:ext cx="192088" cy="188912"/>
          </a:xfrm>
          <a:custGeom>
            <a:avLst/>
            <a:gdLst>
              <a:gd name="T0" fmla="*/ 0 w 2948"/>
              <a:gd name="T1" fmla="*/ 0 h 2895"/>
              <a:gd name="T2" fmla="*/ 2948 w 2948"/>
              <a:gd name="T3" fmla="*/ 2895 h 2895"/>
            </a:gdLst>
            <a:ahLst/>
            <a:cxnLst/>
            <a:rect l="T0" t="T1" r="T2" b="T3"/>
            <a:pathLst>
              <a:path w="2948" h="2895" extrusionOk="0">
                <a:moveTo>
                  <a:pt x="294" y="0"/>
                </a:moveTo>
                <a:cubicBezTo>
                  <a:pt x="227" y="0"/>
                  <a:pt x="160" y="28"/>
                  <a:pt x="111" y="83"/>
                </a:cubicBezTo>
                <a:cubicBezTo>
                  <a:pt x="0" y="182"/>
                  <a:pt x="0" y="348"/>
                  <a:pt x="111" y="458"/>
                </a:cubicBezTo>
                <a:lnTo>
                  <a:pt x="1093" y="1452"/>
                </a:lnTo>
                <a:lnTo>
                  <a:pt x="111" y="2434"/>
                </a:lnTo>
                <a:cubicBezTo>
                  <a:pt x="0" y="2544"/>
                  <a:pt x="0" y="2710"/>
                  <a:pt x="111" y="2820"/>
                </a:cubicBezTo>
                <a:cubicBezTo>
                  <a:pt x="160" y="2870"/>
                  <a:pt x="227" y="2895"/>
                  <a:pt x="294" y="2895"/>
                </a:cubicBezTo>
                <a:cubicBezTo>
                  <a:pt x="362" y="2895"/>
                  <a:pt x="431" y="2870"/>
                  <a:pt x="486" y="2820"/>
                </a:cubicBezTo>
                <a:lnTo>
                  <a:pt x="1479" y="1827"/>
                </a:lnTo>
                <a:lnTo>
                  <a:pt x="2462" y="2820"/>
                </a:lnTo>
                <a:cubicBezTo>
                  <a:pt x="2517" y="2870"/>
                  <a:pt x="2586" y="2895"/>
                  <a:pt x="2655" y="2895"/>
                </a:cubicBezTo>
                <a:cubicBezTo>
                  <a:pt x="2724" y="2895"/>
                  <a:pt x="2793" y="2870"/>
                  <a:pt x="2848" y="2820"/>
                </a:cubicBezTo>
                <a:cubicBezTo>
                  <a:pt x="2947" y="2710"/>
                  <a:pt x="2947" y="2544"/>
                  <a:pt x="2848" y="2434"/>
                </a:cubicBezTo>
                <a:lnTo>
                  <a:pt x="1855" y="1452"/>
                </a:lnTo>
                <a:lnTo>
                  <a:pt x="2848" y="458"/>
                </a:lnTo>
                <a:cubicBezTo>
                  <a:pt x="2947" y="348"/>
                  <a:pt x="2947" y="182"/>
                  <a:pt x="2848" y="83"/>
                </a:cubicBezTo>
                <a:cubicBezTo>
                  <a:pt x="2793" y="28"/>
                  <a:pt x="2724" y="0"/>
                  <a:pt x="2655" y="0"/>
                </a:cubicBezTo>
                <a:cubicBezTo>
                  <a:pt x="2586" y="0"/>
                  <a:pt x="2517" y="28"/>
                  <a:pt x="2462" y="83"/>
                </a:cubicBezTo>
                <a:lnTo>
                  <a:pt x="1479" y="1065"/>
                </a:lnTo>
                <a:lnTo>
                  <a:pt x="486" y="83"/>
                </a:lnTo>
                <a:cubicBezTo>
                  <a:pt x="431" y="28"/>
                  <a:pt x="362" y="0"/>
                  <a:pt x="294"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58" name="Google Shape;124;p3">
            <a:extLst>
              <a:ext uri="{FF2B5EF4-FFF2-40B4-BE49-F238E27FC236}">
                <a16:creationId xmlns:a16="http://schemas.microsoft.com/office/drawing/2014/main" id="{31D2A980-24D2-AD5D-B405-FD87D938D157}"/>
              </a:ext>
            </a:extLst>
          </p:cNvPr>
          <p:cNvSpPr>
            <a:spLocks noChangeArrowheads="1"/>
          </p:cNvSpPr>
          <p:nvPr/>
        </p:nvSpPr>
        <p:spPr bwMode="auto">
          <a:xfrm>
            <a:off x="925513" y="442913"/>
            <a:ext cx="3268662" cy="3268662"/>
          </a:xfrm>
          <a:prstGeom prst="ellipse">
            <a:avLst/>
          </a:prstGeom>
          <a:solidFill>
            <a:schemeClr val="bg2"/>
          </a:solidFill>
          <a:ln w="9525">
            <a:noFill/>
            <a:round/>
            <a:headEnd/>
            <a:tailEnd/>
          </a:ln>
        </p:spPr>
        <p:txBody>
          <a:bodyPr lIns="91425" tIns="91425" rIns="91425" bIns="91425" anchor="ctr"/>
          <a:lstStyle/>
          <a:p>
            <a:pPr>
              <a:buClr>
                <a:srgbClr val="000000"/>
              </a:buClr>
              <a:buFont typeface="Arial" pitchFamily="34" charset="0"/>
              <a:buNone/>
              <a:defRPr/>
            </a:pPr>
            <a:endParaRPr lang="fr-FR" dirty="0"/>
          </a:p>
        </p:txBody>
      </p:sp>
      <p:sp>
        <p:nvSpPr>
          <p:cNvPr id="59" name="Google Shape;125;p3">
            <a:extLst>
              <a:ext uri="{FF2B5EF4-FFF2-40B4-BE49-F238E27FC236}">
                <a16:creationId xmlns:a16="http://schemas.microsoft.com/office/drawing/2014/main" id="{6278D748-A170-F0F4-18E6-123AE97EC198}"/>
              </a:ext>
            </a:extLst>
          </p:cNvPr>
          <p:cNvSpPr>
            <a:spLocks noChangeArrowheads="1"/>
          </p:cNvSpPr>
          <p:nvPr/>
        </p:nvSpPr>
        <p:spPr bwMode="auto">
          <a:xfrm rot="5400000" flipH="1">
            <a:off x="8516938" y="4068762"/>
            <a:ext cx="192088" cy="188913"/>
          </a:xfrm>
          <a:custGeom>
            <a:avLst/>
            <a:gdLst>
              <a:gd name="T0" fmla="*/ 0 w 2948"/>
              <a:gd name="T1" fmla="*/ 0 h 2895"/>
              <a:gd name="T2" fmla="*/ 2948 w 2948"/>
              <a:gd name="T3" fmla="*/ 2895 h 2895"/>
            </a:gdLst>
            <a:ahLst/>
            <a:cxnLst/>
            <a:rect l="T0" t="T1" r="T2" b="T3"/>
            <a:pathLst>
              <a:path w="2948" h="2895" extrusionOk="0">
                <a:moveTo>
                  <a:pt x="294" y="0"/>
                </a:moveTo>
                <a:cubicBezTo>
                  <a:pt x="227" y="0"/>
                  <a:pt x="160" y="25"/>
                  <a:pt x="111" y="75"/>
                </a:cubicBezTo>
                <a:cubicBezTo>
                  <a:pt x="0" y="185"/>
                  <a:pt x="0" y="350"/>
                  <a:pt x="111" y="461"/>
                </a:cubicBezTo>
                <a:lnTo>
                  <a:pt x="1093" y="1443"/>
                </a:lnTo>
                <a:lnTo>
                  <a:pt x="111" y="2437"/>
                </a:lnTo>
                <a:cubicBezTo>
                  <a:pt x="0" y="2547"/>
                  <a:pt x="0" y="2712"/>
                  <a:pt x="111" y="2812"/>
                </a:cubicBezTo>
                <a:cubicBezTo>
                  <a:pt x="160" y="2867"/>
                  <a:pt x="227" y="2895"/>
                  <a:pt x="294" y="2895"/>
                </a:cubicBezTo>
                <a:cubicBezTo>
                  <a:pt x="362" y="2895"/>
                  <a:pt x="431" y="2867"/>
                  <a:pt x="486" y="2812"/>
                </a:cubicBezTo>
                <a:lnTo>
                  <a:pt x="1479" y="1829"/>
                </a:lnTo>
                <a:lnTo>
                  <a:pt x="2462" y="2812"/>
                </a:lnTo>
                <a:cubicBezTo>
                  <a:pt x="2517" y="2867"/>
                  <a:pt x="2586" y="2895"/>
                  <a:pt x="2655" y="2895"/>
                </a:cubicBezTo>
                <a:cubicBezTo>
                  <a:pt x="2724" y="2895"/>
                  <a:pt x="2793" y="2867"/>
                  <a:pt x="2848" y="2812"/>
                </a:cubicBezTo>
                <a:cubicBezTo>
                  <a:pt x="2947" y="2712"/>
                  <a:pt x="2947" y="2547"/>
                  <a:pt x="2848" y="2437"/>
                </a:cubicBezTo>
                <a:lnTo>
                  <a:pt x="1855" y="1443"/>
                </a:lnTo>
                <a:lnTo>
                  <a:pt x="2848" y="461"/>
                </a:lnTo>
                <a:cubicBezTo>
                  <a:pt x="2947" y="350"/>
                  <a:pt x="2947" y="185"/>
                  <a:pt x="2848" y="75"/>
                </a:cubicBezTo>
                <a:cubicBezTo>
                  <a:pt x="2793" y="25"/>
                  <a:pt x="2724" y="0"/>
                  <a:pt x="2655" y="0"/>
                </a:cubicBezTo>
                <a:cubicBezTo>
                  <a:pt x="2586" y="0"/>
                  <a:pt x="2517" y="25"/>
                  <a:pt x="2462" y="75"/>
                </a:cubicBezTo>
                <a:lnTo>
                  <a:pt x="1479" y="1068"/>
                </a:lnTo>
                <a:lnTo>
                  <a:pt x="486" y="75"/>
                </a:lnTo>
                <a:cubicBezTo>
                  <a:pt x="431" y="25"/>
                  <a:pt x="362" y="0"/>
                  <a:pt x="294" y="0"/>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grpSp>
        <p:nvGrpSpPr>
          <p:cNvPr id="60" name="Google Shape;126;p3">
            <a:extLst>
              <a:ext uri="{FF2B5EF4-FFF2-40B4-BE49-F238E27FC236}">
                <a16:creationId xmlns:a16="http://schemas.microsoft.com/office/drawing/2014/main" id="{F6D62BFF-3FD1-919D-DC0D-6F5F018A0B14}"/>
              </a:ext>
            </a:extLst>
          </p:cNvPr>
          <p:cNvGrpSpPr>
            <a:grpSpLocks/>
          </p:cNvGrpSpPr>
          <p:nvPr/>
        </p:nvGrpSpPr>
        <p:grpSpPr bwMode="auto">
          <a:xfrm flipH="1">
            <a:off x="7986713" y="-1588"/>
            <a:ext cx="409575" cy="1330326"/>
            <a:chOff x="713225" y="-66200"/>
            <a:chExt cx="409625" cy="1329814"/>
          </a:xfrm>
        </p:grpSpPr>
        <p:sp>
          <p:nvSpPr>
            <p:cNvPr id="61" name="Google Shape;127;p3">
              <a:extLst>
                <a:ext uri="{FF2B5EF4-FFF2-40B4-BE49-F238E27FC236}">
                  <a16:creationId xmlns:a16="http://schemas.microsoft.com/office/drawing/2014/main" id="{A1FAB27A-B5CF-A4FF-56C7-CA39B046D078}"/>
                </a:ext>
              </a:extLst>
            </p:cNvPr>
            <p:cNvSpPr/>
            <p:nvPr/>
          </p:nvSpPr>
          <p:spPr>
            <a:xfrm>
              <a:off x="1122850" y="-66200"/>
              <a:ext cx="0" cy="1329814"/>
            </a:xfrm>
            <a:custGeom>
              <a:avLst/>
              <a:gdLst/>
              <a:ahLst/>
              <a:cxnLst/>
              <a:rect l="l" t="t" r="r" b="b"/>
              <a:pathLst>
                <a:path w="1" h="24228" fill="none" extrusionOk="0">
                  <a:moveTo>
                    <a:pt x="0" y="0"/>
                  </a:moveTo>
                  <a:lnTo>
                    <a:pt x="0" y="24228"/>
                  </a:lnTo>
                </a:path>
              </a:pathLst>
            </a:custGeom>
            <a:noFill/>
            <a:ln w="28575" cap="flat" cmpd="sng">
              <a:solidFill>
                <a:schemeClr val="accent5"/>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28;p3">
              <a:extLst>
                <a:ext uri="{FF2B5EF4-FFF2-40B4-BE49-F238E27FC236}">
                  <a16:creationId xmlns:a16="http://schemas.microsoft.com/office/drawing/2014/main" id="{6A7A7CBC-431A-9515-C46D-562AB257F2FC}"/>
                </a:ext>
              </a:extLst>
            </p:cNvPr>
            <p:cNvSpPr/>
            <p:nvPr/>
          </p:nvSpPr>
          <p:spPr>
            <a:xfrm>
              <a:off x="1040290" y="-66200"/>
              <a:ext cx="0" cy="1329814"/>
            </a:xfrm>
            <a:custGeom>
              <a:avLst/>
              <a:gdLst/>
              <a:ahLst/>
              <a:cxnLst/>
              <a:rect l="l" t="t" r="r" b="b"/>
              <a:pathLst>
                <a:path w="1" h="24228" fill="none" extrusionOk="0">
                  <a:moveTo>
                    <a:pt x="0" y="0"/>
                  </a:moveTo>
                  <a:lnTo>
                    <a:pt x="0" y="24228"/>
                  </a:lnTo>
                </a:path>
              </a:pathLst>
            </a:custGeom>
            <a:noFill/>
            <a:ln w="28575" cap="flat" cmpd="sng">
              <a:solidFill>
                <a:schemeClr val="accent5"/>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129;p3">
              <a:extLst>
                <a:ext uri="{FF2B5EF4-FFF2-40B4-BE49-F238E27FC236}">
                  <a16:creationId xmlns:a16="http://schemas.microsoft.com/office/drawing/2014/main" id="{308CB9B2-EB98-FC15-FAF4-A60ED39AB295}"/>
                </a:ext>
              </a:extLst>
            </p:cNvPr>
            <p:cNvSpPr/>
            <p:nvPr/>
          </p:nvSpPr>
          <p:spPr>
            <a:xfrm>
              <a:off x="959318" y="-66200"/>
              <a:ext cx="0" cy="1329814"/>
            </a:xfrm>
            <a:custGeom>
              <a:avLst/>
              <a:gdLst/>
              <a:ahLst/>
              <a:cxnLst/>
              <a:rect l="l" t="t" r="r" b="b"/>
              <a:pathLst>
                <a:path w="1" h="24228" fill="none" extrusionOk="0">
                  <a:moveTo>
                    <a:pt x="0" y="0"/>
                  </a:moveTo>
                  <a:lnTo>
                    <a:pt x="0" y="24228"/>
                  </a:lnTo>
                </a:path>
              </a:pathLst>
            </a:custGeom>
            <a:noFill/>
            <a:ln w="28575" cap="flat" cmpd="sng">
              <a:solidFill>
                <a:schemeClr val="accent5"/>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30;p3">
              <a:extLst>
                <a:ext uri="{FF2B5EF4-FFF2-40B4-BE49-F238E27FC236}">
                  <a16:creationId xmlns:a16="http://schemas.microsoft.com/office/drawing/2014/main" id="{5931B1BA-DB20-3ECB-318F-C95F8EB41673}"/>
                </a:ext>
              </a:extLst>
            </p:cNvPr>
            <p:cNvSpPr/>
            <p:nvPr/>
          </p:nvSpPr>
          <p:spPr>
            <a:xfrm>
              <a:off x="876758" y="-66200"/>
              <a:ext cx="0" cy="1329814"/>
            </a:xfrm>
            <a:custGeom>
              <a:avLst/>
              <a:gdLst/>
              <a:ahLst/>
              <a:cxnLst/>
              <a:rect l="l" t="t" r="r" b="b"/>
              <a:pathLst>
                <a:path w="1" h="24228" fill="none" extrusionOk="0">
                  <a:moveTo>
                    <a:pt x="0" y="0"/>
                  </a:moveTo>
                  <a:lnTo>
                    <a:pt x="0" y="24228"/>
                  </a:lnTo>
                </a:path>
              </a:pathLst>
            </a:custGeom>
            <a:noFill/>
            <a:ln w="28575" cap="flat" cmpd="sng">
              <a:solidFill>
                <a:schemeClr val="accent5"/>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31;p3">
              <a:extLst>
                <a:ext uri="{FF2B5EF4-FFF2-40B4-BE49-F238E27FC236}">
                  <a16:creationId xmlns:a16="http://schemas.microsoft.com/office/drawing/2014/main" id="{0E13648B-0C29-558E-D583-5E4AF12BB0F4}"/>
                </a:ext>
              </a:extLst>
            </p:cNvPr>
            <p:cNvSpPr/>
            <p:nvPr/>
          </p:nvSpPr>
          <p:spPr>
            <a:xfrm>
              <a:off x="795785" y="-66200"/>
              <a:ext cx="0" cy="1329814"/>
            </a:xfrm>
            <a:custGeom>
              <a:avLst/>
              <a:gdLst/>
              <a:ahLst/>
              <a:cxnLst/>
              <a:rect l="l" t="t" r="r" b="b"/>
              <a:pathLst>
                <a:path w="1" h="24228" fill="none" extrusionOk="0">
                  <a:moveTo>
                    <a:pt x="1" y="0"/>
                  </a:moveTo>
                  <a:lnTo>
                    <a:pt x="1" y="24228"/>
                  </a:lnTo>
                </a:path>
              </a:pathLst>
            </a:custGeom>
            <a:noFill/>
            <a:ln w="28575" cap="flat" cmpd="sng">
              <a:solidFill>
                <a:schemeClr val="accent5"/>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32;p3">
              <a:extLst>
                <a:ext uri="{FF2B5EF4-FFF2-40B4-BE49-F238E27FC236}">
                  <a16:creationId xmlns:a16="http://schemas.microsoft.com/office/drawing/2014/main" id="{5A19B3D1-023B-F93A-5ADF-C217B61AFBDE}"/>
                </a:ext>
              </a:extLst>
            </p:cNvPr>
            <p:cNvSpPr/>
            <p:nvPr/>
          </p:nvSpPr>
          <p:spPr>
            <a:xfrm>
              <a:off x="713225" y="-66200"/>
              <a:ext cx="0" cy="1329814"/>
            </a:xfrm>
            <a:custGeom>
              <a:avLst/>
              <a:gdLst/>
              <a:ahLst/>
              <a:cxnLst/>
              <a:rect l="l" t="t" r="r" b="b"/>
              <a:pathLst>
                <a:path w="1" h="24228" fill="none" extrusionOk="0">
                  <a:moveTo>
                    <a:pt x="1" y="0"/>
                  </a:moveTo>
                  <a:lnTo>
                    <a:pt x="1" y="24228"/>
                  </a:lnTo>
                </a:path>
              </a:pathLst>
            </a:custGeom>
            <a:noFill/>
            <a:ln w="28575" cap="flat" cmpd="sng">
              <a:solidFill>
                <a:schemeClr val="accent5"/>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68" name="Google Shape;68;p3"/>
          <p:cNvSpPr txBox="1">
            <a:spLocks noGrp="1"/>
          </p:cNvSpPr>
          <p:nvPr>
            <p:ph type="title"/>
          </p:nvPr>
        </p:nvSpPr>
        <p:spPr>
          <a:xfrm>
            <a:off x="4572000" y="2291927"/>
            <a:ext cx="3858900" cy="841800"/>
          </a:xfrm>
          <a:prstGeom prst="rect">
            <a:avLst/>
          </a:prstGeom>
        </p:spPr>
        <p:txBody>
          <a:bodyPr spcFirstLastPara="1">
            <a:noAutofit/>
          </a:bodyPr>
          <a:lstStyle>
            <a:lvl1pPr lvl="0" algn="r">
              <a:spcBef>
                <a:spcPts val="0"/>
              </a:spcBef>
              <a:spcAft>
                <a:spcPts val="0"/>
              </a:spcAft>
              <a:buSzPts val="3600"/>
              <a:buNone/>
              <a:defRPr sz="45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9" name="Google Shape;69;p3"/>
          <p:cNvSpPr txBox="1">
            <a:spLocks noGrp="1"/>
          </p:cNvSpPr>
          <p:nvPr>
            <p:ph type="title" idx="2"/>
          </p:nvPr>
        </p:nvSpPr>
        <p:spPr>
          <a:xfrm>
            <a:off x="4572000" y="1585405"/>
            <a:ext cx="3858900" cy="677400"/>
          </a:xfrm>
          <a:prstGeom prst="rect">
            <a:avLst/>
          </a:prstGeom>
        </p:spPr>
        <p:txBody>
          <a:bodyPr spcFirstLastPara="1">
            <a:noAutofit/>
          </a:bodyPr>
          <a:lstStyle>
            <a:lvl1pPr lvl="0" algn="r" rtl="0">
              <a:spcBef>
                <a:spcPts val="0"/>
              </a:spcBef>
              <a:spcAft>
                <a:spcPts val="0"/>
              </a:spcAft>
              <a:buSzPts val="6000"/>
              <a:buNone/>
              <a:defRPr sz="7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fr-FR"/>
              <a:t>Cliquez pour modifier le style du titre</a:t>
            </a:r>
            <a:endParaRPr/>
          </a:p>
        </p:txBody>
      </p:sp>
      <p:sp>
        <p:nvSpPr>
          <p:cNvPr id="70" name="Google Shape;70;p3"/>
          <p:cNvSpPr txBox="1">
            <a:spLocks noGrp="1"/>
          </p:cNvSpPr>
          <p:nvPr>
            <p:ph type="subTitle" idx="1"/>
          </p:nvPr>
        </p:nvSpPr>
        <p:spPr>
          <a:xfrm>
            <a:off x="5327400" y="3141389"/>
            <a:ext cx="3103500" cy="492900"/>
          </a:xfrm>
          <a:prstGeom prst="rect">
            <a:avLst/>
          </a:prstGeom>
        </p:spPr>
        <p:txBody>
          <a:bodyPr spcFirstLastPara="1" anchor="ctr">
            <a:noAutofit/>
          </a:bodyPr>
          <a:lstStyle>
            <a:lvl1pPr lvl="0" algn="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42001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3"/>
        <p:cNvGrpSpPr/>
        <p:nvPr/>
      </p:nvGrpSpPr>
      <p:grpSpPr>
        <a:xfrm>
          <a:off x="0" y="0"/>
          <a:ext cx="0" cy="0"/>
          <a:chOff x="0" y="0"/>
          <a:chExt cx="0" cy="0"/>
        </a:xfrm>
      </p:grpSpPr>
      <p:sp>
        <p:nvSpPr>
          <p:cNvPr id="2" name="Google Shape;136;p4">
            <a:extLst>
              <a:ext uri="{FF2B5EF4-FFF2-40B4-BE49-F238E27FC236}">
                <a16:creationId xmlns:a16="http://schemas.microsoft.com/office/drawing/2014/main" id="{595C1E33-8245-34E1-2F80-45D9FEBC8AF9}"/>
              </a:ext>
            </a:extLst>
          </p:cNvPr>
          <p:cNvSpPr/>
          <p:nvPr/>
        </p:nvSpPr>
        <p:spPr>
          <a:xfrm rot="10800000">
            <a:off x="8308975" y="4392613"/>
            <a:ext cx="247650" cy="787400"/>
          </a:xfrm>
          <a:custGeom>
            <a:avLst/>
            <a:gdLst/>
            <a:ahLst/>
            <a:cxnLst/>
            <a:rect l="l" t="t" r="r" b="b"/>
            <a:pathLst>
              <a:path w="10718" h="33798" extrusionOk="0">
                <a:moveTo>
                  <a:pt x="1" y="1"/>
                </a:moveTo>
                <a:lnTo>
                  <a:pt x="1" y="28445"/>
                </a:lnTo>
                <a:cubicBezTo>
                  <a:pt x="1" y="31403"/>
                  <a:pt x="2407" y="33798"/>
                  <a:pt x="5365" y="33798"/>
                </a:cubicBezTo>
                <a:cubicBezTo>
                  <a:pt x="8323" y="33798"/>
                  <a:pt x="10718" y="31403"/>
                  <a:pt x="10718" y="28445"/>
                </a:cubicBezTo>
                <a:lnTo>
                  <a:pt x="10718" y="1"/>
                </a:ln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3" name="Google Shape;137;p4">
            <a:extLst>
              <a:ext uri="{FF2B5EF4-FFF2-40B4-BE49-F238E27FC236}">
                <a16:creationId xmlns:a16="http://schemas.microsoft.com/office/drawing/2014/main" id="{758C0D1E-B518-FD37-1B4B-C82F194DE86E}"/>
              </a:ext>
            </a:extLst>
          </p:cNvPr>
          <p:cNvGrpSpPr>
            <a:grpSpLocks/>
          </p:cNvGrpSpPr>
          <p:nvPr/>
        </p:nvGrpSpPr>
        <p:grpSpPr bwMode="auto">
          <a:xfrm>
            <a:off x="254000" y="-1588"/>
            <a:ext cx="409575" cy="1330326"/>
            <a:chOff x="713225" y="-66200"/>
            <a:chExt cx="409625" cy="1329814"/>
          </a:xfrm>
        </p:grpSpPr>
        <p:sp>
          <p:nvSpPr>
            <p:cNvPr id="4" name="Google Shape;138;p4">
              <a:extLst>
                <a:ext uri="{FF2B5EF4-FFF2-40B4-BE49-F238E27FC236}">
                  <a16:creationId xmlns:a16="http://schemas.microsoft.com/office/drawing/2014/main" id="{0BFBAFA8-93B2-D784-70DE-BA65AA42B958}"/>
                </a:ext>
              </a:extLst>
            </p:cNvPr>
            <p:cNvSpPr/>
            <p:nvPr/>
          </p:nvSpPr>
          <p:spPr>
            <a:xfrm>
              <a:off x="1122850" y="-66200"/>
              <a:ext cx="0" cy="1329814"/>
            </a:xfrm>
            <a:custGeom>
              <a:avLst/>
              <a:gdLst/>
              <a:ahLst/>
              <a:cxnLst/>
              <a:rect l="l" t="t" r="r" b="b"/>
              <a:pathLst>
                <a:path w="1" h="24228" fill="none" extrusionOk="0">
                  <a:moveTo>
                    <a:pt x="0" y="0"/>
                  </a:moveTo>
                  <a:lnTo>
                    <a:pt x="0" y="24228"/>
                  </a:lnTo>
                </a:path>
              </a:pathLst>
            </a:custGeom>
            <a:noFill/>
            <a:ln w="28575" cap="flat" cmpd="sng">
              <a:solidFill>
                <a:schemeClr val="accent4"/>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139;p4">
              <a:extLst>
                <a:ext uri="{FF2B5EF4-FFF2-40B4-BE49-F238E27FC236}">
                  <a16:creationId xmlns:a16="http://schemas.microsoft.com/office/drawing/2014/main" id="{5543B43D-C59F-6C45-8331-ED1E5DA32A9D}"/>
                </a:ext>
              </a:extLst>
            </p:cNvPr>
            <p:cNvSpPr/>
            <p:nvPr/>
          </p:nvSpPr>
          <p:spPr>
            <a:xfrm>
              <a:off x="1040290" y="-66200"/>
              <a:ext cx="0" cy="1329814"/>
            </a:xfrm>
            <a:custGeom>
              <a:avLst/>
              <a:gdLst/>
              <a:ahLst/>
              <a:cxnLst/>
              <a:rect l="l" t="t" r="r" b="b"/>
              <a:pathLst>
                <a:path w="1" h="24228" fill="none" extrusionOk="0">
                  <a:moveTo>
                    <a:pt x="0" y="0"/>
                  </a:moveTo>
                  <a:lnTo>
                    <a:pt x="0" y="24228"/>
                  </a:lnTo>
                </a:path>
              </a:pathLst>
            </a:custGeom>
            <a:noFill/>
            <a:ln w="28575" cap="flat" cmpd="sng">
              <a:solidFill>
                <a:schemeClr val="accent4"/>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40;p4">
              <a:extLst>
                <a:ext uri="{FF2B5EF4-FFF2-40B4-BE49-F238E27FC236}">
                  <a16:creationId xmlns:a16="http://schemas.microsoft.com/office/drawing/2014/main" id="{FE29AF0C-0768-04F0-935E-0CF071CD6651}"/>
                </a:ext>
              </a:extLst>
            </p:cNvPr>
            <p:cNvSpPr/>
            <p:nvPr/>
          </p:nvSpPr>
          <p:spPr>
            <a:xfrm>
              <a:off x="959318" y="-66200"/>
              <a:ext cx="0" cy="1329814"/>
            </a:xfrm>
            <a:custGeom>
              <a:avLst/>
              <a:gdLst/>
              <a:ahLst/>
              <a:cxnLst/>
              <a:rect l="l" t="t" r="r" b="b"/>
              <a:pathLst>
                <a:path w="1" h="24228" fill="none" extrusionOk="0">
                  <a:moveTo>
                    <a:pt x="0" y="0"/>
                  </a:moveTo>
                  <a:lnTo>
                    <a:pt x="0" y="24228"/>
                  </a:lnTo>
                </a:path>
              </a:pathLst>
            </a:custGeom>
            <a:noFill/>
            <a:ln w="28575" cap="flat" cmpd="sng">
              <a:solidFill>
                <a:schemeClr val="accent4"/>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41;p4">
              <a:extLst>
                <a:ext uri="{FF2B5EF4-FFF2-40B4-BE49-F238E27FC236}">
                  <a16:creationId xmlns:a16="http://schemas.microsoft.com/office/drawing/2014/main" id="{C39CFFB2-F0A1-2FE8-326C-8020C708CFD8}"/>
                </a:ext>
              </a:extLst>
            </p:cNvPr>
            <p:cNvSpPr/>
            <p:nvPr/>
          </p:nvSpPr>
          <p:spPr>
            <a:xfrm>
              <a:off x="876758" y="-66200"/>
              <a:ext cx="0" cy="1329814"/>
            </a:xfrm>
            <a:custGeom>
              <a:avLst/>
              <a:gdLst/>
              <a:ahLst/>
              <a:cxnLst/>
              <a:rect l="l" t="t" r="r" b="b"/>
              <a:pathLst>
                <a:path w="1" h="24228" fill="none" extrusionOk="0">
                  <a:moveTo>
                    <a:pt x="0" y="0"/>
                  </a:moveTo>
                  <a:lnTo>
                    <a:pt x="0" y="24228"/>
                  </a:lnTo>
                </a:path>
              </a:pathLst>
            </a:custGeom>
            <a:noFill/>
            <a:ln w="28575" cap="flat" cmpd="sng">
              <a:solidFill>
                <a:schemeClr val="accent4"/>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42;p4">
              <a:extLst>
                <a:ext uri="{FF2B5EF4-FFF2-40B4-BE49-F238E27FC236}">
                  <a16:creationId xmlns:a16="http://schemas.microsoft.com/office/drawing/2014/main" id="{A12A6C67-91FF-539A-AC53-F75D698E9684}"/>
                </a:ext>
              </a:extLst>
            </p:cNvPr>
            <p:cNvSpPr/>
            <p:nvPr/>
          </p:nvSpPr>
          <p:spPr>
            <a:xfrm>
              <a:off x="795785" y="-66200"/>
              <a:ext cx="0" cy="1329814"/>
            </a:xfrm>
            <a:custGeom>
              <a:avLst/>
              <a:gdLst/>
              <a:ahLst/>
              <a:cxnLst/>
              <a:rect l="l" t="t" r="r" b="b"/>
              <a:pathLst>
                <a:path w="1" h="24228" fill="none" extrusionOk="0">
                  <a:moveTo>
                    <a:pt x="1" y="0"/>
                  </a:moveTo>
                  <a:lnTo>
                    <a:pt x="1" y="24228"/>
                  </a:lnTo>
                </a:path>
              </a:pathLst>
            </a:custGeom>
            <a:noFill/>
            <a:ln w="28575" cap="flat" cmpd="sng">
              <a:solidFill>
                <a:schemeClr val="accent4"/>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43;p4">
              <a:extLst>
                <a:ext uri="{FF2B5EF4-FFF2-40B4-BE49-F238E27FC236}">
                  <a16:creationId xmlns:a16="http://schemas.microsoft.com/office/drawing/2014/main" id="{8B3817D3-09BA-2DBA-B526-CDDE11400745}"/>
                </a:ext>
              </a:extLst>
            </p:cNvPr>
            <p:cNvSpPr/>
            <p:nvPr/>
          </p:nvSpPr>
          <p:spPr>
            <a:xfrm>
              <a:off x="713225" y="-66200"/>
              <a:ext cx="0" cy="1329814"/>
            </a:xfrm>
            <a:custGeom>
              <a:avLst/>
              <a:gdLst/>
              <a:ahLst/>
              <a:cxnLst/>
              <a:rect l="l" t="t" r="r" b="b"/>
              <a:pathLst>
                <a:path w="1" h="24228" fill="none" extrusionOk="0">
                  <a:moveTo>
                    <a:pt x="1" y="0"/>
                  </a:moveTo>
                  <a:lnTo>
                    <a:pt x="1" y="24228"/>
                  </a:lnTo>
                </a:path>
              </a:pathLst>
            </a:custGeom>
            <a:noFill/>
            <a:ln w="28575" cap="flat" cmpd="sng">
              <a:solidFill>
                <a:schemeClr val="accent4"/>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 name="Google Shape;144;p4">
            <a:extLst>
              <a:ext uri="{FF2B5EF4-FFF2-40B4-BE49-F238E27FC236}">
                <a16:creationId xmlns:a16="http://schemas.microsoft.com/office/drawing/2014/main" id="{965F4B0F-5C90-3BDB-5470-613DC767C1FB}"/>
              </a:ext>
            </a:extLst>
          </p:cNvPr>
          <p:cNvSpPr/>
          <p:nvPr/>
        </p:nvSpPr>
        <p:spPr>
          <a:xfrm rot="10800000">
            <a:off x="8628063" y="4070350"/>
            <a:ext cx="350837" cy="1109663"/>
          </a:xfrm>
          <a:custGeom>
            <a:avLst/>
            <a:gdLst/>
            <a:ahLst/>
            <a:cxnLst/>
            <a:rect l="l" t="t" r="r" b="b"/>
            <a:pathLst>
              <a:path w="10718" h="33798" extrusionOk="0">
                <a:moveTo>
                  <a:pt x="1" y="1"/>
                </a:moveTo>
                <a:lnTo>
                  <a:pt x="1" y="28445"/>
                </a:lnTo>
                <a:cubicBezTo>
                  <a:pt x="1" y="31403"/>
                  <a:pt x="2407" y="33798"/>
                  <a:pt x="5365" y="33798"/>
                </a:cubicBezTo>
                <a:cubicBezTo>
                  <a:pt x="8323" y="33798"/>
                  <a:pt x="10718" y="31403"/>
                  <a:pt x="10718" y="28445"/>
                </a:cubicBezTo>
                <a:lnTo>
                  <a:pt x="10718"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45;p4">
            <a:extLst>
              <a:ext uri="{FF2B5EF4-FFF2-40B4-BE49-F238E27FC236}">
                <a16:creationId xmlns:a16="http://schemas.microsoft.com/office/drawing/2014/main" id="{D5756B9E-23EB-37F5-115C-77AF972D0F75}"/>
              </a:ext>
            </a:extLst>
          </p:cNvPr>
          <p:cNvSpPr>
            <a:spLocks noChangeArrowheads="1"/>
          </p:cNvSpPr>
          <p:nvPr/>
        </p:nvSpPr>
        <p:spPr bwMode="auto">
          <a:xfrm rot="16200000">
            <a:off x="8423274" y="-852487"/>
            <a:ext cx="1720851" cy="1720850"/>
          </a:xfrm>
          <a:prstGeom prst="ellipse">
            <a:avLst/>
          </a:prstGeom>
          <a:solidFill>
            <a:schemeClr val="bg2"/>
          </a:solidFill>
          <a:ln w="9525">
            <a:noFill/>
            <a:round/>
            <a:headEnd/>
            <a:tailEnd/>
          </a:ln>
        </p:spPr>
        <p:txBody>
          <a:bodyPr lIns="91425" tIns="91425" rIns="91425" bIns="91425" anchor="ctr"/>
          <a:lstStyle/>
          <a:p>
            <a:pPr>
              <a:buClr>
                <a:srgbClr val="000000"/>
              </a:buClr>
              <a:buFont typeface="Arial" pitchFamily="34" charset="0"/>
              <a:buNone/>
              <a:defRPr/>
            </a:pPr>
            <a:endParaRPr lang="fr-FR" dirty="0"/>
          </a:p>
        </p:txBody>
      </p:sp>
      <p:sp>
        <p:nvSpPr>
          <p:cNvPr id="12" name="Google Shape;146;p4">
            <a:extLst>
              <a:ext uri="{FF2B5EF4-FFF2-40B4-BE49-F238E27FC236}">
                <a16:creationId xmlns:a16="http://schemas.microsoft.com/office/drawing/2014/main" id="{AF04BD64-457C-C3AB-EDF0-DA1EDB6B4F9C}"/>
              </a:ext>
            </a:extLst>
          </p:cNvPr>
          <p:cNvSpPr>
            <a:spLocks noChangeArrowheads="1"/>
          </p:cNvSpPr>
          <p:nvPr/>
        </p:nvSpPr>
        <p:spPr bwMode="auto">
          <a:xfrm rot="16200000">
            <a:off x="8598694" y="464344"/>
            <a:ext cx="409575" cy="398463"/>
          </a:xfrm>
          <a:custGeom>
            <a:avLst/>
            <a:gdLst>
              <a:gd name="T0" fmla="*/ 0 w 6237"/>
              <a:gd name="T1" fmla="*/ 0 h 6071"/>
              <a:gd name="T2" fmla="*/ 6237 w 6237"/>
              <a:gd name="T3" fmla="*/ 6071 h 6071"/>
            </a:gdLst>
            <a:ahLst/>
            <a:cxnLst/>
            <a:rect l="T0" t="T1" r="T2" b="T3"/>
            <a:pathLst>
              <a:path w="6237" h="6071" extrusionOk="0">
                <a:moveTo>
                  <a:pt x="1813" y="1"/>
                </a:moveTo>
                <a:cubicBezTo>
                  <a:pt x="1787" y="1"/>
                  <a:pt x="1760" y="2"/>
                  <a:pt x="1733" y="6"/>
                </a:cubicBezTo>
                <a:cubicBezTo>
                  <a:pt x="1380" y="39"/>
                  <a:pt x="1126" y="359"/>
                  <a:pt x="1159" y="712"/>
                </a:cubicBezTo>
                <a:cubicBezTo>
                  <a:pt x="1200" y="1039"/>
                  <a:pt x="1477" y="1280"/>
                  <a:pt x="1788" y="1280"/>
                </a:cubicBezTo>
                <a:cubicBezTo>
                  <a:pt x="1814" y="1280"/>
                  <a:pt x="1840" y="1278"/>
                  <a:pt x="1866" y="1275"/>
                </a:cubicBezTo>
                <a:lnTo>
                  <a:pt x="1910" y="1275"/>
                </a:lnTo>
                <a:cubicBezTo>
                  <a:pt x="2054" y="1474"/>
                  <a:pt x="2186" y="1672"/>
                  <a:pt x="2329" y="1871"/>
                </a:cubicBezTo>
                <a:cubicBezTo>
                  <a:pt x="2440" y="2026"/>
                  <a:pt x="2561" y="2180"/>
                  <a:pt x="2672" y="2335"/>
                </a:cubicBezTo>
                <a:cubicBezTo>
                  <a:pt x="2572" y="2390"/>
                  <a:pt x="2484" y="2456"/>
                  <a:pt x="2407" y="2544"/>
                </a:cubicBezTo>
                <a:cubicBezTo>
                  <a:pt x="2142" y="2842"/>
                  <a:pt x="2131" y="3284"/>
                  <a:pt x="2352" y="3604"/>
                </a:cubicBezTo>
                <a:cubicBezTo>
                  <a:pt x="2142" y="3748"/>
                  <a:pt x="1932" y="3902"/>
                  <a:pt x="1733" y="4057"/>
                </a:cubicBezTo>
                <a:cubicBezTo>
                  <a:pt x="1535" y="4200"/>
                  <a:pt x="1336" y="4344"/>
                  <a:pt x="1137" y="4498"/>
                </a:cubicBezTo>
                <a:cubicBezTo>
                  <a:pt x="1028" y="4419"/>
                  <a:pt x="892" y="4375"/>
                  <a:pt x="754" y="4375"/>
                </a:cubicBezTo>
                <a:cubicBezTo>
                  <a:pt x="738" y="4375"/>
                  <a:pt x="723" y="4376"/>
                  <a:pt x="707" y="4377"/>
                </a:cubicBezTo>
                <a:cubicBezTo>
                  <a:pt x="299" y="4399"/>
                  <a:pt x="1" y="4741"/>
                  <a:pt x="23" y="5138"/>
                </a:cubicBezTo>
                <a:cubicBezTo>
                  <a:pt x="44" y="5522"/>
                  <a:pt x="364" y="5824"/>
                  <a:pt x="744" y="5824"/>
                </a:cubicBezTo>
                <a:cubicBezTo>
                  <a:pt x="757" y="5824"/>
                  <a:pt x="771" y="5823"/>
                  <a:pt x="784" y="5823"/>
                </a:cubicBezTo>
                <a:cubicBezTo>
                  <a:pt x="1182" y="5800"/>
                  <a:pt x="1491" y="5458"/>
                  <a:pt x="1469" y="5061"/>
                </a:cubicBezTo>
                <a:cubicBezTo>
                  <a:pt x="1457" y="4940"/>
                  <a:pt x="1413" y="4818"/>
                  <a:pt x="1358" y="4719"/>
                </a:cubicBezTo>
                <a:cubicBezTo>
                  <a:pt x="1546" y="4575"/>
                  <a:pt x="1722" y="4432"/>
                  <a:pt x="1910" y="4277"/>
                </a:cubicBezTo>
                <a:cubicBezTo>
                  <a:pt x="2109" y="4112"/>
                  <a:pt x="2318" y="3946"/>
                  <a:pt x="2517" y="3781"/>
                </a:cubicBezTo>
                <a:cubicBezTo>
                  <a:pt x="2672" y="3906"/>
                  <a:pt x="2859" y="3967"/>
                  <a:pt x="3046" y="3967"/>
                </a:cubicBezTo>
                <a:cubicBezTo>
                  <a:pt x="3220" y="3967"/>
                  <a:pt x="3395" y="3915"/>
                  <a:pt x="3544" y="3814"/>
                </a:cubicBezTo>
                <a:cubicBezTo>
                  <a:pt x="3676" y="3935"/>
                  <a:pt x="3820" y="4057"/>
                  <a:pt x="3952" y="4189"/>
                </a:cubicBezTo>
                <a:cubicBezTo>
                  <a:pt x="4140" y="4355"/>
                  <a:pt x="4316" y="4531"/>
                  <a:pt x="4515" y="4697"/>
                </a:cubicBezTo>
                <a:cubicBezTo>
                  <a:pt x="4526" y="4708"/>
                  <a:pt x="4548" y="4719"/>
                  <a:pt x="4559" y="4741"/>
                </a:cubicBezTo>
                <a:cubicBezTo>
                  <a:pt x="4272" y="5072"/>
                  <a:pt x="4316" y="5580"/>
                  <a:pt x="4647" y="5867"/>
                </a:cubicBezTo>
                <a:cubicBezTo>
                  <a:pt x="4800" y="6004"/>
                  <a:pt x="4992" y="6071"/>
                  <a:pt x="5184" y="6071"/>
                </a:cubicBezTo>
                <a:cubicBezTo>
                  <a:pt x="5410" y="6071"/>
                  <a:pt x="5634" y="5979"/>
                  <a:pt x="5795" y="5800"/>
                </a:cubicBezTo>
                <a:cubicBezTo>
                  <a:pt x="6093" y="5458"/>
                  <a:pt x="6060" y="4951"/>
                  <a:pt x="5718" y="4653"/>
                </a:cubicBezTo>
                <a:cubicBezTo>
                  <a:pt x="5563" y="4510"/>
                  <a:pt x="5369" y="4440"/>
                  <a:pt x="5176" y="4440"/>
                </a:cubicBezTo>
                <a:cubicBezTo>
                  <a:pt x="5026" y="4440"/>
                  <a:pt x="4877" y="4482"/>
                  <a:pt x="4747" y="4564"/>
                </a:cubicBezTo>
                <a:cubicBezTo>
                  <a:pt x="4736" y="4553"/>
                  <a:pt x="4714" y="4531"/>
                  <a:pt x="4691" y="4509"/>
                </a:cubicBezTo>
                <a:cubicBezTo>
                  <a:pt x="4504" y="4344"/>
                  <a:pt x="4305" y="4178"/>
                  <a:pt x="4106" y="4001"/>
                </a:cubicBezTo>
                <a:cubicBezTo>
                  <a:pt x="3974" y="3891"/>
                  <a:pt x="3831" y="3770"/>
                  <a:pt x="3698" y="3659"/>
                </a:cubicBezTo>
                <a:cubicBezTo>
                  <a:pt x="3941" y="3383"/>
                  <a:pt x="3963" y="2986"/>
                  <a:pt x="3797" y="2688"/>
                </a:cubicBezTo>
                <a:cubicBezTo>
                  <a:pt x="3941" y="2555"/>
                  <a:pt x="4095" y="2434"/>
                  <a:pt x="4239" y="2313"/>
                </a:cubicBezTo>
                <a:cubicBezTo>
                  <a:pt x="4416" y="2147"/>
                  <a:pt x="4592" y="1993"/>
                  <a:pt x="4769" y="1827"/>
                </a:cubicBezTo>
                <a:cubicBezTo>
                  <a:pt x="4923" y="1948"/>
                  <a:pt x="5107" y="2007"/>
                  <a:pt x="5291" y="2007"/>
                </a:cubicBezTo>
                <a:cubicBezTo>
                  <a:pt x="5526" y="2007"/>
                  <a:pt x="5760" y="1909"/>
                  <a:pt x="5928" y="1717"/>
                </a:cubicBezTo>
                <a:cubicBezTo>
                  <a:pt x="6237" y="1363"/>
                  <a:pt x="6204" y="834"/>
                  <a:pt x="5850" y="525"/>
                </a:cubicBezTo>
                <a:cubicBezTo>
                  <a:pt x="5689" y="383"/>
                  <a:pt x="5490" y="313"/>
                  <a:pt x="5292" y="313"/>
                </a:cubicBezTo>
                <a:cubicBezTo>
                  <a:pt x="5058" y="313"/>
                  <a:pt x="4826" y="411"/>
                  <a:pt x="4658" y="602"/>
                </a:cubicBezTo>
                <a:cubicBezTo>
                  <a:pt x="4382" y="911"/>
                  <a:pt x="4371" y="1374"/>
                  <a:pt x="4625" y="1683"/>
                </a:cubicBezTo>
                <a:cubicBezTo>
                  <a:pt x="4449" y="1827"/>
                  <a:pt x="4261" y="1970"/>
                  <a:pt x="4073" y="2114"/>
                </a:cubicBezTo>
                <a:cubicBezTo>
                  <a:pt x="3919" y="2224"/>
                  <a:pt x="3775" y="2346"/>
                  <a:pt x="3621" y="2467"/>
                </a:cubicBezTo>
                <a:cubicBezTo>
                  <a:pt x="3459" y="2322"/>
                  <a:pt x="3257" y="2250"/>
                  <a:pt x="3057" y="2250"/>
                </a:cubicBezTo>
                <a:cubicBezTo>
                  <a:pt x="2998" y="2250"/>
                  <a:pt x="2939" y="2256"/>
                  <a:pt x="2881" y="2268"/>
                </a:cubicBezTo>
                <a:cubicBezTo>
                  <a:pt x="2771" y="2081"/>
                  <a:pt x="2661" y="1904"/>
                  <a:pt x="2539" y="1728"/>
                </a:cubicBezTo>
                <a:cubicBezTo>
                  <a:pt x="2429" y="1529"/>
                  <a:pt x="2307" y="1341"/>
                  <a:pt x="2175" y="1154"/>
                </a:cubicBezTo>
                <a:cubicBezTo>
                  <a:pt x="2363" y="1021"/>
                  <a:pt x="2462" y="812"/>
                  <a:pt x="2440" y="569"/>
                </a:cubicBezTo>
                <a:cubicBezTo>
                  <a:pt x="2399" y="242"/>
                  <a:pt x="2132" y="1"/>
                  <a:pt x="1813" y="1"/>
                </a:cubicBezTo>
                <a:close/>
              </a:path>
            </a:pathLst>
          </a:custGeom>
          <a:solidFill>
            <a:schemeClr val="accent1"/>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34" name="Google Shape;134;p4"/>
          <p:cNvSpPr txBox="1">
            <a:spLocks noGrp="1"/>
          </p:cNvSpPr>
          <p:nvPr>
            <p:ph type="body" idx="1"/>
          </p:nvPr>
        </p:nvSpPr>
        <p:spPr>
          <a:xfrm>
            <a:off x="720000" y="1307275"/>
            <a:ext cx="7704000" cy="3301200"/>
          </a:xfrm>
          <a:prstGeom prst="rect">
            <a:avLst/>
          </a:prstGeom>
        </p:spPr>
        <p:txBody>
          <a:bodyPr spcFirstLastPara="1">
            <a:noAutofit/>
          </a:bodyPr>
          <a:lstStyle>
            <a:lvl1pPr marL="457200" lvl="0" indent="-323850" rtl="0">
              <a:spcBef>
                <a:spcPts val="0"/>
              </a:spcBef>
              <a:spcAft>
                <a:spcPts val="0"/>
              </a:spcAft>
              <a:buClr>
                <a:srgbClr val="000000"/>
              </a:buClr>
              <a:buSzPts val="1500"/>
              <a:buAutoNum type="arabicPeriod"/>
              <a:defRPr sz="1200">
                <a:solidFill>
                  <a:srgbClr val="434343"/>
                </a:solidFill>
              </a:defRPr>
            </a:lvl1pPr>
            <a:lvl2pPr marL="914400" lvl="1" indent="-323850" rtl="0">
              <a:spcBef>
                <a:spcPts val="200"/>
              </a:spcBef>
              <a:spcAft>
                <a:spcPts val="0"/>
              </a:spcAft>
              <a:buClr>
                <a:schemeClr val="accent4"/>
              </a:buClr>
              <a:buSzPts val="1500"/>
              <a:buChar char="●"/>
              <a:defRPr sz="1200">
                <a:solidFill>
                  <a:srgbClr val="434343"/>
                </a:solidFill>
              </a:defRPr>
            </a:lvl2pPr>
            <a:lvl3pPr marL="1371600" lvl="2" indent="-323850" rtl="0">
              <a:lnSpc>
                <a:spcPct val="115000"/>
              </a:lnSpc>
              <a:spcBef>
                <a:spcPts val="200"/>
              </a:spcBef>
              <a:spcAft>
                <a:spcPts val="0"/>
              </a:spcAft>
              <a:buSzPts val="1500"/>
              <a:buFont typeface="Roboto Condensed Light"/>
              <a:buAutoNum type="romanLcPeriod"/>
              <a:defRPr>
                <a:solidFill>
                  <a:srgbClr val="434343"/>
                </a:solidFill>
              </a:defRPr>
            </a:lvl3pPr>
            <a:lvl4pPr marL="1828800" lvl="3" indent="-323850" rtl="0">
              <a:lnSpc>
                <a:spcPct val="115000"/>
              </a:lnSpc>
              <a:spcBef>
                <a:spcPts val="1600"/>
              </a:spcBef>
              <a:spcAft>
                <a:spcPts val="0"/>
              </a:spcAft>
              <a:buSzPts val="1500"/>
              <a:buFont typeface="Roboto Condensed Light"/>
              <a:buAutoNum type="arabicPeriod"/>
              <a:defRPr>
                <a:solidFill>
                  <a:srgbClr val="434343"/>
                </a:solidFill>
              </a:defRPr>
            </a:lvl4pPr>
            <a:lvl5pPr marL="2286000" lvl="4" indent="-323850" rtl="0">
              <a:lnSpc>
                <a:spcPct val="115000"/>
              </a:lnSpc>
              <a:spcBef>
                <a:spcPts val="1600"/>
              </a:spcBef>
              <a:spcAft>
                <a:spcPts val="0"/>
              </a:spcAft>
              <a:buSzPts val="1500"/>
              <a:buFont typeface="Roboto Condensed Light"/>
              <a:buAutoNum type="alphaLcPeriod"/>
              <a:defRPr>
                <a:solidFill>
                  <a:srgbClr val="434343"/>
                </a:solidFill>
              </a:defRPr>
            </a:lvl5pPr>
            <a:lvl6pPr marL="2743200" lvl="5" indent="-323850" rtl="0">
              <a:lnSpc>
                <a:spcPct val="115000"/>
              </a:lnSpc>
              <a:spcBef>
                <a:spcPts val="1600"/>
              </a:spcBef>
              <a:spcAft>
                <a:spcPts val="0"/>
              </a:spcAft>
              <a:buSzPts val="1500"/>
              <a:buFont typeface="Roboto Condensed Light"/>
              <a:buAutoNum type="romanLcPeriod"/>
              <a:defRPr>
                <a:solidFill>
                  <a:srgbClr val="434343"/>
                </a:solidFill>
              </a:defRPr>
            </a:lvl6pPr>
            <a:lvl7pPr marL="3200400" lvl="6" indent="-323850" rtl="0">
              <a:lnSpc>
                <a:spcPct val="115000"/>
              </a:lnSpc>
              <a:spcBef>
                <a:spcPts val="1600"/>
              </a:spcBef>
              <a:spcAft>
                <a:spcPts val="0"/>
              </a:spcAft>
              <a:buSzPts val="1500"/>
              <a:buFont typeface="Roboto Condensed Light"/>
              <a:buAutoNum type="arabicPeriod"/>
              <a:defRPr>
                <a:solidFill>
                  <a:srgbClr val="434343"/>
                </a:solidFill>
              </a:defRPr>
            </a:lvl7pPr>
            <a:lvl8pPr marL="3657600" lvl="7" indent="-323850" rtl="0">
              <a:lnSpc>
                <a:spcPct val="115000"/>
              </a:lnSpc>
              <a:spcBef>
                <a:spcPts val="1600"/>
              </a:spcBef>
              <a:spcAft>
                <a:spcPts val="0"/>
              </a:spcAft>
              <a:buSzPts val="1500"/>
              <a:buFont typeface="Roboto Condensed Light"/>
              <a:buAutoNum type="alphaLcPeriod"/>
              <a:defRPr>
                <a:solidFill>
                  <a:srgbClr val="434343"/>
                </a:solidFill>
              </a:defRPr>
            </a:lvl8pPr>
            <a:lvl9pPr marL="4114800" lvl="8" indent="-323850" rtl="0">
              <a:lnSpc>
                <a:spcPct val="115000"/>
              </a:lnSpc>
              <a:spcBef>
                <a:spcPts val="1600"/>
              </a:spcBef>
              <a:spcAft>
                <a:spcPts val="1600"/>
              </a:spcAft>
              <a:buSzPts val="1500"/>
              <a:buFont typeface="Roboto Condensed Light"/>
              <a:buAutoNum type="romanLcPeriod"/>
              <a:defRPr>
                <a:solidFill>
                  <a:srgbClr val="434343"/>
                </a:solidFill>
              </a:defRPr>
            </a:lvl9pPr>
          </a:lstStyle>
          <a:p>
            <a:endParaRPr/>
          </a:p>
        </p:txBody>
      </p:sp>
      <p:sp>
        <p:nvSpPr>
          <p:cNvPr id="135" name="Google Shape;135;p4"/>
          <p:cNvSpPr txBox="1">
            <a:spLocks noGrp="1"/>
          </p:cNvSpPr>
          <p:nvPr>
            <p:ph type="title"/>
          </p:nvPr>
        </p:nvSpPr>
        <p:spPr>
          <a:xfrm>
            <a:off x="713225" y="539500"/>
            <a:ext cx="7717500" cy="478200"/>
          </a:xfrm>
          <a:prstGeom prst="rect">
            <a:avLst/>
          </a:prstGeom>
        </p:spPr>
        <p:txBody>
          <a:bodyPr spcFirstLastPara="1">
            <a:noAutofit/>
          </a:bodyPr>
          <a:lstStyle>
            <a:lvl1pPr lvl="0"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03035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7"/>
        <p:cNvGrpSpPr/>
        <p:nvPr/>
      </p:nvGrpSpPr>
      <p:grpSpPr>
        <a:xfrm>
          <a:off x="0" y="0"/>
          <a:ext cx="0" cy="0"/>
          <a:chOff x="0" y="0"/>
          <a:chExt cx="0" cy="0"/>
        </a:xfrm>
      </p:grpSpPr>
      <p:sp>
        <p:nvSpPr>
          <p:cNvPr id="2" name="Google Shape;189;p6">
            <a:extLst>
              <a:ext uri="{FF2B5EF4-FFF2-40B4-BE49-F238E27FC236}">
                <a16:creationId xmlns:a16="http://schemas.microsoft.com/office/drawing/2014/main" id="{CED51D30-6160-6172-25C0-DB6B4C5E459A}"/>
              </a:ext>
            </a:extLst>
          </p:cNvPr>
          <p:cNvSpPr>
            <a:spLocks noChangeArrowheads="1"/>
          </p:cNvSpPr>
          <p:nvPr/>
        </p:nvSpPr>
        <p:spPr bwMode="auto">
          <a:xfrm rot="10800000">
            <a:off x="-233363" y="4829175"/>
            <a:ext cx="1941513" cy="134938"/>
          </a:xfrm>
          <a:prstGeom prst="rect">
            <a:avLst/>
          </a:prstGeom>
          <a:solidFill>
            <a:schemeClr val="tx1"/>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3" name="Google Shape;190;p6">
            <a:extLst>
              <a:ext uri="{FF2B5EF4-FFF2-40B4-BE49-F238E27FC236}">
                <a16:creationId xmlns:a16="http://schemas.microsoft.com/office/drawing/2014/main" id="{1F22FB38-3BE0-2A3E-32CC-38AB2A5E7166}"/>
              </a:ext>
            </a:extLst>
          </p:cNvPr>
          <p:cNvSpPr>
            <a:spLocks noChangeArrowheads="1"/>
          </p:cNvSpPr>
          <p:nvPr/>
        </p:nvSpPr>
        <p:spPr bwMode="auto">
          <a:xfrm>
            <a:off x="8659813" y="4459288"/>
            <a:ext cx="987425" cy="989012"/>
          </a:xfrm>
          <a:prstGeom prst="ellipse">
            <a:avLst/>
          </a:prstGeom>
          <a:solidFill>
            <a:schemeClr val="bg2"/>
          </a:solidFill>
          <a:ln w="9525">
            <a:noFill/>
            <a:round/>
            <a:headEnd/>
            <a:tailEnd/>
          </a:ln>
        </p:spPr>
        <p:txBody>
          <a:bodyPr lIns="91425" tIns="91425" rIns="91425" bIns="91425" anchor="ctr"/>
          <a:lstStyle/>
          <a:p>
            <a:pPr>
              <a:buClr>
                <a:srgbClr val="000000"/>
              </a:buClr>
              <a:buFont typeface="Arial" pitchFamily="34" charset="0"/>
              <a:buNone/>
              <a:defRPr/>
            </a:pPr>
            <a:endParaRPr lang="fr-FR" dirty="0"/>
          </a:p>
        </p:txBody>
      </p:sp>
      <p:grpSp>
        <p:nvGrpSpPr>
          <p:cNvPr id="4" name="Google Shape;191;p6">
            <a:extLst>
              <a:ext uri="{FF2B5EF4-FFF2-40B4-BE49-F238E27FC236}">
                <a16:creationId xmlns:a16="http://schemas.microsoft.com/office/drawing/2014/main" id="{942FA025-13D7-4498-F4CA-BA427B62852E}"/>
              </a:ext>
            </a:extLst>
          </p:cNvPr>
          <p:cNvGrpSpPr>
            <a:grpSpLocks/>
          </p:cNvGrpSpPr>
          <p:nvPr/>
        </p:nvGrpSpPr>
        <p:grpSpPr bwMode="auto">
          <a:xfrm>
            <a:off x="-614363" y="4430713"/>
            <a:ext cx="933451" cy="933450"/>
            <a:chOff x="-763875" y="1722750"/>
            <a:chExt cx="933300" cy="933300"/>
          </a:xfrm>
        </p:grpSpPr>
        <p:sp>
          <p:nvSpPr>
            <p:cNvPr id="5" name="Google Shape;192;p6">
              <a:extLst>
                <a:ext uri="{FF2B5EF4-FFF2-40B4-BE49-F238E27FC236}">
                  <a16:creationId xmlns:a16="http://schemas.microsoft.com/office/drawing/2014/main" id="{42D0281A-0F87-8221-840D-E85F65BD33EC}"/>
                </a:ext>
              </a:extLst>
            </p:cNvPr>
            <p:cNvSpPr>
              <a:spLocks noChangeArrowheads="1"/>
            </p:cNvSpPr>
            <p:nvPr/>
          </p:nvSpPr>
          <p:spPr bwMode="auto">
            <a:xfrm>
              <a:off x="-763875" y="1722750"/>
              <a:ext cx="933300" cy="933300"/>
            </a:xfrm>
            <a:prstGeom prst="ellipse">
              <a:avLst/>
            </a:prstGeom>
            <a:noFill/>
            <a:ln w="28575">
              <a:solidFill>
                <a:schemeClr val="accent2"/>
              </a:solidFill>
              <a:round/>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sp>
          <p:nvSpPr>
            <p:cNvPr id="6" name="Google Shape;193;p6">
              <a:extLst>
                <a:ext uri="{FF2B5EF4-FFF2-40B4-BE49-F238E27FC236}">
                  <a16:creationId xmlns:a16="http://schemas.microsoft.com/office/drawing/2014/main" id="{FF850C22-E773-EC72-9D96-04BF504F4E50}"/>
                </a:ext>
              </a:extLst>
            </p:cNvPr>
            <p:cNvSpPr>
              <a:spLocks noChangeArrowheads="1"/>
            </p:cNvSpPr>
            <p:nvPr/>
          </p:nvSpPr>
          <p:spPr bwMode="auto">
            <a:xfrm>
              <a:off x="-679751" y="1806873"/>
              <a:ext cx="765051" cy="765052"/>
            </a:xfrm>
            <a:prstGeom prst="ellipse">
              <a:avLst/>
            </a:prstGeom>
            <a:noFill/>
            <a:ln w="28575">
              <a:solidFill>
                <a:schemeClr val="accent2"/>
              </a:solidFill>
              <a:round/>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sp>
          <p:nvSpPr>
            <p:cNvPr id="7" name="Google Shape;194;p6">
              <a:extLst>
                <a:ext uri="{FF2B5EF4-FFF2-40B4-BE49-F238E27FC236}">
                  <a16:creationId xmlns:a16="http://schemas.microsoft.com/office/drawing/2014/main" id="{1D28C335-6B3B-827F-F95C-2BD080B9273F}"/>
                </a:ext>
              </a:extLst>
            </p:cNvPr>
            <p:cNvSpPr>
              <a:spLocks noChangeArrowheads="1"/>
            </p:cNvSpPr>
            <p:nvPr/>
          </p:nvSpPr>
          <p:spPr bwMode="auto">
            <a:xfrm>
              <a:off x="-594039" y="1892585"/>
              <a:ext cx="593629" cy="593630"/>
            </a:xfrm>
            <a:prstGeom prst="ellipse">
              <a:avLst/>
            </a:prstGeom>
            <a:noFill/>
            <a:ln w="28575">
              <a:solidFill>
                <a:schemeClr val="accent2"/>
              </a:solidFill>
              <a:round/>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sp>
          <p:nvSpPr>
            <p:cNvPr id="8" name="Google Shape;195;p6">
              <a:extLst>
                <a:ext uri="{FF2B5EF4-FFF2-40B4-BE49-F238E27FC236}">
                  <a16:creationId xmlns:a16="http://schemas.microsoft.com/office/drawing/2014/main" id="{D5D4A588-90B7-7CFB-70C6-8A036852EBD0}"/>
                </a:ext>
              </a:extLst>
            </p:cNvPr>
            <p:cNvSpPr>
              <a:spLocks noChangeArrowheads="1"/>
            </p:cNvSpPr>
            <p:nvPr/>
          </p:nvSpPr>
          <p:spPr bwMode="auto">
            <a:xfrm>
              <a:off x="-514677" y="1971947"/>
              <a:ext cx="434905" cy="434905"/>
            </a:xfrm>
            <a:prstGeom prst="ellipse">
              <a:avLst/>
            </a:prstGeom>
            <a:noFill/>
            <a:ln w="28575">
              <a:solidFill>
                <a:schemeClr val="accent2"/>
              </a:solidFill>
              <a:round/>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grpSp>
      <p:grpSp>
        <p:nvGrpSpPr>
          <p:cNvPr id="9" name="Google Shape;196;p6">
            <a:extLst>
              <a:ext uri="{FF2B5EF4-FFF2-40B4-BE49-F238E27FC236}">
                <a16:creationId xmlns:a16="http://schemas.microsoft.com/office/drawing/2014/main" id="{94B65BA5-484F-F028-75B8-C9982B4681BF}"/>
              </a:ext>
            </a:extLst>
          </p:cNvPr>
          <p:cNvGrpSpPr>
            <a:grpSpLocks/>
          </p:cNvGrpSpPr>
          <p:nvPr/>
        </p:nvGrpSpPr>
        <p:grpSpPr bwMode="auto">
          <a:xfrm>
            <a:off x="8505825" y="-303213"/>
            <a:ext cx="1422400" cy="1422401"/>
            <a:chOff x="1425475" y="2707650"/>
            <a:chExt cx="766300" cy="766575"/>
          </a:xfrm>
        </p:grpSpPr>
        <p:sp>
          <p:nvSpPr>
            <p:cNvPr id="10" name="Google Shape;197;p6">
              <a:extLst>
                <a:ext uri="{FF2B5EF4-FFF2-40B4-BE49-F238E27FC236}">
                  <a16:creationId xmlns:a16="http://schemas.microsoft.com/office/drawing/2014/main" id="{ADFC851D-3641-ED78-10E1-0CEE0A8646FA}"/>
                </a:ext>
              </a:extLst>
            </p:cNvPr>
            <p:cNvSpPr>
              <a:spLocks noChangeArrowheads="1"/>
            </p:cNvSpPr>
            <p:nvPr/>
          </p:nvSpPr>
          <p:spPr bwMode="auto">
            <a:xfrm>
              <a:off x="1471658" y="2753850"/>
              <a:ext cx="540515" cy="540709"/>
            </a:xfrm>
            <a:custGeom>
              <a:avLst/>
              <a:gdLst>
                <a:gd name="T0" fmla="*/ 0 w 21646"/>
                <a:gd name="T1" fmla="*/ 0 h 21645"/>
                <a:gd name="T2" fmla="*/ 21646 w 21646"/>
                <a:gd name="T3" fmla="*/ 21645 h 21645"/>
              </a:gdLst>
              <a:ahLst/>
              <a:cxnLst/>
              <a:rect l="T0" t="T1" r="T2" b="T3"/>
              <a:pathLst>
                <a:path w="21646" h="21645" extrusionOk="0">
                  <a:moveTo>
                    <a:pt x="20784" y="0"/>
                  </a:moveTo>
                  <a:lnTo>
                    <a:pt x="1" y="20773"/>
                  </a:lnTo>
                  <a:cubicBezTo>
                    <a:pt x="155" y="21071"/>
                    <a:pt x="321" y="21358"/>
                    <a:pt x="508" y="21645"/>
                  </a:cubicBezTo>
                  <a:lnTo>
                    <a:pt x="21645" y="497"/>
                  </a:lnTo>
                  <a:cubicBezTo>
                    <a:pt x="21369" y="320"/>
                    <a:pt x="21071" y="155"/>
                    <a:pt x="20784" y="0"/>
                  </a:cubicBez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1" name="Google Shape;198;p6">
              <a:extLst>
                <a:ext uri="{FF2B5EF4-FFF2-40B4-BE49-F238E27FC236}">
                  <a16:creationId xmlns:a16="http://schemas.microsoft.com/office/drawing/2014/main" id="{367226FB-6D82-CE89-0DD9-47B76D8DD5C6}"/>
                </a:ext>
              </a:extLst>
            </p:cNvPr>
            <p:cNvSpPr>
              <a:spLocks noChangeArrowheads="1"/>
            </p:cNvSpPr>
            <p:nvPr/>
          </p:nvSpPr>
          <p:spPr bwMode="auto">
            <a:xfrm>
              <a:off x="1499026" y="2782083"/>
              <a:ext cx="555055" cy="554398"/>
            </a:xfrm>
            <a:custGeom>
              <a:avLst/>
              <a:gdLst>
                <a:gd name="T0" fmla="*/ 0 w 22197"/>
                <a:gd name="T1" fmla="*/ 0 h 22197"/>
                <a:gd name="T2" fmla="*/ 22197 w 22197"/>
                <a:gd name="T3" fmla="*/ 22197 h 22197"/>
              </a:gdLst>
              <a:ahLst/>
              <a:cxnLst/>
              <a:rect l="T0" t="T1" r="T2" b="T3"/>
              <a:pathLst>
                <a:path w="22197" h="22197" extrusionOk="0">
                  <a:moveTo>
                    <a:pt x="21435" y="0"/>
                  </a:moveTo>
                  <a:lnTo>
                    <a:pt x="0" y="21424"/>
                  </a:lnTo>
                  <a:cubicBezTo>
                    <a:pt x="188" y="21689"/>
                    <a:pt x="398" y="21943"/>
                    <a:pt x="608" y="22197"/>
                  </a:cubicBezTo>
                  <a:lnTo>
                    <a:pt x="22197" y="596"/>
                  </a:lnTo>
                  <a:cubicBezTo>
                    <a:pt x="21954" y="387"/>
                    <a:pt x="21700" y="188"/>
                    <a:pt x="21435" y="0"/>
                  </a:cubicBez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2" name="Google Shape;199;p6">
              <a:extLst>
                <a:ext uri="{FF2B5EF4-FFF2-40B4-BE49-F238E27FC236}">
                  <a16:creationId xmlns:a16="http://schemas.microsoft.com/office/drawing/2014/main" id="{F8E2B07E-4988-27B6-D530-E0E5FB8C6E4E}"/>
                </a:ext>
              </a:extLst>
            </p:cNvPr>
            <p:cNvSpPr>
              <a:spLocks noChangeArrowheads="1"/>
            </p:cNvSpPr>
            <p:nvPr/>
          </p:nvSpPr>
          <p:spPr bwMode="auto">
            <a:xfrm>
              <a:off x="1532381" y="2814594"/>
              <a:ext cx="559331" cy="559531"/>
            </a:xfrm>
            <a:custGeom>
              <a:avLst/>
              <a:gdLst>
                <a:gd name="T0" fmla="*/ 0 w 22363"/>
                <a:gd name="T1" fmla="*/ 0 h 22352"/>
                <a:gd name="T2" fmla="*/ 22363 w 22363"/>
                <a:gd name="T3" fmla="*/ 22352 h 22352"/>
              </a:gdLst>
              <a:ahLst/>
              <a:cxnLst/>
              <a:rect l="T0" t="T1" r="T2" b="T3"/>
              <a:pathLst>
                <a:path w="22363" h="22352" extrusionOk="0">
                  <a:moveTo>
                    <a:pt x="21679" y="1"/>
                  </a:moveTo>
                  <a:lnTo>
                    <a:pt x="1" y="21678"/>
                  </a:lnTo>
                  <a:cubicBezTo>
                    <a:pt x="67" y="21745"/>
                    <a:pt x="133" y="21811"/>
                    <a:pt x="200" y="21877"/>
                  </a:cubicBezTo>
                  <a:cubicBezTo>
                    <a:pt x="365" y="22043"/>
                    <a:pt x="531" y="22197"/>
                    <a:pt x="696" y="22352"/>
                  </a:cubicBezTo>
                  <a:lnTo>
                    <a:pt x="22363" y="696"/>
                  </a:lnTo>
                  <a:cubicBezTo>
                    <a:pt x="22208" y="531"/>
                    <a:pt x="22043" y="354"/>
                    <a:pt x="21877" y="199"/>
                  </a:cubicBezTo>
                  <a:cubicBezTo>
                    <a:pt x="21811" y="133"/>
                    <a:pt x="21745" y="67"/>
                    <a:pt x="21679" y="1"/>
                  </a:cubicBez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3" name="Google Shape;200;p6">
              <a:extLst>
                <a:ext uri="{FF2B5EF4-FFF2-40B4-BE49-F238E27FC236}">
                  <a16:creationId xmlns:a16="http://schemas.microsoft.com/office/drawing/2014/main" id="{0DF1A552-71B6-62C6-4C09-3EAD6A4B54F2}"/>
                </a:ext>
              </a:extLst>
            </p:cNvPr>
            <p:cNvSpPr>
              <a:spLocks noChangeArrowheads="1"/>
            </p:cNvSpPr>
            <p:nvPr/>
          </p:nvSpPr>
          <p:spPr bwMode="auto">
            <a:xfrm>
              <a:off x="1570867" y="2853094"/>
              <a:ext cx="552489" cy="552687"/>
            </a:xfrm>
            <a:custGeom>
              <a:avLst/>
              <a:gdLst>
                <a:gd name="T0" fmla="*/ 0 w 22120"/>
                <a:gd name="T1" fmla="*/ 0 h 22121"/>
                <a:gd name="T2" fmla="*/ 22120 w 22120"/>
                <a:gd name="T3" fmla="*/ 22121 h 22121"/>
              </a:gdLst>
              <a:ahLst/>
              <a:cxnLst/>
              <a:rect l="T0" t="T1" r="T2" b="T3"/>
              <a:pathLst>
                <a:path w="22120" h="22121" extrusionOk="0">
                  <a:moveTo>
                    <a:pt x="21534" y="1"/>
                  </a:moveTo>
                  <a:lnTo>
                    <a:pt x="0" y="21535"/>
                  </a:lnTo>
                  <a:cubicBezTo>
                    <a:pt x="265" y="21745"/>
                    <a:pt x="519" y="21932"/>
                    <a:pt x="784" y="22120"/>
                  </a:cubicBezTo>
                  <a:lnTo>
                    <a:pt x="22119" y="785"/>
                  </a:lnTo>
                  <a:cubicBezTo>
                    <a:pt x="21943" y="520"/>
                    <a:pt x="21744" y="255"/>
                    <a:pt x="21534" y="1"/>
                  </a:cubicBez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4" name="Google Shape;201;p6">
              <a:extLst>
                <a:ext uri="{FF2B5EF4-FFF2-40B4-BE49-F238E27FC236}">
                  <a16:creationId xmlns:a16="http://schemas.microsoft.com/office/drawing/2014/main" id="{D38B53DA-D0B3-6D2A-E3D1-57BFF5C618AC}"/>
                </a:ext>
              </a:extLst>
            </p:cNvPr>
            <p:cNvSpPr>
              <a:spLocks noChangeArrowheads="1"/>
            </p:cNvSpPr>
            <p:nvPr/>
          </p:nvSpPr>
          <p:spPr bwMode="auto">
            <a:xfrm>
              <a:off x="1432317" y="2715350"/>
              <a:ext cx="479793" cy="479109"/>
            </a:xfrm>
            <a:custGeom>
              <a:avLst/>
              <a:gdLst>
                <a:gd name="T0" fmla="*/ 0 w 19162"/>
                <a:gd name="T1" fmla="*/ 0 h 19162"/>
                <a:gd name="T2" fmla="*/ 19162 w 19162"/>
                <a:gd name="T3" fmla="*/ 19162 h 19162"/>
              </a:gdLst>
              <a:ahLst/>
              <a:cxnLst/>
              <a:rect l="T0" t="T1" r="T2" b="T3"/>
              <a:pathLst>
                <a:path w="19162" h="19162" extrusionOk="0">
                  <a:moveTo>
                    <a:pt x="18058" y="0"/>
                  </a:moveTo>
                  <a:lnTo>
                    <a:pt x="0" y="18058"/>
                  </a:lnTo>
                  <a:cubicBezTo>
                    <a:pt x="78" y="18433"/>
                    <a:pt x="166" y="18797"/>
                    <a:pt x="265" y="19161"/>
                  </a:cubicBezTo>
                  <a:lnTo>
                    <a:pt x="19161" y="265"/>
                  </a:lnTo>
                  <a:cubicBezTo>
                    <a:pt x="18797" y="166"/>
                    <a:pt x="18433" y="77"/>
                    <a:pt x="18058" y="0"/>
                  </a:cubicBez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5" name="Google Shape;202;p6">
              <a:extLst>
                <a:ext uri="{FF2B5EF4-FFF2-40B4-BE49-F238E27FC236}">
                  <a16:creationId xmlns:a16="http://schemas.microsoft.com/office/drawing/2014/main" id="{A77A8526-FACD-8801-080A-EE83CC252CA6}"/>
                </a:ext>
              </a:extLst>
            </p:cNvPr>
            <p:cNvSpPr>
              <a:spLocks noChangeArrowheads="1"/>
            </p:cNvSpPr>
            <p:nvPr/>
          </p:nvSpPr>
          <p:spPr bwMode="auto">
            <a:xfrm>
              <a:off x="1448567" y="2730750"/>
              <a:ext cx="516568" cy="516753"/>
            </a:xfrm>
            <a:custGeom>
              <a:avLst/>
              <a:gdLst>
                <a:gd name="T0" fmla="*/ 0 w 20663"/>
                <a:gd name="T1" fmla="*/ 0 h 20652"/>
                <a:gd name="T2" fmla="*/ 20663 w 20663"/>
                <a:gd name="T3" fmla="*/ 20652 h 20652"/>
              </a:gdLst>
              <a:ahLst/>
              <a:cxnLst/>
              <a:rect l="T0" t="T1" r="T2" b="T3"/>
              <a:pathLst>
                <a:path w="20663" h="20652" extrusionOk="0">
                  <a:moveTo>
                    <a:pt x="19691" y="0"/>
                  </a:moveTo>
                  <a:lnTo>
                    <a:pt x="1" y="19680"/>
                  </a:lnTo>
                  <a:cubicBezTo>
                    <a:pt x="122" y="20011"/>
                    <a:pt x="254" y="20331"/>
                    <a:pt x="398" y="20651"/>
                  </a:cubicBezTo>
                  <a:lnTo>
                    <a:pt x="20663" y="398"/>
                  </a:lnTo>
                  <a:cubicBezTo>
                    <a:pt x="20343" y="254"/>
                    <a:pt x="20012" y="122"/>
                    <a:pt x="19691" y="0"/>
                  </a:cubicBez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6" name="Google Shape;203;p6">
              <a:extLst>
                <a:ext uri="{FF2B5EF4-FFF2-40B4-BE49-F238E27FC236}">
                  <a16:creationId xmlns:a16="http://schemas.microsoft.com/office/drawing/2014/main" id="{9E71E532-AFA4-D40C-72BA-C82407C94EE0}"/>
                </a:ext>
              </a:extLst>
            </p:cNvPr>
            <p:cNvSpPr>
              <a:spLocks noChangeArrowheads="1"/>
            </p:cNvSpPr>
            <p:nvPr/>
          </p:nvSpPr>
          <p:spPr bwMode="auto">
            <a:xfrm>
              <a:off x="1425475" y="2707650"/>
              <a:ext cx="425912" cy="426065"/>
            </a:xfrm>
            <a:custGeom>
              <a:avLst/>
              <a:gdLst>
                <a:gd name="T0" fmla="*/ 0 w 17021"/>
                <a:gd name="T1" fmla="*/ 0 h 17031"/>
                <a:gd name="T2" fmla="*/ 17021 w 17021"/>
                <a:gd name="T3" fmla="*/ 17031 h 17031"/>
              </a:gdLst>
              <a:ahLst/>
              <a:cxnLst/>
              <a:rect l="T0" t="T1" r="T2" b="T3"/>
              <a:pathLst>
                <a:path w="17021" h="17031" extrusionOk="0">
                  <a:moveTo>
                    <a:pt x="15740" y="0"/>
                  </a:moveTo>
                  <a:lnTo>
                    <a:pt x="0" y="15751"/>
                  </a:lnTo>
                  <a:cubicBezTo>
                    <a:pt x="11" y="16181"/>
                    <a:pt x="34" y="16601"/>
                    <a:pt x="89" y="17031"/>
                  </a:cubicBezTo>
                  <a:lnTo>
                    <a:pt x="17020" y="88"/>
                  </a:lnTo>
                  <a:cubicBezTo>
                    <a:pt x="16601" y="44"/>
                    <a:pt x="16170" y="11"/>
                    <a:pt x="15740" y="0"/>
                  </a:cubicBez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7" name="Google Shape;204;p6">
              <a:extLst>
                <a:ext uri="{FF2B5EF4-FFF2-40B4-BE49-F238E27FC236}">
                  <a16:creationId xmlns:a16="http://schemas.microsoft.com/office/drawing/2014/main" id="{7B15B476-38BC-ACED-CA0D-7D27753A054A}"/>
                </a:ext>
              </a:extLst>
            </p:cNvPr>
            <p:cNvSpPr>
              <a:spLocks noChangeArrowheads="1"/>
            </p:cNvSpPr>
            <p:nvPr/>
          </p:nvSpPr>
          <p:spPr bwMode="auto">
            <a:xfrm>
              <a:off x="1662378" y="2944638"/>
              <a:ext cx="509726" cy="509909"/>
            </a:xfrm>
            <a:custGeom>
              <a:avLst/>
              <a:gdLst>
                <a:gd name="T0" fmla="*/ 0 w 20398"/>
                <a:gd name="T1" fmla="*/ 0 h 20409"/>
                <a:gd name="T2" fmla="*/ 20398 w 20398"/>
                <a:gd name="T3" fmla="*/ 20409 h 20409"/>
              </a:gdLst>
              <a:ahLst/>
              <a:cxnLst/>
              <a:rect l="T0" t="T1" r="T2" b="T3"/>
              <a:pathLst>
                <a:path w="20398" h="20409" extrusionOk="0">
                  <a:moveTo>
                    <a:pt x="20023" y="0"/>
                  </a:moveTo>
                  <a:lnTo>
                    <a:pt x="1" y="20033"/>
                  </a:lnTo>
                  <a:cubicBezTo>
                    <a:pt x="321" y="20166"/>
                    <a:pt x="663" y="20287"/>
                    <a:pt x="994" y="20409"/>
                  </a:cubicBezTo>
                  <a:lnTo>
                    <a:pt x="20398" y="1005"/>
                  </a:lnTo>
                  <a:cubicBezTo>
                    <a:pt x="20288" y="663"/>
                    <a:pt x="20166" y="331"/>
                    <a:pt x="20023" y="0"/>
                  </a:cubicBez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8" name="Google Shape;205;p6">
              <a:extLst>
                <a:ext uri="{FF2B5EF4-FFF2-40B4-BE49-F238E27FC236}">
                  <a16:creationId xmlns:a16="http://schemas.microsoft.com/office/drawing/2014/main" id="{E780416E-F4D2-4AA4-C8C9-22FB1F9DB772}"/>
                </a:ext>
              </a:extLst>
            </p:cNvPr>
            <p:cNvSpPr>
              <a:spLocks noChangeArrowheads="1"/>
            </p:cNvSpPr>
            <p:nvPr/>
          </p:nvSpPr>
          <p:spPr bwMode="auto">
            <a:xfrm>
              <a:off x="1950596" y="3232959"/>
              <a:ext cx="213811" cy="213888"/>
            </a:xfrm>
            <a:custGeom>
              <a:avLst/>
              <a:gdLst>
                <a:gd name="T0" fmla="*/ 0 w 8566"/>
                <a:gd name="T1" fmla="*/ 0 h 8555"/>
                <a:gd name="T2" fmla="*/ 8566 w 8566"/>
                <a:gd name="T3" fmla="*/ 8555 h 8555"/>
              </a:gdLst>
              <a:ahLst/>
              <a:cxnLst/>
              <a:rect l="T0" t="T1" r="T2" b="T3"/>
              <a:pathLst>
                <a:path w="8566" h="8555" extrusionOk="0">
                  <a:moveTo>
                    <a:pt x="8566" y="1"/>
                  </a:moveTo>
                  <a:lnTo>
                    <a:pt x="1" y="8555"/>
                  </a:lnTo>
                  <a:cubicBezTo>
                    <a:pt x="1016" y="8157"/>
                    <a:pt x="1999" y="7638"/>
                    <a:pt x="2926" y="7009"/>
                  </a:cubicBezTo>
                  <a:lnTo>
                    <a:pt x="7010" y="2914"/>
                  </a:lnTo>
                  <a:cubicBezTo>
                    <a:pt x="7639" y="1987"/>
                    <a:pt x="8157" y="1016"/>
                    <a:pt x="8566" y="1"/>
                  </a:cubicBez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9" name="Google Shape;206;p6">
              <a:extLst>
                <a:ext uri="{FF2B5EF4-FFF2-40B4-BE49-F238E27FC236}">
                  <a16:creationId xmlns:a16="http://schemas.microsoft.com/office/drawing/2014/main" id="{75CC8F80-2094-B804-E5E2-FABDE9ED4E03}"/>
                </a:ext>
              </a:extLst>
            </p:cNvPr>
            <p:cNvSpPr>
              <a:spLocks noChangeArrowheads="1"/>
            </p:cNvSpPr>
            <p:nvPr/>
          </p:nvSpPr>
          <p:spPr bwMode="auto">
            <a:xfrm>
              <a:off x="1426331" y="2708506"/>
              <a:ext cx="353216" cy="353343"/>
            </a:xfrm>
            <a:custGeom>
              <a:avLst/>
              <a:gdLst>
                <a:gd name="T0" fmla="*/ 0 w 14140"/>
                <a:gd name="T1" fmla="*/ 0 h 14129"/>
                <a:gd name="T2" fmla="*/ 14140 w 14140"/>
                <a:gd name="T3" fmla="*/ 14129 h 14129"/>
              </a:gdLst>
              <a:ahLst/>
              <a:cxnLst/>
              <a:rect l="T0" t="T1" r="T2" b="T3"/>
              <a:pathLst>
                <a:path w="14140" h="14129" extrusionOk="0">
                  <a:moveTo>
                    <a:pt x="14140" y="0"/>
                  </a:moveTo>
                  <a:lnTo>
                    <a:pt x="14140" y="0"/>
                  </a:lnTo>
                  <a:cubicBezTo>
                    <a:pt x="13610" y="33"/>
                    <a:pt x="13091" y="100"/>
                    <a:pt x="12572" y="199"/>
                  </a:cubicBezTo>
                  <a:lnTo>
                    <a:pt x="199" y="12561"/>
                  </a:lnTo>
                  <a:cubicBezTo>
                    <a:pt x="100" y="13080"/>
                    <a:pt x="34" y="13610"/>
                    <a:pt x="1" y="14128"/>
                  </a:cubicBezTo>
                  <a:lnTo>
                    <a:pt x="14140" y="0"/>
                  </a:ln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0" name="Google Shape;207;p6">
              <a:extLst>
                <a:ext uri="{FF2B5EF4-FFF2-40B4-BE49-F238E27FC236}">
                  <a16:creationId xmlns:a16="http://schemas.microsoft.com/office/drawing/2014/main" id="{8C1B8834-D7CF-AEF6-A164-582C20242241}"/>
                </a:ext>
              </a:extLst>
            </p:cNvPr>
            <p:cNvSpPr>
              <a:spLocks noChangeArrowheads="1"/>
            </p:cNvSpPr>
            <p:nvPr/>
          </p:nvSpPr>
          <p:spPr bwMode="auto">
            <a:xfrm>
              <a:off x="1444290" y="2726472"/>
              <a:ext cx="244600" cy="245544"/>
            </a:xfrm>
            <a:custGeom>
              <a:avLst/>
              <a:gdLst>
                <a:gd name="T0" fmla="*/ 0 w 9803"/>
                <a:gd name="T1" fmla="*/ 0 h 9814"/>
                <a:gd name="T2" fmla="*/ 9803 w 9803"/>
                <a:gd name="T3" fmla="*/ 9814 h 9814"/>
              </a:gdLst>
              <a:ahLst/>
              <a:cxnLst/>
              <a:rect l="T0" t="T1" r="T2" b="T3"/>
              <a:pathLst>
                <a:path w="9803" h="9814" extrusionOk="0">
                  <a:moveTo>
                    <a:pt x="9802" y="1"/>
                  </a:moveTo>
                  <a:cubicBezTo>
                    <a:pt x="8997" y="266"/>
                    <a:pt x="8202" y="608"/>
                    <a:pt x="7429" y="1005"/>
                  </a:cubicBezTo>
                  <a:lnTo>
                    <a:pt x="994" y="7440"/>
                  </a:lnTo>
                  <a:cubicBezTo>
                    <a:pt x="597" y="8202"/>
                    <a:pt x="266" y="8996"/>
                    <a:pt x="1" y="9813"/>
                  </a:cubicBezTo>
                  <a:lnTo>
                    <a:pt x="9802" y="1"/>
                  </a:ln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1" name="Google Shape;208;p6">
              <a:extLst>
                <a:ext uri="{FF2B5EF4-FFF2-40B4-BE49-F238E27FC236}">
                  <a16:creationId xmlns:a16="http://schemas.microsoft.com/office/drawing/2014/main" id="{954ED48A-4369-3F68-F1F5-FBBDB95E71F6}"/>
                </a:ext>
              </a:extLst>
            </p:cNvPr>
            <p:cNvSpPr>
              <a:spLocks noChangeArrowheads="1"/>
            </p:cNvSpPr>
            <p:nvPr/>
          </p:nvSpPr>
          <p:spPr bwMode="auto">
            <a:xfrm>
              <a:off x="1779547" y="3061849"/>
              <a:ext cx="412228" cy="412376"/>
            </a:xfrm>
            <a:custGeom>
              <a:avLst/>
              <a:gdLst>
                <a:gd name="T0" fmla="*/ 0 w 16491"/>
                <a:gd name="T1" fmla="*/ 0 h 16502"/>
                <a:gd name="T2" fmla="*/ 16491 w 16491"/>
                <a:gd name="T3" fmla="*/ 16502 h 16502"/>
              </a:gdLst>
              <a:ahLst/>
              <a:cxnLst/>
              <a:rect l="T0" t="T1" r="T2" b="T3"/>
              <a:pathLst>
                <a:path w="16491" h="16502" extrusionOk="0">
                  <a:moveTo>
                    <a:pt x="16446" y="0"/>
                  </a:moveTo>
                  <a:lnTo>
                    <a:pt x="1" y="16457"/>
                  </a:lnTo>
                  <a:cubicBezTo>
                    <a:pt x="442" y="16490"/>
                    <a:pt x="884" y="16501"/>
                    <a:pt x="1325" y="16501"/>
                  </a:cubicBezTo>
                  <a:lnTo>
                    <a:pt x="16491" y="1325"/>
                  </a:lnTo>
                  <a:cubicBezTo>
                    <a:pt x="16491" y="883"/>
                    <a:pt x="16480" y="442"/>
                    <a:pt x="16446" y="0"/>
                  </a:cubicBez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2" name="Google Shape;209;p6">
              <a:extLst>
                <a:ext uri="{FF2B5EF4-FFF2-40B4-BE49-F238E27FC236}">
                  <a16:creationId xmlns:a16="http://schemas.microsoft.com/office/drawing/2014/main" id="{AC6BBBC0-EAC8-905C-79F3-1723E04C0759}"/>
                </a:ext>
              </a:extLst>
            </p:cNvPr>
            <p:cNvSpPr>
              <a:spLocks noChangeArrowheads="1"/>
            </p:cNvSpPr>
            <p:nvPr/>
          </p:nvSpPr>
          <p:spPr bwMode="auto">
            <a:xfrm>
              <a:off x="1853098" y="3136282"/>
              <a:ext cx="336112" cy="335376"/>
            </a:xfrm>
            <a:custGeom>
              <a:avLst/>
              <a:gdLst>
                <a:gd name="T0" fmla="*/ 0 w 13434"/>
                <a:gd name="T1" fmla="*/ 0 h 13433"/>
                <a:gd name="T2" fmla="*/ 13434 w 13434"/>
                <a:gd name="T3" fmla="*/ 13433 h 13433"/>
              </a:gdLst>
              <a:ahLst/>
              <a:cxnLst/>
              <a:rect l="T0" t="T1" r="T2" b="T3"/>
              <a:pathLst>
                <a:path w="13434" h="13433" extrusionOk="0">
                  <a:moveTo>
                    <a:pt x="13433" y="0"/>
                  </a:moveTo>
                  <a:lnTo>
                    <a:pt x="1" y="13433"/>
                  </a:lnTo>
                  <a:cubicBezTo>
                    <a:pt x="552" y="13367"/>
                    <a:pt x="1104" y="13267"/>
                    <a:pt x="1656" y="13146"/>
                  </a:cubicBezTo>
                  <a:lnTo>
                    <a:pt x="13146" y="1656"/>
                  </a:lnTo>
                  <a:cubicBezTo>
                    <a:pt x="13268" y="1104"/>
                    <a:pt x="13367" y="552"/>
                    <a:pt x="13433" y="0"/>
                  </a:cubicBez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3" name="Google Shape;210;p6">
              <a:extLst>
                <a:ext uri="{FF2B5EF4-FFF2-40B4-BE49-F238E27FC236}">
                  <a16:creationId xmlns:a16="http://schemas.microsoft.com/office/drawing/2014/main" id="{F4B2680C-9A44-7489-4B20-A90408950D6B}"/>
                </a:ext>
              </a:extLst>
            </p:cNvPr>
            <p:cNvSpPr>
              <a:spLocks noChangeArrowheads="1"/>
            </p:cNvSpPr>
            <p:nvPr/>
          </p:nvSpPr>
          <p:spPr bwMode="auto">
            <a:xfrm>
              <a:off x="1717114" y="2999393"/>
              <a:ext cx="469530" cy="469698"/>
            </a:xfrm>
            <a:custGeom>
              <a:avLst/>
              <a:gdLst>
                <a:gd name="T0" fmla="*/ 0 w 18786"/>
                <a:gd name="T1" fmla="*/ 0 h 18798"/>
                <a:gd name="T2" fmla="*/ 18786 w 18786"/>
                <a:gd name="T3" fmla="*/ 18798 h 18798"/>
              </a:gdLst>
              <a:ahLst/>
              <a:cxnLst/>
              <a:rect l="T0" t="T1" r="T2" b="T3"/>
              <a:pathLst>
                <a:path w="18786" h="18798" extrusionOk="0">
                  <a:moveTo>
                    <a:pt x="18554" y="1"/>
                  </a:moveTo>
                  <a:lnTo>
                    <a:pt x="0" y="18566"/>
                  </a:lnTo>
                  <a:cubicBezTo>
                    <a:pt x="375" y="18654"/>
                    <a:pt x="751" y="18731"/>
                    <a:pt x="1137" y="18798"/>
                  </a:cubicBezTo>
                  <a:lnTo>
                    <a:pt x="18786" y="1138"/>
                  </a:lnTo>
                  <a:cubicBezTo>
                    <a:pt x="18720" y="762"/>
                    <a:pt x="18653" y="376"/>
                    <a:pt x="18554" y="1"/>
                  </a:cubicBez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4" name="Google Shape;211;p6">
              <a:extLst>
                <a:ext uri="{FF2B5EF4-FFF2-40B4-BE49-F238E27FC236}">
                  <a16:creationId xmlns:a16="http://schemas.microsoft.com/office/drawing/2014/main" id="{CCF8A51A-1EF1-EA03-1050-C3A4AB848A62}"/>
                </a:ext>
              </a:extLst>
            </p:cNvPr>
            <p:cNvSpPr>
              <a:spLocks noChangeArrowheads="1"/>
            </p:cNvSpPr>
            <p:nvPr/>
          </p:nvSpPr>
          <p:spPr bwMode="auto">
            <a:xfrm>
              <a:off x="1613629" y="2895872"/>
              <a:ext cx="537094" cy="537287"/>
            </a:xfrm>
            <a:custGeom>
              <a:avLst/>
              <a:gdLst>
                <a:gd name="T0" fmla="*/ 0 w 21491"/>
                <a:gd name="T1" fmla="*/ 0 h 21480"/>
                <a:gd name="T2" fmla="*/ 21491 w 21491"/>
                <a:gd name="T3" fmla="*/ 21480 h 21480"/>
              </a:gdLst>
              <a:ahLst/>
              <a:cxnLst/>
              <a:rect l="T0" t="T1" r="T2" b="T3"/>
              <a:pathLst>
                <a:path w="21491" h="21480" extrusionOk="0">
                  <a:moveTo>
                    <a:pt x="21005" y="1"/>
                  </a:moveTo>
                  <a:lnTo>
                    <a:pt x="1" y="20994"/>
                  </a:lnTo>
                  <a:cubicBezTo>
                    <a:pt x="288" y="21171"/>
                    <a:pt x="586" y="21336"/>
                    <a:pt x="884" y="21480"/>
                  </a:cubicBezTo>
                  <a:lnTo>
                    <a:pt x="21491" y="884"/>
                  </a:lnTo>
                  <a:cubicBezTo>
                    <a:pt x="21336" y="586"/>
                    <a:pt x="21171" y="288"/>
                    <a:pt x="21005" y="1"/>
                  </a:cubicBezTo>
                  <a:close/>
                </a:path>
              </a:pathLst>
            </a:custGeom>
            <a:solidFill>
              <a:schemeClr val="bg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grpSp>
      <p:sp>
        <p:nvSpPr>
          <p:cNvPr id="25" name="Google Shape;212;p6">
            <a:extLst>
              <a:ext uri="{FF2B5EF4-FFF2-40B4-BE49-F238E27FC236}">
                <a16:creationId xmlns:a16="http://schemas.microsoft.com/office/drawing/2014/main" id="{5B854B75-FDC6-6320-83FB-8C5CC2492566}"/>
              </a:ext>
            </a:extLst>
          </p:cNvPr>
          <p:cNvSpPr>
            <a:spLocks noChangeArrowheads="1"/>
          </p:cNvSpPr>
          <p:nvPr/>
        </p:nvSpPr>
        <p:spPr bwMode="auto">
          <a:xfrm>
            <a:off x="8875713" y="-26988"/>
            <a:ext cx="215900" cy="676276"/>
          </a:xfrm>
          <a:custGeom>
            <a:avLst/>
            <a:gdLst>
              <a:gd name="T0" fmla="*/ 0 w 10718"/>
              <a:gd name="T1" fmla="*/ 0 h 33798"/>
              <a:gd name="T2" fmla="*/ 10718 w 10718"/>
              <a:gd name="T3" fmla="*/ 33798 h 33798"/>
            </a:gdLst>
            <a:ahLst/>
            <a:cxnLst/>
            <a:rect l="T0" t="T1" r="T2" b="T3"/>
            <a:pathLst>
              <a:path w="10718" h="33798" extrusionOk="0">
                <a:moveTo>
                  <a:pt x="1" y="1"/>
                </a:moveTo>
                <a:lnTo>
                  <a:pt x="1" y="28445"/>
                </a:lnTo>
                <a:cubicBezTo>
                  <a:pt x="1" y="31403"/>
                  <a:pt x="2407" y="33798"/>
                  <a:pt x="5365" y="33798"/>
                </a:cubicBezTo>
                <a:cubicBezTo>
                  <a:pt x="8323" y="33798"/>
                  <a:pt x="10718" y="31403"/>
                  <a:pt x="10718" y="28445"/>
                </a:cubicBezTo>
                <a:lnTo>
                  <a:pt x="10718" y="1"/>
                </a:lnTo>
                <a:close/>
              </a:path>
            </a:pathLst>
          </a:custGeom>
          <a:solidFill>
            <a:schemeClr val="accent1"/>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6" name="Google Shape;213;p6">
            <a:extLst>
              <a:ext uri="{FF2B5EF4-FFF2-40B4-BE49-F238E27FC236}">
                <a16:creationId xmlns:a16="http://schemas.microsoft.com/office/drawing/2014/main" id="{58EC705B-EACE-14D2-859A-452E9D87A1FC}"/>
              </a:ext>
            </a:extLst>
          </p:cNvPr>
          <p:cNvSpPr>
            <a:spLocks noChangeArrowheads="1"/>
          </p:cNvSpPr>
          <p:nvPr/>
        </p:nvSpPr>
        <p:spPr bwMode="auto">
          <a:xfrm>
            <a:off x="8362950" y="-26988"/>
            <a:ext cx="446088" cy="1409701"/>
          </a:xfrm>
          <a:custGeom>
            <a:avLst/>
            <a:gdLst>
              <a:gd name="T0" fmla="*/ 0 w 10718"/>
              <a:gd name="T1" fmla="*/ 0 h 33798"/>
              <a:gd name="T2" fmla="*/ 10718 w 10718"/>
              <a:gd name="T3" fmla="*/ 33798 h 33798"/>
            </a:gdLst>
            <a:ahLst/>
            <a:cxnLst/>
            <a:rect l="T0" t="T1" r="T2" b="T3"/>
            <a:pathLst>
              <a:path w="10718" h="33798" extrusionOk="0">
                <a:moveTo>
                  <a:pt x="1" y="1"/>
                </a:moveTo>
                <a:lnTo>
                  <a:pt x="1" y="28445"/>
                </a:lnTo>
                <a:cubicBezTo>
                  <a:pt x="1" y="31403"/>
                  <a:pt x="2407" y="33798"/>
                  <a:pt x="5365" y="33798"/>
                </a:cubicBezTo>
                <a:cubicBezTo>
                  <a:pt x="8323" y="33798"/>
                  <a:pt x="10718" y="31403"/>
                  <a:pt x="10718" y="28445"/>
                </a:cubicBezTo>
                <a:lnTo>
                  <a:pt x="10718" y="1"/>
                </a:ln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7" name="Google Shape;214;p6">
            <a:extLst>
              <a:ext uri="{FF2B5EF4-FFF2-40B4-BE49-F238E27FC236}">
                <a16:creationId xmlns:a16="http://schemas.microsoft.com/office/drawing/2014/main" id="{C46EA312-0043-7801-881A-04FF7F474754}"/>
              </a:ext>
            </a:extLst>
          </p:cNvPr>
          <p:cNvSpPr/>
          <p:nvPr/>
        </p:nvSpPr>
        <p:spPr>
          <a:xfrm>
            <a:off x="8532813" y="-26988"/>
            <a:ext cx="177800" cy="558801"/>
          </a:xfrm>
          <a:custGeom>
            <a:avLst/>
            <a:gdLst/>
            <a:ahLst/>
            <a:cxnLst/>
            <a:rect l="l" t="t" r="r" b="b"/>
            <a:pathLst>
              <a:path w="10718" h="33798" extrusionOk="0">
                <a:moveTo>
                  <a:pt x="1" y="1"/>
                </a:moveTo>
                <a:lnTo>
                  <a:pt x="1" y="28445"/>
                </a:lnTo>
                <a:cubicBezTo>
                  <a:pt x="1" y="31403"/>
                  <a:pt x="2407" y="33798"/>
                  <a:pt x="5365" y="33798"/>
                </a:cubicBezTo>
                <a:cubicBezTo>
                  <a:pt x="8323" y="33798"/>
                  <a:pt x="10718" y="31403"/>
                  <a:pt x="10718" y="28445"/>
                </a:cubicBezTo>
                <a:lnTo>
                  <a:pt x="10718" y="1"/>
                </a:lnTo>
                <a:close/>
              </a:path>
            </a:pathLst>
          </a:custGeom>
          <a:noFill/>
          <a:ln w="28575" cap="flat" cmpd="sng">
            <a:solidFill>
              <a:schemeClr val="accent3"/>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28" name="Google Shape;215;p6">
            <a:extLst>
              <a:ext uri="{FF2B5EF4-FFF2-40B4-BE49-F238E27FC236}">
                <a16:creationId xmlns:a16="http://schemas.microsoft.com/office/drawing/2014/main" id="{F06750CF-E0B5-0B53-4EAC-03659FD79EAD}"/>
              </a:ext>
            </a:extLst>
          </p:cNvPr>
          <p:cNvGrpSpPr>
            <a:grpSpLocks/>
          </p:cNvGrpSpPr>
          <p:nvPr/>
        </p:nvGrpSpPr>
        <p:grpSpPr bwMode="auto">
          <a:xfrm>
            <a:off x="-233363" y="174625"/>
            <a:ext cx="1403351" cy="466725"/>
            <a:chOff x="1908650" y="3874300"/>
            <a:chExt cx="648750" cy="216375"/>
          </a:xfrm>
        </p:grpSpPr>
        <p:sp>
          <p:nvSpPr>
            <p:cNvPr id="29" name="Google Shape;216;p6">
              <a:extLst>
                <a:ext uri="{FF2B5EF4-FFF2-40B4-BE49-F238E27FC236}">
                  <a16:creationId xmlns:a16="http://schemas.microsoft.com/office/drawing/2014/main" id="{A341BF7A-D454-B87E-395D-F7EDAFD10906}"/>
                </a:ext>
              </a:extLst>
            </p:cNvPr>
            <p:cNvSpPr/>
            <p:nvPr/>
          </p:nvSpPr>
          <p:spPr>
            <a:xfrm>
              <a:off x="2449519" y="3874300"/>
              <a:ext cx="107881" cy="108188"/>
            </a:xfrm>
            <a:custGeom>
              <a:avLst/>
              <a:gdLst/>
              <a:ahLst/>
              <a:cxnLst/>
              <a:rect l="l" t="t" r="r" b="b"/>
              <a:pathLst>
                <a:path w="4328" h="4328" extrusionOk="0">
                  <a:moveTo>
                    <a:pt x="4327" y="1"/>
                  </a:moveTo>
                  <a:cubicBezTo>
                    <a:pt x="1943" y="1"/>
                    <a:pt x="1" y="1943"/>
                    <a:pt x="1" y="4327"/>
                  </a:cubicBezTo>
                  <a:cubicBezTo>
                    <a:pt x="2396" y="4327"/>
                    <a:pt x="4327" y="2396"/>
                    <a:pt x="4327"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17;p6">
              <a:extLst>
                <a:ext uri="{FF2B5EF4-FFF2-40B4-BE49-F238E27FC236}">
                  <a16:creationId xmlns:a16="http://schemas.microsoft.com/office/drawing/2014/main" id="{C810D6D6-40A6-A68A-5B7E-30FF5F00A6F1}"/>
                </a:ext>
              </a:extLst>
            </p:cNvPr>
            <p:cNvSpPr/>
            <p:nvPr/>
          </p:nvSpPr>
          <p:spPr>
            <a:xfrm>
              <a:off x="2449519" y="3982488"/>
              <a:ext cx="107881" cy="108187"/>
            </a:xfrm>
            <a:custGeom>
              <a:avLst/>
              <a:gdLst/>
              <a:ahLst/>
              <a:cxnLst/>
              <a:rect l="l" t="t" r="r" b="b"/>
              <a:pathLst>
                <a:path w="4328" h="4328" extrusionOk="0">
                  <a:moveTo>
                    <a:pt x="1" y="0"/>
                  </a:moveTo>
                  <a:cubicBezTo>
                    <a:pt x="1" y="2396"/>
                    <a:pt x="1943" y="4327"/>
                    <a:pt x="4327" y="4327"/>
                  </a:cubicBezTo>
                  <a:cubicBezTo>
                    <a:pt x="4327" y="1943"/>
                    <a:pt x="2396" y="0"/>
                    <a:pt x="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18;p6">
              <a:extLst>
                <a:ext uri="{FF2B5EF4-FFF2-40B4-BE49-F238E27FC236}">
                  <a16:creationId xmlns:a16="http://schemas.microsoft.com/office/drawing/2014/main" id="{317C0B12-5A2C-F7C3-8124-AB802CD36F42}"/>
                </a:ext>
              </a:extLst>
            </p:cNvPr>
            <p:cNvSpPr/>
            <p:nvPr/>
          </p:nvSpPr>
          <p:spPr>
            <a:xfrm>
              <a:off x="2340905" y="3874300"/>
              <a:ext cx="108614" cy="108188"/>
            </a:xfrm>
            <a:custGeom>
              <a:avLst/>
              <a:gdLst/>
              <a:ahLst/>
              <a:cxnLst/>
              <a:rect l="l" t="t" r="r" b="b"/>
              <a:pathLst>
                <a:path w="4328" h="4328" extrusionOk="0">
                  <a:moveTo>
                    <a:pt x="1" y="1"/>
                  </a:moveTo>
                  <a:cubicBezTo>
                    <a:pt x="1" y="2396"/>
                    <a:pt x="1943" y="4327"/>
                    <a:pt x="4328" y="4327"/>
                  </a:cubicBezTo>
                  <a:cubicBezTo>
                    <a:pt x="4328" y="1943"/>
                    <a:pt x="2396" y="1"/>
                    <a:pt x="1"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19;p6">
              <a:extLst>
                <a:ext uri="{FF2B5EF4-FFF2-40B4-BE49-F238E27FC236}">
                  <a16:creationId xmlns:a16="http://schemas.microsoft.com/office/drawing/2014/main" id="{D831A9AE-B4B2-7572-27B3-4B59D639F7B4}"/>
                </a:ext>
              </a:extLst>
            </p:cNvPr>
            <p:cNvSpPr/>
            <p:nvPr/>
          </p:nvSpPr>
          <p:spPr>
            <a:xfrm>
              <a:off x="2340905" y="3982488"/>
              <a:ext cx="108614" cy="108187"/>
            </a:xfrm>
            <a:custGeom>
              <a:avLst/>
              <a:gdLst/>
              <a:ahLst/>
              <a:cxnLst/>
              <a:rect l="l" t="t" r="r" b="b"/>
              <a:pathLst>
                <a:path w="4328" h="4328" extrusionOk="0">
                  <a:moveTo>
                    <a:pt x="4328" y="0"/>
                  </a:moveTo>
                  <a:cubicBezTo>
                    <a:pt x="1943" y="0"/>
                    <a:pt x="1" y="1943"/>
                    <a:pt x="1" y="4327"/>
                  </a:cubicBezTo>
                  <a:cubicBezTo>
                    <a:pt x="2396" y="4327"/>
                    <a:pt x="4328" y="2396"/>
                    <a:pt x="4328"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20;p6">
              <a:extLst>
                <a:ext uri="{FF2B5EF4-FFF2-40B4-BE49-F238E27FC236}">
                  <a16:creationId xmlns:a16="http://schemas.microsoft.com/office/drawing/2014/main" id="{62C23E21-FB11-4FF2-F670-1190FAEF4862}"/>
                </a:ext>
              </a:extLst>
            </p:cNvPr>
            <p:cNvSpPr/>
            <p:nvPr/>
          </p:nvSpPr>
          <p:spPr>
            <a:xfrm>
              <a:off x="2233025" y="3874300"/>
              <a:ext cx="107880" cy="108188"/>
            </a:xfrm>
            <a:custGeom>
              <a:avLst/>
              <a:gdLst/>
              <a:ahLst/>
              <a:cxnLst/>
              <a:rect l="l" t="t" r="r" b="b"/>
              <a:pathLst>
                <a:path w="4316" h="4328" extrusionOk="0">
                  <a:moveTo>
                    <a:pt x="4316" y="1"/>
                  </a:moveTo>
                  <a:cubicBezTo>
                    <a:pt x="1932" y="1"/>
                    <a:pt x="0" y="1943"/>
                    <a:pt x="0" y="4327"/>
                  </a:cubicBezTo>
                  <a:cubicBezTo>
                    <a:pt x="2384" y="4327"/>
                    <a:pt x="4316" y="2396"/>
                    <a:pt x="4316"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21;p6">
              <a:extLst>
                <a:ext uri="{FF2B5EF4-FFF2-40B4-BE49-F238E27FC236}">
                  <a16:creationId xmlns:a16="http://schemas.microsoft.com/office/drawing/2014/main" id="{EC6DD80F-3CC0-83A2-3212-1BE1DA543359}"/>
                </a:ext>
              </a:extLst>
            </p:cNvPr>
            <p:cNvSpPr/>
            <p:nvPr/>
          </p:nvSpPr>
          <p:spPr>
            <a:xfrm>
              <a:off x="2233025" y="3982488"/>
              <a:ext cx="107880" cy="108187"/>
            </a:xfrm>
            <a:custGeom>
              <a:avLst/>
              <a:gdLst/>
              <a:ahLst/>
              <a:cxnLst/>
              <a:rect l="l" t="t" r="r" b="b"/>
              <a:pathLst>
                <a:path w="4316" h="4328" extrusionOk="0">
                  <a:moveTo>
                    <a:pt x="0" y="0"/>
                  </a:moveTo>
                  <a:cubicBezTo>
                    <a:pt x="0" y="2396"/>
                    <a:pt x="1932" y="4327"/>
                    <a:pt x="4316" y="4327"/>
                  </a:cubicBezTo>
                  <a:cubicBezTo>
                    <a:pt x="4316" y="1943"/>
                    <a:pt x="2384" y="0"/>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22;p6">
              <a:extLst>
                <a:ext uri="{FF2B5EF4-FFF2-40B4-BE49-F238E27FC236}">
                  <a16:creationId xmlns:a16="http://schemas.microsoft.com/office/drawing/2014/main" id="{864ADB03-2FFA-29CE-99E2-9E8EBB11CA2D}"/>
                </a:ext>
              </a:extLst>
            </p:cNvPr>
            <p:cNvSpPr/>
            <p:nvPr/>
          </p:nvSpPr>
          <p:spPr>
            <a:xfrm>
              <a:off x="2125145" y="3874300"/>
              <a:ext cx="107881" cy="108188"/>
            </a:xfrm>
            <a:custGeom>
              <a:avLst/>
              <a:gdLst/>
              <a:ahLst/>
              <a:cxnLst/>
              <a:rect l="l" t="t" r="r" b="b"/>
              <a:pathLst>
                <a:path w="4317" h="4328" extrusionOk="0">
                  <a:moveTo>
                    <a:pt x="0" y="1"/>
                  </a:moveTo>
                  <a:cubicBezTo>
                    <a:pt x="0" y="2396"/>
                    <a:pt x="1932" y="4327"/>
                    <a:pt x="4316" y="4327"/>
                  </a:cubicBezTo>
                  <a:cubicBezTo>
                    <a:pt x="4316" y="1943"/>
                    <a:pt x="2385" y="1"/>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23;p6">
              <a:extLst>
                <a:ext uri="{FF2B5EF4-FFF2-40B4-BE49-F238E27FC236}">
                  <a16:creationId xmlns:a16="http://schemas.microsoft.com/office/drawing/2014/main" id="{F7AC0D6A-1660-F3B4-D22C-AAAD462F7F56}"/>
                </a:ext>
              </a:extLst>
            </p:cNvPr>
            <p:cNvSpPr/>
            <p:nvPr/>
          </p:nvSpPr>
          <p:spPr>
            <a:xfrm>
              <a:off x="2125145" y="3982488"/>
              <a:ext cx="107881" cy="108187"/>
            </a:xfrm>
            <a:custGeom>
              <a:avLst/>
              <a:gdLst/>
              <a:ahLst/>
              <a:cxnLst/>
              <a:rect l="l" t="t" r="r" b="b"/>
              <a:pathLst>
                <a:path w="4317" h="4328" extrusionOk="0">
                  <a:moveTo>
                    <a:pt x="4316" y="0"/>
                  </a:moveTo>
                  <a:cubicBezTo>
                    <a:pt x="1932" y="0"/>
                    <a:pt x="0" y="1943"/>
                    <a:pt x="0" y="4327"/>
                  </a:cubicBezTo>
                  <a:cubicBezTo>
                    <a:pt x="2385" y="4327"/>
                    <a:pt x="4316" y="2396"/>
                    <a:pt x="4316"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24;p6">
              <a:extLst>
                <a:ext uri="{FF2B5EF4-FFF2-40B4-BE49-F238E27FC236}">
                  <a16:creationId xmlns:a16="http://schemas.microsoft.com/office/drawing/2014/main" id="{FDC81850-8872-FA11-4BA3-F603859D419F}"/>
                </a:ext>
              </a:extLst>
            </p:cNvPr>
            <p:cNvSpPr/>
            <p:nvPr/>
          </p:nvSpPr>
          <p:spPr>
            <a:xfrm>
              <a:off x="2016531" y="3874300"/>
              <a:ext cx="108614" cy="108188"/>
            </a:xfrm>
            <a:custGeom>
              <a:avLst/>
              <a:gdLst/>
              <a:ahLst/>
              <a:cxnLst/>
              <a:rect l="l" t="t" r="r" b="b"/>
              <a:pathLst>
                <a:path w="4328" h="4328" extrusionOk="0">
                  <a:moveTo>
                    <a:pt x="4327" y="1"/>
                  </a:moveTo>
                  <a:cubicBezTo>
                    <a:pt x="1932" y="1"/>
                    <a:pt x="1" y="1943"/>
                    <a:pt x="1" y="4327"/>
                  </a:cubicBezTo>
                  <a:cubicBezTo>
                    <a:pt x="2385" y="4327"/>
                    <a:pt x="4327" y="2396"/>
                    <a:pt x="4327"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25;p6">
              <a:extLst>
                <a:ext uri="{FF2B5EF4-FFF2-40B4-BE49-F238E27FC236}">
                  <a16:creationId xmlns:a16="http://schemas.microsoft.com/office/drawing/2014/main" id="{BDB5B765-C0E6-86C2-7900-D8004B54F75A}"/>
                </a:ext>
              </a:extLst>
            </p:cNvPr>
            <p:cNvSpPr/>
            <p:nvPr/>
          </p:nvSpPr>
          <p:spPr>
            <a:xfrm>
              <a:off x="2016531" y="3982488"/>
              <a:ext cx="108614" cy="108187"/>
            </a:xfrm>
            <a:custGeom>
              <a:avLst/>
              <a:gdLst/>
              <a:ahLst/>
              <a:cxnLst/>
              <a:rect l="l" t="t" r="r" b="b"/>
              <a:pathLst>
                <a:path w="4328" h="4328" extrusionOk="0">
                  <a:moveTo>
                    <a:pt x="1" y="0"/>
                  </a:moveTo>
                  <a:cubicBezTo>
                    <a:pt x="1" y="2396"/>
                    <a:pt x="1932" y="4327"/>
                    <a:pt x="4327" y="4327"/>
                  </a:cubicBezTo>
                  <a:cubicBezTo>
                    <a:pt x="4327" y="1943"/>
                    <a:pt x="2385" y="0"/>
                    <a:pt x="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26;p6">
              <a:extLst>
                <a:ext uri="{FF2B5EF4-FFF2-40B4-BE49-F238E27FC236}">
                  <a16:creationId xmlns:a16="http://schemas.microsoft.com/office/drawing/2014/main" id="{D55BBD57-30F3-AF3F-E2A5-5A0DC8688DB4}"/>
                </a:ext>
              </a:extLst>
            </p:cNvPr>
            <p:cNvSpPr/>
            <p:nvPr/>
          </p:nvSpPr>
          <p:spPr>
            <a:xfrm>
              <a:off x="1908650" y="3874300"/>
              <a:ext cx="107881" cy="108188"/>
            </a:xfrm>
            <a:custGeom>
              <a:avLst/>
              <a:gdLst/>
              <a:ahLst/>
              <a:cxnLst/>
              <a:rect l="l" t="t" r="r" b="b"/>
              <a:pathLst>
                <a:path w="4327" h="4328" extrusionOk="0">
                  <a:moveTo>
                    <a:pt x="0" y="1"/>
                  </a:moveTo>
                  <a:cubicBezTo>
                    <a:pt x="0" y="2396"/>
                    <a:pt x="1932" y="4327"/>
                    <a:pt x="4327" y="4327"/>
                  </a:cubicBezTo>
                  <a:cubicBezTo>
                    <a:pt x="4327" y="1943"/>
                    <a:pt x="2384" y="1"/>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27;p6">
              <a:extLst>
                <a:ext uri="{FF2B5EF4-FFF2-40B4-BE49-F238E27FC236}">
                  <a16:creationId xmlns:a16="http://schemas.microsoft.com/office/drawing/2014/main" id="{1E98FCE2-8CBD-A35C-B269-673AB2A3599E}"/>
                </a:ext>
              </a:extLst>
            </p:cNvPr>
            <p:cNvSpPr/>
            <p:nvPr/>
          </p:nvSpPr>
          <p:spPr>
            <a:xfrm>
              <a:off x="1908650" y="3982488"/>
              <a:ext cx="107881" cy="108187"/>
            </a:xfrm>
            <a:custGeom>
              <a:avLst/>
              <a:gdLst/>
              <a:ahLst/>
              <a:cxnLst/>
              <a:rect l="l" t="t" r="r" b="b"/>
              <a:pathLst>
                <a:path w="4327" h="4328" extrusionOk="0">
                  <a:moveTo>
                    <a:pt x="4327" y="0"/>
                  </a:moveTo>
                  <a:cubicBezTo>
                    <a:pt x="1932" y="0"/>
                    <a:pt x="0" y="1943"/>
                    <a:pt x="0" y="4327"/>
                  </a:cubicBezTo>
                  <a:cubicBezTo>
                    <a:pt x="2384" y="4327"/>
                    <a:pt x="4327" y="2396"/>
                    <a:pt x="4327"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41" name="Google Shape;228;p6">
            <a:extLst>
              <a:ext uri="{FF2B5EF4-FFF2-40B4-BE49-F238E27FC236}">
                <a16:creationId xmlns:a16="http://schemas.microsoft.com/office/drawing/2014/main" id="{FE811E22-E92B-9D90-1AAF-0F8A3EA1D2D3}"/>
              </a:ext>
            </a:extLst>
          </p:cNvPr>
          <p:cNvSpPr/>
          <p:nvPr/>
        </p:nvSpPr>
        <p:spPr>
          <a:xfrm>
            <a:off x="8543925" y="4459288"/>
            <a:ext cx="409575" cy="398462"/>
          </a:xfrm>
          <a:custGeom>
            <a:avLst/>
            <a:gdLst/>
            <a:ahLst/>
            <a:cxnLst/>
            <a:rect l="l" t="t" r="r" b="b"/>
            <a:pathLst>
              <a:path w="6237" h="6071" extrusionOk="0">
                <a:moveTo>
                  <a:pt x="1813" y="1"/>
                </a:moveTo>
                <a:cubicBezTo>
                  <a:pt x="1787" y="1"/>
                  <a:pt x="1760" y="2"/>
                  <a:pt x="1733" y="6"/>
                </a:cubicBezTo>
                <a:cubicBezTo>
                  <a:pt x="1380" y="39"/>
                  <a:pt x="1126" y="359"/>
                  <a:pt x="1159" y="712"/>
                </a:cubicBezTo>
                <a:cubicBezTo>
                  <a:pt x="1200" y="1039"/>
                  <a:pt x="1477" y="1280"/>
                  <a:pt x="1788" y="1280"/>
                </a:cubicBezTo>
                <a:cubicBezTo>
                  <a:pt x="1814" y="1280"/>
                  <a:pt x="1840" y="1278"/>
                  <a:pt x="1866" y="1275"/>
                </a:cubicBezTo>
                <a:lnTo>
                  <a:pt x="1910" y="1275"/>
                </a:lnTo>
                <a:cubicBezTo>
                  <a:pt x="2054" y="1474"/>
                  <a:pt x="2186" y="1672"/>
                  <a:pt x="2329" y="1871"/>
                </a:cubicBezTo>
                <a:cubicBezTo>
                  <a:pt x="2440" y="2026"/>
                  <a:pt x="2561" y="2180"/>
                  <a:pt x="2672" y="2335"/>
                </a:cubicBezTo>
                <a:cubicBezTo>
                  <a:pt x="2572" y="2390"/>
                  <a:pt x="2484" y="2456"/>
                  <a:pt x="2407" y="2544"/>
                </a:cubicBezTo>
                <a:cubicBezTo>
                  <a:pt x="2142" y="2842"/>
                  <a:pt x="2131" y="3284"/>
                  <a:pt x="2352" y="3604"/>
                </a:cubicBezTo>
                <a:cubicBezTo>
                  <a:pt x="2142" y="3748"/>
                  <a:pt x="1932" y="3902"/>
                  <a:pt x="1733" y="4057"/>
                </a:cubicBezTo>
                <a:cubicBezTo>
                  <a:pt x="1535" y="4200"/>
                  <a:pt x="1336" y="4344"/>
                  <a:pt x="1137" y="4498"/>
                </a:cubicBezTo>
                <a:cubicBezTo>
                  <a:pt x="1028" y="4419"/>
                  <a:pt x="892" y="4375"/>
                  <a:pt x="754" y="4375"/>
                </a:cubicBezTo>
                <a:cubicBezTo>
                  <a:pt x="738" y="4375"/>
                  <a:pt x="723" y="4376"/>
                  <a:pt x="707" y="4377"/>
                </a:cubicBezTo>
                <a:cubicBezTo>
                  <a:pt x="299" y="4399"/>
                  <a:pt x="1" y="4741"/>
                  <a:pt x="23" y="5138"/>
                </a:cubicBezTo>
                <a:cubicBezTo>
                  <a:pt x="44" y="5522"/>
                  <a:pt x="364" y="5824"/>
                  <a:pt x="744" y="5824"/>
                </a:cubicBezTo>
                <a:cubicBezTo>
                  <a:pt x="757" y="5824"/>
                  <a:pt x="771" y="5823"/>
                  <a:pt x="784" y="5823"/>
                </a:cubicBezTo>
                <a:cubicBezTo>
                  <a:pt x="1182" y="5800"/>
                  <a:pt x="1491" y="5458"/>
                  <a:pt x="1469" y="5061"/>
                </a:cubicBezTo>
                <a:cubicBezTo>
                  <a:pt x="1457" y="4940"/>
                  <a:pt x="1413" y="4818"/>
                  <a:pt x="1358" y="4719"/>
                </a:cubicBezTo>
                <a:cubicBezTo>
                  <a:pt x="1546" y="4575"/>
                  <a:pt x="1722" y="4432"/>
                  <a:pt x="1910" y="4277"/>
                </a:cubicBezTo>
                <a:cubicBezTo>
                  <a:pt x="2109" y="4112"/>
                  <a:pt x="2318" y="3946"/>
                  <a:pt x="2517" y="3781"/>
                </a:cubicBezTo>
                <a:cubicBezTo>
                  <a:pt x="2672" y="3906"/>
                  <a:pt x="2859" y="3967"/>
                  <a:pt x="3046" y="3967"/>
                </a:cubicBezTo>
                <a:cubicBezTo>
                  <a:pt x="3220" y="3967"/>
                  <a:pt x="3395" y="3915"/>
                  <a:pt x="3544" y="3814"/>
                </a:cubicBezTo>
                <a:cubicBezTo>
                  <a:pt x="3676" y="3935"/>
                  <a:pt x="3820" y="4057"/>
                  <a:pt x="3952" y="4189"/>
                </a:cubicBezTo>
                <a:cubicBezTo>
                  <a:pt x="4140" y="4355"/>
                  <a:pt x="4316" y="4531"/>
                  <a:pt x="4515" y="4697"/>
                </a:cubicBezTo>
                <a:cubicBezTo>
                  <a:pt x="4526" y="4708"/>
                  <a:pt x="4548" y="4719"/>
                  <a:pt x="4559" y="4741"/>
                </a:cubicBezTo>
                <a:cubicBezTo>
                  <a:pt x="4272" y="5072"/>
                  <a:pt x="4316" y="5580"/>
                  <a:pt x="4647" y="5867"/>
                </a:cubicBezTo>
                <a:cubicBezTo>
                  <a:pt x="4800" y="6004"/>
                  <a:pt x="4992" y="6071"/>
                  <a:pt x="5184" y="6071"/>
                </a:cubicBezTo>
                <a:cubicBezTo>
                  <a:pt x="5410" y="6071"/>
                  <a:pt x="5634" y="5979"/>
                  <a:pt x="5795" y="5800"/>
                </a:cubicBezTo>
                <a:cubicBezTo>
                  <a:pt x="6093" y="5458"/>
                  <a:pt x="6060" y="4951"/>
                  <a:pt x="5718" y="4653"/>
                </a:cubicBezTo>
                <a:cubicBezTo>
                  <a:pt x="5563" y="4510"/>
                  <a:pt x="5369" y="4440"/>
                  <a:pt x="5176" y="4440"/>
                </a:cubicBezTo>
                <a:cubicBezTo>
                  <a:pt x="5026" y="4440"/>
                  <a:pt x="4877" y="4482"/>
                  <a:pt x="4747" y="4564"/>
                </a:cubicBezTo>
                <a:cubicBezTo>
                  <a:pt x="4736" y="4553"/>
                  <a:pt x="4714" y="4531"/>
                  <a:pt x="4691" y="4509"/>
                </a:cubicBezTo>
                <a:cubicBezTo>
                  <a:pt x="4504" y="4344"/>
                  <a:pt x="4305" y="4178"/>
                  <a:pt x="4106" y="4001"/>
                </a:cubicBezTo>
                <a:cubicBezTo>
                  <a:pt x="3974" y="3891"/>
                  <a:pt x="3831" y="3770"/>
                  <a:pt x="3698" y="3659"/>
                </a:cubicBezTo>
                <a:cubicBezTo>
                  <a:pt x="3941" y="3383"/>
                  <a:pt x="3963" y="2986"/>
                  <a:pt x="3797" y="2688"/>
                </a:cubicBezTo>
                <a:cubicBezTo>
                  <a:pt x="3941" y="2555"/>
                  <a:pt x="4095" y="2434"/>
                  <a:pt x="4239" y="2313"/>
                </a:cubicBezTo>
                <a:cubicBezTo>
                  <a:pt x="4416" y="2147"/>
                  <a:pt x="4592" y="1993"/>
                  <a:pt x="4769" y="1827"/>
                </a:cubicBezTo>
                <a:cubicBezTo>
                  <a:pt x="4923" y="1948"/>
                  <a:pt x="5107" y="2007"/>
                  <a:pt x="5291" y="2007"/>
                </a:cubicBezTo>
                <a:cubicBezTo>
                  <a:pt x="5526" y="2007"/>
                  <a:pt x="5760" y="1909"/>
                  <a:pt x="5928" y="1717"/>
                </a:cubicBezTo>
                <a:cubicBezTo>
                  <a:pt x="6237" y="1363"/>
                  <a:pt x="6204" y="834"/>
                  <a:pt x="5850" y="525"/>
                </a:cubicBezTo>
                <a:cubicBezTo>
                  <a:pt x="5689" y="383"/>
                  <a:pt x="5490" y="313"/>
                  <a:pt x="5292" y="313"/>
                </a:cubicBezTo>
                <a:cubicBezTo>
                  <a:pt x="5058" y="313"/>
                  <a:pt x="4826" y="411"/>
                  <a:pt x="4658" y="602"/>
                </a:cubicBezTo>
                <a:cubicBezTo>
                  <a:pt x="4382" y="911"/>
                  <a:pt x="4371" y="1374"/>
                  <a:pt x="4625" y="1683"/>
                </a:cubicBezTo>
                <a:cubicBezTo>
                  <a:pt x="4449" y="1827"/>
                  <a:pt x="4261" y="1970"/>
                  <a:pt x="4073" y="2114"/>
                </a:cubicBezTo>
                <a:cubicBezTo>
                  <a:pt x="3919" y="2224"/>
                  <a:pt x="3775" y="2346"/>
                  <a:pt x="3621" y="2467"/>
                </a:cubicBezTo>
                <a:cubicBezTo>
                  <a:pt x="3459" y="2322"/>
                  <a:pt x="3257" y="2250"/>
                  <a:pt x="3057" y="2250"/>
                </a:cubicBezTo>
                <a:cubicBezTo>
                  <a:pt x="2998" y="2250"/>
                  <a:pt x="2939" y="2256"/>
                  <a:pt x="2881" y="2268"/>
                </a:cubicBezTo>
                <a:cubicBezTo>
                  <a:pt x="2771" y="2081"/>
                  <a:pt x="2661" y="1904"/>
                  <a:pt x="2539" y="1728"/>
                </a:cubicBezTo>
                <a:cubicBezTo>
                  <a:pt x="2429" y="1529"/>
                  <a:pt x="2307" y="1341"/>
                  <a:pt x="2175" y="1154"/>
                </a:cubicBezTo>
                <a:cubicBezTo>
                  <a:pt x="2363" y="1021"/>
                  <a:pt x="2462" y="812"/>
                  <a:pt x="2440" y="569"/>
                </a:cubicBezTo>
                <a:cubicBezTo>
                  <a:pt x="2399" y="242"/>
                  <a:pt x="2132" y="1"/>
                  <a:pt x="181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188;p6"/>
          <p:cNvSpPr txBox="1">
            <a:spLocks noGrp="1"/>
          </p:cNvSpPr>
          <p:nvPr>
            <p:ph type="title"/>
          </p:nvPr>
        </p:nvSpPr>
        <p:spPr>
          <a:xfrm>
            <a:off x="713250" y="539500"/>
            <a:ext cx="7717500" cy="478200"/>
          </a:xfrm>
          <a:prstGeom prst="rect">
            <a:avLst/>
          </a:prstGeom>
        </p:spPr>
        <p:txBody>
          <a:bodyPr spcFirstLastPara="1">
            <a:noAutofit/>
          </a:bodyPr>
          <a:lstStyle>
            <a:lvl1pPr lvl="0"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61375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46"/>
        <p:cNvGrpSpPr/>
        <p:nvPr/>
      </p:nvGrpSpPr>
      <p:grpSpPr>
        <a:xfrm>
          <a:off x="0" y="0"/>
          <a:ext cx="0" cy="0"/>
          <a:chOff x="0" y="0"/>
          <a:chExt cx="0" cy="0"/>
        </a:xfrm>
      </p:grpSpPr>
    </p:spTree>
    <p:extLst>
      <p:ext uri="{BB962C8B-B14F-4D97-AF65-F5344CB8AC3E}">
        <p14:creationId xmlns:p14="http://schemas.microsoft.com/office/powerpoint/2010/main" val="92885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47"/>
        <p:cNvGrpSpPr/>
        <p:nvPr/>
      </p:nvGrpSpPr>
      <p:grpSpPr>
        <a:xfrm>
          <a:off x="0" y="0"/>
          <a:ext cx="0" cy="0"/>
          <a:chOff x="0" y="0"/>
          <a:chExt cx="0" cy="0"/>
        </a:xfrm>
      </p:grpSpPr>
      <p:sp>
        <p:nvSpPr>
          <p:cNvPr id="2" name="Google Shape;1148;p28">
            <a:extLst>
              <a:ext uri="{FF2B5EF4-FFF2-40B4-BE49-F238E27FC236}">
                <a16:creationId xmlns:a16="http://schemas.microsoft.com/office/drawing/2014/main" id="{7DEE3531-3368-BC6A-53CA-56F6B11ECEFD}"/>
              </a:ext>
            </a:extLst>
          </p:cNvPr>
          <p:cNvSpPr/>
          <p:nvPr/>
        </p:nvSpPr>
        <p:spPr>
          <a:xfrm rot="10800000">
            <a:off x="8569325" y="4418013"/>
            <a:ext cx="249238" cy="785812"/>
          </a:xfrm>
          <a:custGeom>
            <a:avLst/>
            <a:gdLst/>
            <a:ahLst/>
            <a:cxnLst/>
            <a:rect l="l" t="t" r="r" b="b"/>
            <a:pathLst>
              <a:path w="10718" h="33798" extrusionOk="0">
                <a:moveTo>
                  <a:pt x="1" y="1"/>
                </a:moveTo>
                <a:lnTo>
                  <a:pt x="1" y="28445"/>
                </a:lnTo>
                <a:cubicBezTo>
                  <a:pt x="1" y="31403"/>
                  <a:pt x="2407" y="33798"/>
                  <a:pt x="5365" y="33798"/>
                </a:cubicBezTo>
                <a:cubicBezTo>
                  <a:pt x="8323" y="33798"/>
                  <a:pt x="10718" y="31403"/>
                  <a:pt x="10718" y="28445"/>
                </a:cubicBezTo>
                <a:lnTo>
                  <a:pt x="10718" y="1"/>
                </a:ln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3" name="Google Shape;1149;p28">
            <a:extLst>
              <a:ext uri="{FF2B5EF4-FFF2-40B4-BE49-F238E27FC236}">
                <a16:creationId xmlns:a16="http://schemas.microsoft.com/office/drawing/2014/main" id="{949D78C9-12F7-4DD2-8A8F-6308DD279A98}"/>
              </a:ext>
            </a:extLst>
          </p:cNvPr>
          <p:cNvGrpSpPr>
            <a:grpSpLocks/>
          </p:cNvGrpSpPr>
          <p:nvPr/>
        </p:nvGrpSpPr>
        <p:grpSpPr bwMode="auto">
          <a:xfrm>
            <a:off x="-93663" y="4371975"/>
            <a:ext cx="1401763" cy="468313"/>
            <a:chOff x="1908650" y="3874300"/>
            <a:chExt cx="648750" cy="216375"/>
          </a:xfrm>
        </p:grpSpPr>
        <p:sp>
          <p:nvSpPr>
            <p:cNvPr id="4" name="Google Shape;1150;p28">
              <a:extLst>
                <a:ext uri="{FF2B5EF4-FFF2-40B4-BE49-F238E27FC236}">
                  <a16:creationId xmlns:a16="http://schemas.microsoft.com/office/drawing/2014/main" id="{6BF4DDBD-8B71-83E1-AB91-A25868D0BFFE}"/>
                </a:ext>
              </a:extLst>
            </p:cNvPr>
            <p:cNvSpPr/>
            <p:nvPr/>
          </p:nvSpPr>
          <p:spPr>
            <a:xfrm>
              <a:off x="2449398" y="3874300"/>
              <a:ext cx="108002" cy="108554"/>
            </a:xfrm>
            <a:custGeom>
              <a:avLst/>
              <a:gdLst/>
              <a:ahLst/>
              <a:cxnLst/>
              <a:rect l="l" t="t" r="r" b="b"/>
              <a:pathLst>
                <a:path w="4328" h="4328" extrusionOk="0">
                  <a:moveTo>
                    <a:pt x="4327" y="1"/>
                  </a:moveTo>
                  <a:cubicBezTo>
                    <a:pt x="1943" y="1"/>
                    <a:pt x="1" y="1943"/>
                    <a:pt x="1" y="4327"/>
                  </a:cubicBezTo>
                  <a:cubicBezTo>
                    <a:pt x="2396" y="4327"/>
                    <a:pt x="4327" y="2396"/>
                    <a:pt x="4327"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1151;p28">
              <a:extLst>
                <a:ext uri="{FF2B5EF4-FFF2-40B4-BE49-F238E27FC236}">
                  <a16:creationId xmlns:a16="http://schemas.microsoft.com/office/drawing/2014/main" id="{CBDA91AB-FD82-64F3-7499-AD74A063AAB2}"/>
                </a:ext>
              </a:extLst>
            </p:cNvPr>
            <p:cNvSpPr/>
            <p:nvPr/>
          </p:nvSpPr>
          <p:spPr>
            <a:xfrm>
              <a:off x="2449398" y="3982121"/>
              <a:ext cx="108002" cy="108554"/>
            </a:xfrm>
            <a:custGeom>
              <a:avLst/>
              <a:gdLst/>
              <a:ahLst/>
              <a:cxnLst/>
              <a:rect l="l" t="t" r="r" b="b"/>
              <a:pathLst>
                <a:path w="4328" h="4328" extrusionOk="0">
                  <a:moveTo>
                    <a:pt x="1" y="0"/>
                  </a:moveTo>
                  <a:cubicBezTo>
                    <a:pt x="1" y="2396"/>
                    <a:pt x="1943" y="4327"/>
                    <a:pt x="4327" y="4327"/>
                  </a:cubicBezTo>
                  <a:cubicBezTo>
                    <a:pt x="4327" y="1943"/>
                    <a:pt x="2396" y="0"/>
                    <a:pt x="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152;p28">
              <a:extLst>
                <a:ext uri="{FF2B5EF4-FFF2-40B4-BE49-F238E27FC236}">
                  <a16:creationId xmlns:a16="http://schemas.microsoft.com/office/drawing/2014/main" id="{45A300B4-8CD2-62AE-ED3F-02054DA0ACC9}"/>
                </a:ext>
              </a:extLst>
            </p:cNvPr>
            <p:cNvSpPr/>
            <p:nvPr/>
          </p:nvSpPr>
          <p:spPr>
            <a:xfrm>
              <a:off x="2340661" y="3874300"/>
              <a:ext cx="108737" cy="108554"/>
            </a:xfrm>
            <a:custGeom>
              <a:avLst/>
              <a:gdLst/>
              <a:ahLst/>
              <a:cxnLst/>
              <a:rect l="l" t="t" r="r" b="b"/>
              <a:pathLst>
                <a:path w="4328" h="4328" extrusionOk="0">
                  <a:moveTo>
                    <a:pt x="1" y="1"/>
                  </a:moveTo>
                  <a:cubicBezTo>
                    <a:pt x="1" y="2396"/>
                    <a:pt x="1943" y="4327"/>
                    <a:pt x="4328" y="4327"/>
                  </a:cubicBezTo>
                  <a:cubicBezTo>
                    <a:pt x="4328" y="1943"/>
                    <a:pt x="2396" y="1"/>
                    <a:pt x="1"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153;p28">
              <a:extLst>
                <a:ext uri="{FF2B5EF4-FFF2-40B4-BE49-F238E27FC236}">
                  <a16:creationId xmlns:a16="http://schemas.microsoft.com/office/drawing/2014/main" id="{5D1C1231-A009-BEA4-7A9B-DDE85C4E3190}"/>
                </a:ext>
              </a:extLst>
            </p:cNvPr>
            <p:cNvSpPr/>
            <p:nvPr/>
          </p:nvSpPr>
          <p:spPr>
            <a:xfrm>
              <a:off x="2340661" y="3982121"/>
              <a:ext cx="108737" cy="108554"/>
            </a:xfrm>
            <a:custGeom>
              <a:avLst/>
              <a:gdLst/>
              <a:ahLst/>
              <a:cxnLst/>
              <a:rect l="l" t="t" r="r" b="b"/>
              <a:pathLst>
                <a:path w="4328" h="4328" extrusionOk="0">
                  <a:moveTo>
                    <a:pt x="4328" y="0"/>
                  </a:moveTo>
                  <a:cubicBezTo>
                    <a:pt x="1943" y="0"/>
                    <a:pt x="1" y="1943"/>
                    <a:pt x="1" y="4327"/>
                  </a:cubicBezTo>
                  <a:cubicBezTo>
                    <a:pt x="2396" y="4327"/>
                    <a:pt x="4328" y="2396"/>
                    <a:pt x="4328"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154;p28">
              <a:extLst>
                <a:ext uri="{FF2B5EF4-FFF2-40B4-BE49-F238E27FC236}">
                  <a16:creationId xmlns:a16="http://schemas.microsoft.com/office/drawing/2014/main" id="{4D251B93-F085-69E8-7896-45BD3A06DB37}"/>
                </a:ext>
              </a:extLst>
            </p:cNvPr>
            <p:cNvSpPr/>
            <p:nvPr/>
          </p:nvSpPr>
          <p:spPr>
            <a:xfrm>
              <a:off x="2233393" y="3874300"/>
              <a:ext cx="108002" cy="108554"/>
            </a:xfrm>
            <a:custGeom>
              <a:avLst/>
              <a:gdLst/>
              <a:ahLst/>
              <a:cxnLst/>
              <a:rect l="l" t="t" r="r" b="b"/>
              <a:pathLst>
                <a:path w="4316" h="4328" extrusionOk="0">
                  <a:moveTo>
                    <a:pt x="4316" y="1"/>
                  </a:moveTo>
                  <a:cubicBezTo>
                    <a:pt x="1932" y="1"/>
                    <a:pt x="0" y="1943"/>
                    <a:pt x="0" y="4327"/>
                  </a:cubicBezTo>
                  <a:cubicBezTo>
                    <a:pt x="2384" y="4327"/>
                    <a:pt x="4316" y="2396"/>
                    <a:pt x="4316"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155;p28">
              <a:extLst>
                <a:ext uri="{FF2B5EF4-FFF2-40B4-BE49-F238E27FC236}">
                  <a16:creationId xmlns:a16="http://schemas.microsoft.com/office/drawing/2014/main" id="{F26501B5-E417-0D67-7B2B-69FC2F332C61}"/>
                </a:ext>
              </a:extLst>
            </p:cNvPr>
            <p:cNvSpPr/>
            <p:nvPr/>
          </p:nvSpPr>
          <p:spPr>
            <a:xfrm>
              <a:off x="2233393" y="3982121"/>
              <a:ext cx="108002" cy="108554"/>
            </a:xfrm>
            <a:custGeom>
              <a:avLst/>
              <a:gdLst/>
              <a:ahLst/>
              <a:cxnLst/>
              <a:rect l="l" t="t" r="r" b="b"/>
              <a:pathLst>
                <a:path w="4316" h="4328" extrusionOk="0">
                  <a:moveTo>
                    <a:pt x="0" y="0"/>
                  </a:moveTo>
                  <a:cubicBezTo>
                    <a:pt x="0" y="2396"/>
                    <a:pt x="1932" y="4327"/>
                    <a:pt x="4316" y="4327"/>
                  </a:cubicBezTo>
                  <a:cubicBezTo>
                    <a:pt x="4316" y="1943"/>
                    <a:pt x="2384" y="0"/>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156;p28">
              <a:extLst>
                <a:ext uri="{FF2B5EF4-FFF2-40B4-BE49-F238E27FC236}">
                  <a16:creationId xmlns:a16="http://schemas.microsoft.com/office/drawing/2014/main" id="{A93E9F2B-CBC5-E5F5-A663-0CDCF3103E2D}"/>
                </a:ext>
              </a:extLst>
            </p:cNvPr>
            <p:cNvSpPr/>
            <p:nvPr/>
          </p:nvSpPr>
          <p:spPr>
            <a:xfrm>
              <a:off x="2124655" y="3874300"/>
              <a:ext cx="108002" cy="108554"/>
            </a:xfrm>
            <a:custGeom>
              <a:avLst/>
              <a:gdLst/>
              <a:ahLst/>
              <a:cxnLst/>
              <a:rect l="l" t="t" r="r" b="b"/>
              <a:pathLst>
                <a:path w="4317" h="4328" extrusionOk="0">
                  <a:moveTo>
                    <a:pt x="0" y="1"/>
                  </a:moveTo>
                  <a:cubicBezTo>
                    <a:pt x="0" y="2396"/>
                    <a:pt x="1932" y="4327"/>
                    <a:pt x="4316" y="4327"/>
                  </a:cubicBezTo>
                  <a:cubicBezTo>
                    <a:pt x="4316" y="1943"/>
                    <a:pt x="2385" y="1"/>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157;p28">
              <a:extLst>
                <a:ext uri="{FF2B5EF4-FFF2-40B4-BE49-F238E27FC236}">
                  <a16:creationId xmlns:a16="http://schemas.microsoft.com/office/drawing/2014/main" id="{E0D36BC1-2C70-2A69-D958-005C0533BF7F}"/>
                </a:ext>
              </a:extLst>
            </p:cNvPr>
            <p:cNvSpPr/>
            <p:nvPr/>
          </p:nvSpPr>
          <p:spPr>
            <a:xfrm>
              <a:off x="2124655" y="3982121"/>
              <a:ext cx="108002" cy="108554"/>
            </a:xfrm>
            <a:custGeom>
              <a:avLst/>
              <a:gdLst/>
              <a:ahLst/>
              <a:cxnLst/>
              <a:rect l="l" t="t" r="r" b="b"/>
              <a:pathLst>
                <a:path w="4317" h="4328" extrusionOk="0">
                  <a:moveTo>
                    <a:pt x="4316" y="0"/>
                  </a:moveTo>
                  <a:cubicBezTo>
                    <a:pt x="1932" y="0"/>
                    <a:pt x="0" y="1943"/>
                    <a:pt x="0" y="4327"/>
                  </a:cubicBezTo>
                  <a:cubicBezTo>
                    <a:pt x="2385" y="4327"/>
                    <a:pt x="4316" y="2396"/>
                    <a:pt x="4316"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158;p28">
              <a:extLst>
                <a:ext uri="{FF2B5EF4-FFF2-40B4-BE49-F238E27FC236}">
                  <a16:creationId xmlns:a16="http://schemas.microsoft.com/office/drawing/2014/main" id="{F00D0547-1CFA-0DB6-3B4B-6631912E3E39}"/>
                </a:ext>
              </a:extLst>
            </p:cNvPr>
            <p:cNvSpPr/>
            <p:nvPr/>
          </p:nvSpPr>
          <p:spPr>
            <a:xfrm>
              <a:off x="2016653" y="3874300"/>
              <a:ext cx="108003" cy="108554"/>
            </a:xfrm>
            <a:custGeom>
              <a:avLst/>
              <a:gdLst/>
              <a:ahLst/>
              <a:cxnLst/>
              <a:rect l="l" t="t" r="r" b="b"/>
              <a:pathLst>
                <a:path w="4328" h="4328" extrusionOk="0">
                  <a:moveTo>
                    <a:pt x="4327" y="1"/>
                  </a:moveTo>
                  <a:cubicBezTo>
                    <a:pt x="1932" y="1"/>
                    <a:pt x="1" y="1943"/>
                    <a:pt x="1" y="4327"/>
                  </a:cubicBezTo>
                  <a:cubicBezTo>
                    <a:pt x="2385" y="4327"/>
                    <a:pt x="4327" y="2396"/>
                    <a:pt x="4327"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159;p28">
              <a:extLst>
                <a:ext uri="{FF2B5EF4-FFF2-40B4-BE49-F238E27FC236}">
                  <a16:creationId xmlns:a16="http://schemas.microsoft.com/office/drawing/2014/main" id="{50A81F8F-2497-62E6-D893-2D84E15DE011}"/>
                </a:ext>
              </a:extLst>
            </p:cNvPr>
            <p:cNvSpPr/>
            <p:nvPr/>
          </p:nvSpPr>
          <p:spPr>
            <a:xfrm>
              <a:off x="2016653" y="3982121"/>
              <a:ext cx="108003" cy="108554"/>
            </a:xfrm>
            <a:custGeom>
              <a:avLst/>
              <a:gdLst/>
              <a:ahLst/>
              <a:cxnLst/>
              <a:rect l="l" t="t" r="r" b="b"/>
              <a:pathLst>
                <a:path w="4328" h="4328" extrusionOk="0">
                  <a:moveTo>
                    <a:pt x="1" y="0"/>
                  </a:moveTo>
                  <a:cubicBezTo>
                    <a:pt x="1" y="2396"/>
                    <a:pt x="1932" y="4327"/>
                    <a:pt x="4327" y="4327"/>
                  </a:cubicBezTo>
                  <a:cubicBezTo>
                    <a:pt x="4327" y="1943"/>
                    <a:pt x="2385" y="0"/>
                    <a:pt x="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160;p28">
              <a:extLst>
                <a:ext uri="{FF2B5EF4-FFF2-40B4-BE49-F238E27FC236}">
                  <a16:creationId xmlns:a16="http://schemas.microsoft.com/office/drawing/2014/main" id="{776FACFC-2832-4F15-EA0D-8DFBC68C7EC8}"/>
                </a:ext>
              </a:extLst>
            </p:cNvPr>
            <p:cNvSpPr/>
            <p:nvPr/>
          </p:nvSpPr>
          <p:spPr>
            <a:xfrm>
              <a:off x="1908650" y="3874300"/>
              <a:ext cx="108003" cy="108554"/>
            </a:xfrm>
            <a:custGeom>
              <a:avLst/>
              <a:gdLst/>
              <a:ahLst/>
              <a:cxnLst/>
              <a:rect l="l" t="t" r="r" b="b"/>
              <a:pathLst>
                <a:path w="4327" h="4328" extrusionOk="0">
                  <a:moveTo>
                    <a:pt x="0" y="1"/>
                  </a:moveTo>
                  <a:cubicBezTo>
                    <a:pt x="0" y="2396"/>
                    <a:pt x="1932" y="4327"/>
                    <a:pt x="4327" y="4327"/>
                  </a:cubicBezTo>
                  <a:cubicBezTo>
                    <a:pt x="4327" y="1943"/>
                    <a:pt x="2384" y="1"/>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161;p28">
              <a:extLst>
                <a:ext uri="{FF2B5EF4-FFF2-40B4-BE49-F238E27FC236}">
                  <a16:creationId xmlns:a16="http://schemas.microsoft.com/office/drawing/2014/main" id="{AA260A0E-6C43-BFEE-AB08-BFF15328B121}"/>
                </a:ext>
              </a:extLst>
            </p:cNvPr>
            <p:cNvSpPr/>
            <p:nvPr/>
          </p:nvSpPr>
          <p:spPr>
            <a:xfrm>
              <a:off x="1908650" y="3982121"/>
              <a:ext cx="108003" cy="108554"/>
            </a:xfrm>
            <a:custGeom>
              <a:avLst/>
              <a:gdLst/>
              <a:ahLst/>
              <a:cxnLst/>
              <a:rect l="l" t="t" r="r" b="b"/>
              <a:pathLst>
                <a:path w="4327" h="4328" extrusionOk="0">
                  <a:moveTo>
                    <a:pt x="4327" y="0"/>
                  </a:moveTo>
                  <a:cubicBezTo>
                    <a:pt x="1932" y="0"/>
                    <a:pt x="0" y="1943"/>
                    <a:pt x="0" y="4327"/>
                  </a:cubicBezTo>
                  <a:cubicBezTo>
                    <a:pt x="2384" y="4327"/>
                    <a:pt x="4327" y="2396"/>
                    <a:pt x="4327"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6" name="Google Shape;1162;p28">
            <a:extLst>
              <a:ext uri="{FF2B5EF4-FFF2-40B4-BE49-F238E27FC236}">
                <a16:creationId xmlns:a16="http://schemas.microsoft.com/office/drawing/2014/main" id="{93491229-7F66-D3B3-54DE-30F334EB2594}"/>
              </a:ext>
            </a:extLst>
          </p:cNvPr>
          <p:cNvSpPr/>
          <p:nvPr/>
        </p:nvSpPr>
        <p:spPr>
          <a:xfrm rot="16200000">
            <a:off x="121444" y="4004469"/>
            <a:ext cx="192087" cy="187325"/>
          </a:xfrm>
          <a:custGeom>
            <a:avLst/>
            <a:gdLst/>
            <a:ahLst/>
            <a:cxnLst/>
            <a:rect l="l" t="t" r="r" b="b"/>
            <a:pathLst>
              <a:path w="2948" h="2895" extrusionOk="0">
                <a:moveTo>
                  <a:pt x="294" y="0"/>
                </a:moveTo>
                <a:cubicBezTo>
                  <a:pt x="227" y="0"/>
                  <a:pt x="160" y="28"/>
                  <a:pt x="111" y="83"/>
                </a:cubicBezTo>
                <a:cubicBezTo>
                  <a:pt x="0" y="182"/>
                  <a:pt x="0" y="348"/>
                  <a:pt x="111" y="458"/>
                </a:cubicBezTo>
                <a:lnTo>
                  <a:pt x="1093" y="1452"/>
                </a:lnTo>
                <a:lnTo>
                  <a:pt x="111" y="2434"/>
                </a:lnTo>
                <a:cubicBezTo>
                  <a:pt x="0" y="2544"/>
                  <a:pt x="0" y="2710"/>
                  <a:pt x="111" y="2820"/>
                </a:cubicBezTo>
                <a:cubicBezTo>
                  <a:pt x="160" y="2870"/>
                  <a:pt x="227" y="2895"/>
                  <a:pt x="294" y="2895"/>
                </a:cubicBezTo>
                <a:cubicBezTo>
                  <a:pt x="362" y="2895"/>
                  <a:pt x="431" y="2870"/>
                  <a:pt x="486" y="2820"/>
                </a:cubicBezTo>
                <a:lnTo>
                  <a:pt x="1479" y="1827"/>
                </a:lnTo>
                <a:lnTo>
                  <a:pt x="2462" y="2820"/>
                </a:lnTo>
                <a:cubicBezTo>
                  <a:pt x="2517" y="2870"/>
                  <a:pt x="2586" y="2895"/>
                  <a:pt x="2655" y="2895"/>
                </a:cubicBezTo>
                <a:cubicBezTo>
                  <a:pt x="2724" y="2895"/>
                  <a:pt x="2793" y="2870"/>
                  <a:pt x="2848" y="2820"/>
                </a:cubicBezTo>
                <a:cubicBezTo>
                  <a:pt x="2947" y="2710"/>
                  <a:pt x="2947" y="2544"/>
                  <a:pt x="2848" y="2434"/>
                </a:cubicBezTo>
                <a:lnTo>
                  <a:pt x="1855" y="1452"/>
                </a:lnTo>
                <a:lnTo>
                  <a:pt x="2848" y="458"/>
                </a:lnTo>
                <a:cubicBezTo>
                  <a:pt x="2947" y="348"/>
                  <a:pt x="2947" y="182"/>
                  <a:pt x="2848" y="83"/>
                </a:cubicBezTo>
                <a:cubicBezTo>
                  <a:pt x="2793" y="28"/>
                  <a:pt x="2724" y="0"/>
                  <a:pt x="2655" y="0"/>
                </a:cubicBezTo>
                <a:cubicBezTo>
                  <a:pt x="2586" y="0"/>
                  <a:pt x="2517" y="28"/>
                  <a:pt x="2462" y="83"/>
                </a:cubicBezTo>
                <a:lnTo>
                  <a:pt x="1479" y="1065"/>
                </a:lnTo>
                <a:lnTo>
                  <a:pt x="486" y="83"/>
                </a:lnTo>
                <a:cubicBezTo>
                  <a:pt x="431" y="28"/>
                  <a:pt x="362" y="0"/>
                  <a:pt x="29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163;p28">
            <a:extLst>
              <a:ext uri="{FF2B5EF4-FFF2-40B4-BE49-F238E27FC236}">
                <a16:creationId xmlns:a16="http://schemas.microsoft.com/office/drawing/2014/main" id="{1EA2BF04-9F5E-308E-3315-EB23A153169F}"/>
              </a:ext>
            </a:extLst>
          </p:cNvPr>
          <p:cNvSpPr/>
          <p:nvPr/>
        </p:nvSpPr>
        <p:spPr>
          <a:xfrm rot="16200000">
            <a:off x="400050" y="4003676"/>
            <a:ext cx="192087" cy="188912"/>
          </a:xfrm>
          <a:custGeom>
            <a:avLst/>
            <a:gdLst/>
            <a:ahLst/>
            <a:cxnLst/>
            <a:rect l="l" t="t" r="r" b="b"/>
            <a:pathLst>
              <a:path w="2948" h="2895" extrusionOk="0">
                <a:moveTo>
                  <a:pt x="294" y="0"/>
                </a:moveTo>
                <a:cubicBezTo>
                  <a:pt x="227" y="0"/>
                  <a:pt x="160" y="25"/>
                  <a:pt x="111" y="75"/>
                </a:cubicBezTo>
                <a:cubicBezTo>
                  <a:pt x="0" y="185"/>
                  <a:pt x="0" y="350"/>
                  <a:pt x="111" y="461"/>
                </a:cubicBezTo>
                <a:lnTo>
                  <a:pt x="1093" y="1443"/>
                </a:lnTo>
                <a:lnTo>
                  <a:pt x="111" y="2437"/>
                </a:lnTo>
                <a:cubicBezTo>
                  <a:pt x="0" y="2547"/>
                  <a:pt x="0" y="2712"/>
                  <a:pt x="111" y="2812"/>
                </a:cubicBezTo>
                <a:cubicBezTo>
                  <a:pt x="160" y="2867"/>
                  <a:pt x="227" y="2895"/>
                  <a:pt x="294" y="2895"/>
                </a:cubicBezTo>
                <a:cubicBezTo>
                  <a:pt x="362" y="2895"/>
                  <a:pt x="431" y="2867"/>
                  <a:pt x="486" y="2812"/>
                </a:cubicBezTo>
                <a:lnTo>
                  <a:pt x="1479" y="1829"/>
                </a:lnTo>
                <a:lnTo>
                  <a:pt x="2462" y="2812"/>
                </a:lnTo>
                <a:cubicBezTo>
                  <a:pt x="2517" y="2867"/>
                  <a:pt x="2586" y="2895"/>
                  <a:pt x="2655" y="2895"/>
                </a:cubicBezTo>
                <a:cubicBezTo>
                  <a:pt x="2724" y="2895"/>
                  <a:pt x="2793" y="2867"/>
                  <a:pt x="2848" y="2812"/>
                </a:cubicBezTo>
                <a:cubicBezTo>
                  <a:pt x="2947" y="2712"/>
                  <a:pt x="2947" y="2547"/>
                  <a:pt x="2848" y="2437"/>
                </a:cubicBezTo>
                <a:lnTo>
                  <a:pt x="1855" y="1443"/>
                </a:lnTo>
                <a:lnTo>
                  <a:pt x="2848" y="461"/>
                </a:lnTo>
                <a:cubicBezTo>
                  <a:pt x="2947" y="350"/>
                  <a:pt x="2947" y="185"/>
                  <a:pt x="2848" y="75"/>
                </a:cubicBezTo>
                <a:cubicBezTo>
                  <a:pt x="2793" y="25"/>
                  <a:pt x="2724" y="0"/>
                  <a:pt x="2655" y="0"/>
                </a:cubicBezTo>
                <a:cubicBezTo>
                  <a:pt x="2586" y="0"/>
                  <a:pt x="2517" y="25"/>
                  <a:pt x="2462" y="75"/>
                </a:cubicBezTo>
                <a:lnTo>
                  <a:pt x="1479" y="1068"/>
                </a:lnTo>
                <a:lnTo>
                  <a:pt x="486" y="75"/>
                </a:lnTo>
                <a:cubicBezTo>
                  <a:pt x="431" y="25"/>
                  <a:pt x="362" y="0"/>
                  <a:pt x="29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18" name="Google Shape;1164;p28">
            <a:extLst>
              <a:ext uri="{FF2B5EF4-FFF2-40B4-BE49-F238E27FC236}">
                <a16:creationId xmlns:a16="http://schemas.microsoft.com/office/drawing/2014/main" id="{292D4498-F907-9547-596B-986FD2200BE5}"/>
              </a:ext>
            </a:extLst>
          </p:cNvPr>
          <p:cNvGrpSpPr>
            <a:grpSpLocks/>
          </p:cNvGrpSpPr>
          <p:nvPr/>
        </p:nvGrpSpPr>
        <p:grpSpPr bwMode="auto">
          <a:xfrm>
            <a:off x="712788" y="-66675"/>
            <a:ext cx="409575" cy="1330325"/>
            <a:chOff x="713225" y="-66200"/>
            <a:chExt cx="409625" cy="1329814"/>
          </a:xfrm>
        </p:grpSpPr>
        <p:sp>
          <p:nvSpPr>
            <p:cNvPr id="19" name="Google Shape;1165;p28">
              <a:extLst>
                <a:ext uri="{FF2B5EF4-FFF2-40B4-BE49-F238E27FC236}">
                  <a16:creationId xmlns:a16="http://schemas.microsoft.com/office/drawing/2014/main" id="{E43D18A8-919E-8C95-7520-C8008CAA43DD}"/>
                </a:ext>
              </a:extLst>
            </p:cNvPr>
            <p:cNvSpPr/>
            <p:nvPr/>
          </p:nvSpPr>
          <p:spPr>
            <a:xfrm>
              <a:off x="1122850" y="-66200"/>
              <a:ext cx="0" cy="1329814"/>
            </a:xfrm>
            <a:custGeom>
              <a:avLst/>
              <a:gdLst/>
              <a:ahLst/>
              <a:cxnLst/>
              <a:rect l="l" t="t" r="r" b="b"/>
              <a:pathLst>
                <a:path w="1" h="24228" fill="none" extrusionOk="0">
                  <a:moveTo>
                    <a:pt x="0" y="0"/>
                  </a:moveTo>
                  <a:lnTo>
                    <a:pt x="0" y="24228"/>
                  </a:lnTo>
                </a:path>
              </a:pathLst>
            </a:custGeom>
            <a:noFill/>
            <a:ln w="28575" cap="flat" cmpd="sng">
              <a:solidFill>
                <a:schemeClr val="accent6"/>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166;p28">
              <a:extLst>
                <a:ext uri="{FF2B5EF4-FFF2-40B4-BE49-F238E27FC236}">
                  <a16:creationId xmlns:a16="http://schemas.microsoft.com/office/drawing/2014/main" id="{16A91CC9-06AD-7BE0-7F60-A74A7A385913}"/>
                </a:ext>
              </a:extLst>
            </p:cNvPr>
            <p:cNvSpPr/>
            <p:nvPr/>
          </p:nvSpPr>
          <p:spPr>
            <a:xfrm>
              <a:off x="1040290" y="-66200"/>
              <a:ext cx="0" cy="1329814"/>
            </a:xfrm>
            <a:custGeom>
              <a:avLst/>
              <a:gdLst/>
              <a:ahLst/>
              <a:cxnLst/>
              <a:rect l="l" t="t" r="r" b="b"/>
              <a:pathLst>
                <a:path w="1" h="24228" fill="none" extrusionOk="0">
                  <a:moveTo>
                    <a:pt x="0" y="0"/>
                  </a:moveTo>
                  <a:lnTo>
                    <a:pt x="0" y="24228"/>
                  </a:lnTo>
                </a:path>
              </a:pathLst>
            </a:custGeom>
            <a:noFill/>
            <a:ln w="28575" cap="flat" cmpd="sng">
              <a:solidFill>
                <a:schemeClr val="accent6"/>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167;p28">
              <a:extLst>
                <a:ext uri="{FF2B5EF4-FFF2-40B4-BE49-F238E27FC236}">
                  <a16:creationId xmlns:a16="http://schemas.microsoft.com/office/drawing/2014/main" id="{74E1A67B-EAAC-1514-D675-F5C74D5ECCB7}"/>
                </a:ext>
              </a:extLst>
            </p:cNvPr>
            <p:cNvSpPr/>
            <p:nvPr/>
          </p:nvSpPr>
          <p:spPr>
            <a:xfrm>
              <a:off x="959317" y="-66200"/>
              <a:ext cx="0" cy="1329814"/>
            </a:xfrm>
            <a:custGeom>
              <a:avLst/>
              <a:gdLst/>
              <a:ahLst/>
              <a:cxnLst/>
              <a:rect l="l" t="t" r="r" b="b"/>
              <a:pathLst>
                <a:path w="1" h="24228" fill="none" extrusionOk="0">
                  <a:moveTo>
                    <a:pt x="0" y="0"/>
                  </a:moveTo>
                  <a:lnTo>
                    <a:pt x="0" y="24228"/>
                  </a:lnTo>
                </a:path>
              </a:pathLst>
            </a:custGeom>
            <a:noFill/>
            <a:ln w="28575" cap="flat" cmpd="sng">
              <a:solidFill>
                <a:schemeClr val="accent6"/>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168;p28">
              <a:extLst>
                <a:ext uri="{FF2B5EF4-FFF2-40B4-BE49-F238E27FC236}">
                  <a16:creationId xmlns:a16="http://schemas.microsoft.com/office/drawing/2014/main" id="{80F21620-B42E-1D83-337A-606B8FE15837}"/>
                </a:ext>
              </a:extLst>
            </p:cNvPr>
            <p:cNvSpPr/>
            <p:nvPr/>
          </p:nvSpPr>
          <p:spPr>
            <a:xfrm>
              <a:off x="876757" y="-66200"/>
              <a:ext cx="0" cy="1329814"/>
            </a:xfrm>
            <a:custGeom>
              <a:avLst/>
              <a:gdLst/>
              <a:ahLst/>
              <a:cxnLst/>
              <a:rect l="l" t="t" r="r" b="b"/>
              <a:pathLst>
                <a:path w="1" h="24228" fill="none" extrusionOk="0">
                  <a:moveTo>
                    <a:pt x="0" y="0"/>
                  </a:moveTo>
                  <a:lnTo>
                    <a:pt x="0" y="24228"/>
                  </a:lnTo>
                </a:path>
              </a:pathLst>
            </a:custGeom>
            <a:noFill/>
            <a:ln w="28575" cap="flat" cmpd="sng">
              <a:solidFill>
                <a:schemeClr val="accent6"/>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169;p28">
              <a:extLst>
                <a:ext uri="{FF2B5EF4-FFF2-40B4-BE49-F238E27FC236}">
                  <a16:creationId xmlns:a16="http://schemas.microsoft.com/office/drawing/2014/main" id="{D72485FC-2BF5-D5F6-D02A-7608C0D9A5F6}"/>
                </a:ext>
              </a:extLst>
            </p:cNvPr>
            <p:cNvSpPr/>
            <p:nvPr/>
          </p:nvSpPr>
          <p:spPr>
            <a:xfrm>
              <a:off x="795785" y="-66200"/>
              <a:ext cx="0" cy="1329814"/>
            </a:xfrm>
            <a:custGeom>
              <a:avLst/>
              <a:gdLst/>
              <a:ahLst/>
              <a:cxnLst/>
              <a:rect l="l" t="t" r="r" b="b"/>
              <a:pathLst>
                <a:path w="1" h="24228" fill="none" extrusionOk="0">
                  <a:moveTo>
                    <a:pt x="1" y="0"/>
                  </a:moveTo>
                  <a:lnTo>
                    <a:pt x="1" y="24228"/>
                  </a:lnTo>
                </a:path>
              </a:pathLst>
            </a:custGeom>
            <a:noFill/>
            <a:ln w="28575" cap="flat" cmpd="sng">
              <a:solidFill>
                <a:schemeClr val="accent6"/>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170;p28">
              <a:extLst>
                <a:ext uri="{FF2B5EF4-FFF2-40B4-BE49-F238E27FC236}">
                  <a16:creationId xmlns:a16="http://schemas.microsoft.com/office/drawing/2014/main" id="{5F46E30D-95CC-A659-D266-F399F24A0FCD}"/>
                </a:ext>
              </a:extLst>
            </p:cNvPr>
            <p:cNvSpPr/>
            <p:nvPr/>
          </p:nvSpPr>
          <p:spPr>
            <a:xfrm>
              <a:off x="713225" y="-66200"/>
              <a:ext cx="0" cy="1329814"/>
            </a:xfrm>
            <a:custGeom>
              <a:avLst/>
              <a:gdLst/>
              <a:ahLst/>
              <a:cxnLst/>
              <a:rect l="l" t="t" r="r" b="b"/>
              <a:pathLst>
                <a:path w="1" h="24228" fill="none" extrusionOk="0">
                  <a:moveTo>
                    <a:pt x="1" y="0"/>
                  </a:moveTo>
                  <a:lnTo>
                    <a:pt x="1" y="24228"/>
                  </a:lnTo>
                </a:path>
              </a:pathLst>
            </a:custGeom>
            <a:noFill/>
            <a:ln w="28575" cap="flat" cmpd="sng">
              <a:solidFill>
                <a:schemeClr val="accent6"/>
              </a:solidFill>
              <a:prstDash val="solid"/>
              <a:miter lim="11037"/>
              <a:headEnd type="none" w="sm" len="sm"/>
              <a:tailEnd type="none" w="sm" len="sm"/>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5" name="Google Shape;1171;p28">
            <a:extLst>
              <a:ext uri="{FF2B5EF4-FFF2-40B4-BE49-F238E27FC236}">
                <a16:creationId xmlns:a16="http://schemas.microsoft.com/office/drawing/2014/main" id="{D3D6ED80-D399-6EB8-A057-50128D1B124C}"/>
              </a:ext>
            </a:extLst>
          </p:cNvPr>
          <p:cNvSpPr/>
          <p:nvPr/>
        </p:nvSpPr>
        <p:spPr>
          <a:xfrm rot="10800000">
            <a:off x="8888413" y="4094163"/>
            <a:ext cx="352425" cy="1109662"/>
          </a:xfrm>
          <a:custGeom>
            <a:avLst/>
            <a:gdLst/>
            <a:ahLst/>
            <a:cxnLst/>
            <a:rect l="l" t="t" r="r" b="b"/>
            <a:pathLst>
              <a:path w="10718" h="33798" extrusionOk="0">
                <a:moveTo>
                  <a:pt x="1" y="1"/>
                </a:moveTo>
                <a:lnTo>
                  <a:pt x="1" y="28445"/>
                </a:lnTo>
                <a:cubicBezTo>
                  <a:pt x="1" y="31403"/>
                  <a:pt x="2407" y="33798"/>
                  <a:pt x="5365" y="33798"/>
                </a:cubicBezTo>
                <a:cubicBezTo>
                  <a:pt x="8323" y="33798"/>
                  <a:pt x="10718" y="31403"/>
                  <a:pt x="10718" y="28445"/>
                </a:cubicBezTo>
                <a:lnTo>
                  <a:pt x="10718" y="1"/>
                </a:ln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Tree>
    <p:extLst>
      <p:ext uri="{BB962C8B-B14F-4D97-AF65-F5344CB8AC3E}">
        <p14:creationId xmlns:p14="http://schemas.microsoft.com/office/powerpoint/2010/main" val="343817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72"/>
        <p:cNvGrpSpPr/>
        <p:nvPr/>
      </p:nvGrpSpPr>
      <p:grpSpPr>
        <a:xfrm>
          <a:off x="0" y="0"/>
          <a:ext cx="0" cy="0"/>
          <a:chOff x="0" y="0"/>
          <a:chExt cx="0" cy="0"/>
        </a:xfrm>
      </p:grpSpPr>
      <p:sp>
        <p:nvSpPr>
          <p:cNvPr id="2" name="Google Shape;1173;p29">
            <a:extLst>
              <a:ext uri="{FF2B5EF4-FFF2-40B4-BE49-F238E27FC236}">
                <a16:creationId xmlns:a16="http://schemas.microsoft.com/office/drawing/2014/main" id="{14BAF12A-9942-9424-A373-939513D58456}"/>
              </a:ext>
            </a:extLst>
          </p:cNvPr>
          <p:cNvSpPr>
            <a:spLocks noChangeArrowheads="1"/>
          </p:cNvSpPr>
          <p:nvPr/>
        </p:nvSpPr>
        <p:spPr bwMode="auto">
          <a:xfrm>
            <a:off x="8432800" y="112713"/>
            <a:ext cx="976313" cy="1203325"/>
          </a:xfrm>
          <a:prstGeom prst="rect">
            <a:avLst/>
          </a:prstGeom>
          <a:solidFill>
            <a:schemeClr val="tx1"/>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3" name="Google Shape;1174;p29">
            <a:extLst>
              <a:ext uri="{FF2B5EF4-FFF2-40B4-BE49-F238E27FC236}">
                <a16:creationId xmlns:a16="http://schemas.microsoft.com/office/drawing/2014/main" id="{0142BB64-BD38-AD5A-52A9-0AA245DD7110}"/>
              </a:ext>
            </a:extLst>
          </p:cNvPr>
          <p:cNvSpPr/>
          <p:nvPr/>
        </p:nvSpPr>
        <p:spPr>
          <a:xfrm>
            <a:off x="-341313" y="-250825"/>
            <a:ext cx="712788" cy="714375"/>
          </a:xfrm>
          <a:prstGeom prst="ellipse">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4" name="Google Shape;1175;p29">
            <a:extLst>
              <a:ext uri="{FF2B5EF4-FFF2-40B4-BE49-F238E27FC236}">
                <a16:creationId xmlns:a16="http://schemas.microsoft.com/office/drawing/2014/main" id="{7F47CFB2-3CFF-ED89-0EA4-33C7E7195073}"/>
              </a:ext>
            </a:extLst>
          </p:cNvPr>
          <p:cNvGrpSpPr>
            <a:grpSpLocks/>
          </p:cNvGrpSpPr>
          <p:nvPr/>
        </p:nvGrpSpPr>
        <p:grpSpPr bwMode="auto">
          <a:xfrm>
            <a:off x="8359775" y="3711575"/>
            <a:ext cx="142875" cy="1298575"/>
            <a:chOff x="8554275" y="274800"/>
            <a:chExt cx="142500" cy="1298276"/>
          </a:xfrm>
        </p:grpSpPr>
        <p:sp>
          <p:nvSpPr>
            <p:cNvPr id="5" name="Google Shape;1176;p29">
              <a:extLst>
                <a:ext uri="{FF2B5EF4-FFF2-40B4-BE49-F238E27FC236}">
                  <a16:creationId xmlns:a16="http://schemas.microsoft.com/office/drawing/2014/main" id="{40147E7C-3A80-3EC2-B4AD-A9CFA7DCAFFA}"/>
                </a:ext>
              </a:extLst>
            </p:cNvPr>
            <p:cNvSpPr/>
            <p:nvPr/>
          </p:nvSpPr>
          <p:spPr>
            <a:xfrm>
              <a:off x="8554275" y="274800"/>
              <a:ext cx="142500" cy="142842"/>
            </a:xfrm>
            <a:prstGeom prst="ellipse">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177;p29">
              <a:extLst>
                <a:ext uri="{FF2B5EF4-FFF2-40B4-BE49-F238E27FC236}">
                  <a16:creationId xmlns:a16="http://schemas.microsoft.com/office/drawing/2014/main" id="{5B6660F7-4669-19B5-78C5-FB640C87CF60}"/>
                </a:ext>
              </a:extLst>
            </p:cNvPr>
            <p:cNvSpPr/>
            <p:nvPr/>
          </p:nvSpPr>
          <p:spPr>
            <a:xfrm>
              <a:off x="8554275" y="563658"/>
              <a:ext cx="142500" cy="142842"/>
            </a:xfrm>
            <a:prstGeom prst="ellipse">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178;p29">
              <a:extLst>
                <a:ext uri="{FF2B5EF4-FFF2-40B4-BE49-F238E27FC236}">
                  <a16:creationId xmlns:a16="http://schemas.microsoft.com/office/drawing/2014/main" id="{7126CC38-167D-1D70-410D-41E22A24B9A4}"/>
                </a:ext>
              </a:extLst>
            </p:cNvPr>
            <p:cNvSpPr/>
            <p:nvPr/>
          </p:nvSpPr>
          <p:spPr>
            <a:xfrm>
              <a:off x="8554275" y="852517"/>
              <a:ext cx="142500" cy="142842"/>
            </a:xfrm>
            <a:prstGeom prst="ellipse">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179;p29">
              <a:extLst>
                <a:ext uri="{FF2B5EF4-FFF2-40B4-BE49-F238E27FC236}">
                  <a16:creationId xmlns:a16="http://schemas.microsoft.com/office/drawing/2014/main" id="{0B7AA0D5-B037-FEDF-9779-8D8B8F4D3482}"/>
                </a:ext>
              </a:extLst>
            </p:cNvPr>
            <p:cNvSpPr/>
            <p:nvPr/>
          </p:nvSpPr>
          <p:spPr>
            <a:xfrm>
              <a:off x="8554275" y="1141375"/>
              <a:ext cx="142500" cy="142842"/>
            </a:xfrm>
            <a:prstGeom prst="ellipse">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180;p29">
              <a:extLst>
                <a:ext uri="{FF2B5EF4-FFF2-40B4-BE49-F238E27FC236}">
                  <a16:creationId xmlns:a16="http://schemas.microsoft.com/office/drawing/2014/main" id="{3B1EF747-B958-975F-EB25-83D2D0D5A026}"/>
                </a:ext>
              </a:extLst>
            </p:cNvPr>
            <p:cNvSpPr/>
            <p:nvPr/>
          </p:nvSpPr>
          <p:spPr>
            <a:xfrm>
              <a:off x="8554275" y="1430234"/>
              <a:ext cx="142500" cy="142842"/>
            </a:xfrm>
            <a:prstGeom prst="ellipse">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0" name="Google Shape;1181;p29">
            <a:extLst>
              <a:ext uri="{FF2B5EF4-FFF2-40B4-BE49-F238E27FC236}">
                <a16:creationId xmlns:a16="http://schemas.microsoft.com/office/drawing/2014/main" id="{85CABFC7-647D-DDB3-2D1C-AFC01F44108B}"/>
              </a:ext>
            </a:extLst>
          </p:cNvPr>
          <p:cNvGrpSpPr>
            <a:grpSpLocks/>
          </p:cNvGrpSpPr>
          <p:nvPr/>
        </p:nvGrpSpPr>
        <p:grpSpPr bwMode="auto">
          <a:xfrm>
            <a:off x="8026400" y="311150"/>
            <a:ext cx="809625" cy="808038"/>
            <a:chOff x="8026232" y="304640"/>
            <a:chExt cx="809097" cy="808562"/>
          </a:xfrm>
        </p:grpSpPr>
        <p:sp>
          <p:nvSpPr>
            <p:cNvPr id="11" name="Google Shape;1182;p29">
              <a:extLst>
                <a:ext uri="{FF2B5EF4-FFF2-40B4-BE49-F238E27FC236}">
                  <a16:creationId xmlns:a16="http://schemas.microsoft.com/office/drawing/2014/main" id="{94C48299-6CDE-FDD8-060B-52657B07020F}"/>
                </a:ext>
              </a:extLst>
            </p:cNvPr>
            <p:cNvSpPr>
              <a:spLocks noChangeArrowheads="1"/>
            </p:cNvSpPr>
            <p:nvPr/>
          </p:nvSpPr>
          <p:spPr bwMode="auto">
            <a:xfrm rot="10800000">
              <a:off x="8026232" y="304640"/>
              <a:ext cx="809097" cy="808562"/>
            </a:xfrm>
            <a:custGeom>
              <a:avLst/>
              <a:gdLst>
                <a:gd name="T0" fmla="*/ 0 w 14890"/>
                <a:gd name="T1" fmla="*/ 0 h 14879"/>
                <a:gd name="T2" fmla="*/ 14890 w 14890"/>
                <a:gd name="T3" fmla="*/ 14879 h 14879"/>
              </a:gdLst>
              <a:ahLst/>
              <a:cxnLst/>
              <a:rect l="T0" t="T1" r="T2" b="T3"/>
              <a:pathLst>
                <a:path w="14890" h="14879" extrusionOk="0">
                  <a:moveTo>
                    <a:pt x="7450" y="0"/>
                  </a:moveTo>
                  <a:cubicBezTo>
                    <a:pt x="3333" y="0"/>
                    <a:pt x="0" y="3333"/>
                    <a:pt x="0" y="7439"/>
                  </a:cubicBezTo>
                  <a:cubicBezTo>
                    <a:pt x="0" y="11556"/>
                    <a:pt x="3333" y="14879"/>
                    <a:pt x="7450" y="14879"/>
                  </a:cubicBezTo>
                  <a:cubicBezTo>
                    <a:pt x="11556" y="14879"/>
                    <a:pt x="14890" y="11556"/>
                    <a:pt x="14890" y="7439"/>
                  </a:cubicBezTo>
                  <a:cubicBezTo>
                    <a:pt x="14890" y="3333"/>
                    <a:pt x="11556" y="0"/>
                    <a:pt x="7450" y="0"/>
                  </a:cubicBezTo>
                  <a:close/>
                </a:path>
              </a:pathLst>
            </a:custGeom>
            <a:solidFill>
              <a:srgbClr val="F9B110"/>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12" name="Google Shape;1183;p29">
              <a:extLst>
                <a:ext uri="{FF2B5EF4-FFF2-40B4-BE49-F238E27FC236}">
                  <a16:creationId xmlns:a16="http://schemas.microsoft.com/office/drawing/2014/main" id="{E5D21591-286C-2876-F626-FD567FA3464B}"/>
                </a:ext>
              </a:extLst>
            </p:cNvPr>
            <p:cNvSpPr>
              <a:spLocks noChangeArrowheads="1"/>
            </p:cNvSpPr>
            <p:nvPr/>
          </p:nvSpPr>
          <p:spPr bwMode="auto">
            <a:xfrm rot="10800000">
              <a:off x="8026232" y="304640"/>
              <a:ext cx="404549" cy="808562"/>
            </a:xfrm>
            <a:custGeom>
              <a:avLst/>
              <a:gdLst>
                <a:gd name="T0" fmla="*/ 0 w 7440"/>
                <a:gd name="T1" fmla="*/ 0 h 14879"/>
                <a:gd name="T2" fmla="*/ 7440 w 7440"/>
                <a:gd name="T3" fmla="*/ 14879 h 14879"/>
              </a:gdLst>
              <a:ahLst/>
              <a:cxnLst/>
              <a:rect l="T0" t="T1" r="T2" b="T3"/>
              <a:pathLst>
                <a:path w="7440" h="14879" extrusionOk="0">
                  <a:moveTo>
                    <a:pt x="0" y="0"/>
                  </a:moveTo>
                  <a:lnTo>
                    <a:pt x="0" y="14879"/>
                  </a:lnTo>
                  <a:cubicBezTo>
                    <a:pt x="4106" y="14879"/>
                    <a:pt x="7440" y="11556"/>
                    <a:pt x="7440" y="7439"/>
                  </a:cubicBezTo>
                  <a:cubicBezTo>
                    <a:pt x="7440" y="3333"/>
                    <a:pt x="4106" y="0"/>
                    <a:pt x="0" y="0"/>
                  </a:cubicBezTo>
                  <a:close/>
                </a:path>
              </a:pathLst>
            </a:custGeom>
            <a:solidFill>
              <a:srgbClr val="F27F0C"/>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grpSp>
      <p:grpSp>
        <p:nvGrpSpPr>
          <p:cNvPr id="13" name="Google Shape;1184;p29">
            <a:extLst>
              <a:ext uri="{FF2B5EF4-FFF2-40B4-BE49-F238E27FC236}">
                <a16:creationId xmlns:a16="http://schemas.microsoft.com/office/drawing/2014/main" id="{084C30B9-C228-9A15-4150-29FAF6FF7CAF}"/>
              </a:ext>
            </a:extLst>
          </p:cNvPr>
          <p:cNvGrpSpPr>
            <a:grpSpLocks/>
          </p:cNvGrpSpPr>
          <p:nvPr/>
        </p:nvGrpSpPr>
        <p:grpSpPr bwMode="auto">
          <a:xfrm>
            <a:off x="-233363" y="-165100"/>
            <a:ext cx="933451" cy="933450"/>
            <a:chOff x="-763875" y="1722750"/>
            <a:chExt cx="933300" cy="933300"/>
          </a:xfrm>
        </p:grpSpPr>
        <p:sp>
          <p:nvSpPr>
            <p:cNvPr id="14" name="Google Shape;1185;p29">
              <a:extLst>
                <a:ext uri="{FF2B5EF4-FFF2-40B4-BE49-F238E27FC236}">
                  <a16:creationId xmlns:a16="http://schemas.microsoft.com/office/drawing/2014/main" id="{EB492887-97F2-9CB1-D5D4-C3670CF66072}"/>
                </a:ext>
              </a:extLst>
            </p:cNvPr>
            <p:cNvSpPr>
              <a:spLocks noChangeArrowheads="1"/>
            </p:cNvSpPr>
            <p:nvPr/>
          </p:nvSpPr>
          <p:spPr bwMode="auto">
            <a:xfrm>
              <a:off x="-763875" y="1722750"/>
              <a:ext cx="933300" cy="933300"/>
            </a:xfrm>
            <a:prstGeom prst="ellipse">
              <a:avLst/>
            </a:prstGeom>
            <a:noFill/>
            <a:ln w="28575">
              <a:solidFill>
                <a:schemeClr val="accent1"/>
              </a:solidFill>
              <a:round/>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sp>
          <p:nvSpPr>
            <p:cNvPr id="15" name="Google Shape;1186;p29">
              <a:extLst>
                <a:ext uri="{FF2B5EF4-FFF2-40B4-BE49-F238E27FC236}">
                  <a16:creationId xmlns:a16="http://schemas.microsoft.com/office/drawing/2014/main" id="{0FEF9F17-6459-3153-8E84-85C1CF2B4256}"/>
                </a:ext>
              </a:extLst>
            </p:cNvPr>
            <p:cNvSpPr>
              <a:spLocks noChangeArrowheads="1"/>
            </p:cNvSpPr>
            <p:nvPr/>
          </p:nvSpPr>
          <p:spPr bwMode="auto">
            <a:xfrm>
              <a:off x="-679751" y="1806873"/>
              <a:ext cx="765051" cy="765053"/>
            </a:xfrm>
            <a:prstGeom prst="ellipse">
              <a:avLst/>
            </a:prstGeom>
            <a:noFill/>
            <a:ln w="28575">
              <a:solidFill>
                <a:schemeClr val="accent1"/>
              </a:solidFill>
              <a:round/>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sp>
          <p:nvSpPr>
            <p:cNvPr id="16" name="Google Shape;1187;p29">
              <a:extLst>
                <a:ext uri="{FF2B5EF4-FFF2-40B4-BE49-F238E27FC236}">
                  <a16:creationId xmlns:a16="http://schemas.microsoft.com/office/drawing/2014/main" id="{D2D1B493-57FA-657E-1A10-DBF75FCCBDF2}"/>
                </a:ext>
              </a:extLst>
            </p:cNvPr>
            <p:cNvSpPr>
              <a:spLocks noChangeArrowheads="1"/>
            </p:cNvSpPr>
            <p:nvPr/>
          </p:nvSpPr>
          <p:spPr bwMode="auto">
            <a:xfrm>
              <a:off x="-594039" y="1892586"/>
              <a:ext cx="593629" cy="593630"/>
            </a:xfrm>
            <a:prstGeom prst="ellipse">
              <a:avLst/>
            </a:prstGeom>
            <a:noFill/>
            <a:ln w="28575">
              <a:solidFill>
                <a:schemeClr val="accent1"/>
              </a:solidFill>
              <a:round/>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sp>
          <p:nvSpPr>
            <p:cNvPr id="17" name="Google Shape;1188;p29">
              <a:extLst>
                <a:ext uri="{FF2B5EF4-FFF2-40B4-BE49-F238E27FC236}">
                  <a16:creationId xmlns:a16="http://schemas.microsoft.com/office/drawing/2014/main" id="{4C52BF1D-0770-383E-F440-EEC8AEC600AF}"/>
                </a:ext>
              </a:extLst>
            </p:cNvPr>
            <p:cNvSpPr>
              <a:spLocks noChangeArrowheads="1"/>
            </p:cNvSpPr>
            <p:nvPr/>
          </p:nvSpPr>
          <p:spPr bwMode="auto">
            <a:xfrm>
              <a:off x="-514677" y="1971948"/>
              <a:ext cx="434905" cy="434905"/>
            </a:xfrm>
            <a:prstGeom prst="ellipse">
              <a:avLst/>
            </a:prstGeom>
            <a:noFill/>
            <a:ln w="28575">
              <a:solidFill>
                <a:schemeClr val="accent1"/>
              </a:solidFill>
              <a:round/>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grpSp>
      <p:sp>
        <p:nvSpPr>
          <p:cNvPr id="18" name="Google Shape;1189;p29">
            <a:extLst>
              <a:ext uri="{FF2B5EF4-FFF2-40B4-BE49-F238E27FC236}">
                <a16:creationId xmlns:a16="http://schemas.microsoft.com/office/drawing/2014/main" id="{5D159D0B-5606-4813-B666-48BC0326A807}"/>
              </a:ext>
            </a:extLst>
          </p:cNvPr>
          <p:cNvSpPr>
            <a:spLocks noChangeArrowheads="1"/>
          </p:cNvSpPr>
          <p:nvPr/>
        </p:nvSpPr>
        <p:spPr bwMode="auto">
          <a:xfrm rot="10800000">
            <a:off x="-806450" y="4019550"/>
            <a:ext cx="1643063" cy="1641475"/>
          </a:xfrm>
          <a:prstGeom prst="ellipse">
            <a:avLst/>
          </a:prstGeom>
          <a:solidFill>
            <a:schemeClr val="accent1"/>
          </a:solidFill>
          <a:ln w="9525">
            <a:noFill/>
            <a:round/>
            <a:headEnd/>
            <a:tailEnd/>
          </a:ln>
        </p:spPr>
        <p:txBody>
          <a:bodyPr lIns="91425" tIns="91425" rIns="91425" bIns="91425" anchor="ctr"/>
          <a:lstStyle/>
          <a:p>
            <a:pPr>
              <a:buClr>
                <a:srgbClr val="000000"/>
              </a:buClr>
              <a:buFont typeface="Arial" pitchFamily="34" charset="0"/>
              <a:buNone/>
              <a:defRPr/>
            </a:pPr>
            <a:endParaRPr lang="fr-FR" dirty="0"/>
          </a:p>
        </p:txBody>
      </p:sp>
      <p:sp>
        <p:nvSpPr>
          <p:cNvPr id="19" name="Google Shape;1190;p29">
            <a:extLst>
              <a:ext uri="{FF2B5EF4-FFF2-40B4-BE49-F238E27FC236}">
                <a16:creationId xmlns:a16="http://schemas.microsoft.com/office/drawing/2014/main" id="{9F9BC25C-416F-979C-DAF6-960506EC6832}"/>
              </a:ext>
            </a:extLst>
          </p:cNvPr>
          <p:cNvSpPr/>
          <p:nvPr/>
        </p:nvSpPr>
        <p:spPr>
          <a:xfrm rot="10800000">
            <a:off x="-36513" y="4494213"/>
            <a:ext cx="987426" cy="987425"/>
          </a:xfrm>
          <a:prstGeom prst="ellipse">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20" name="Google Shape;1191;p29">
            <a:extLst>
              <a:ext uri="{FF2B5EF4-FFF2-40B4-BE49-F238E27FC236}">
                <a16:creationId xmlns:a16="http://schemas.microsoft.com/office/drawing/2014/main" id="{38778B64-825A-729D-EFD6-BF5CD4346F40}"/>
              </a:ext>
            </a:extLst>
          </p:cNvPr>
          <p:cNvGrpSpPr>
            <a:grpSpLocks/>
          </p:cNvGrpSpPr>
          <p:nvPr/>
        </p:nvGrpSpPr>
        <p:grpSpPr bwMode="auto">
          <a:xfrm>
            <a:off x="214313" y="3783013"/>
            <a:ext cx="592137" cy="1538287"/>
            <a:chOff x="3457750" y="2714825"/>
            <a:chExt cx="373650" cy="972425"/>
          </a:xfrm>
        </p:grpSpPr>
        <p:sp>
          <p:nvSpPr>
            <p:cNvPr id="21" name="Google Shape;1192;p29">
              <a:extLst>
                <a:ext uri="{FF2B5EF4-FFF2-40B4-BE49-F238E27FC236}">
                  <a16:creationId xmlns:a16="http://schemas.microsoft.com/office/drawing/2014/main" id="{0B1B2BD0-F38F-5370-114C-6F145FF1EED8}"/>
                </a:ext>
              </a:extLst>
            </p:cNvPr>
            <p:cNvSpPr>
              <a:spLocks noChangeArrowheads="1"/>
            </p:cNvSpPr>
            <p:nvPr/>
          </p:nvSpPr>
          <p:spPr bwMode="auto">
            <a:xfrm>
              <a:off x="3498821" y="2893454"/>
              <a:ext cx="0" cy="784764"/>
            </a:xfrm>
            <a:custGeom>
              <a:avLst/>
              <a:gdLst>
                <a:gd name="T0" fmla="*/ 0 w 1"/>
                <a:gd name="T1" fmla="*/ 0 h 31392"/>
                <a:gd name="T2" fmla="*/ 1 w 1"/>
                <a:gd name="T3" fmla="*/ 31392 h 31392"/>
              </a:gdLst>
              <a:ahLst/>
              <a:cxnLst/>
              <a:rect l="T0" t="T1" r="T2" b="T3"/>
              <a:pathLst>
                <a:path w="1" h="31392" fill="none" extrusionOk="0">
                  <a:moveTo>
                    <a:pt x="0" y="0"/>
                  </a:moveTo>
                  <a:lnTo>
                    <a:pt x="0" y="31391"/>
                  </a:lnTo>
                </a:path>
              </a:pathLst>
            </a:custGeom>
            <a:noFill/>
            <a:ln w="19050">
              <a:solidFill>
                <a:srgbClr val="BEBDFB"/>
              </a:solidFill>
              <a:miter lim="11037"/>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sp>
          <p:nvSpPr>
            <p:cNvPr id="22" name="Google Shape;1193;p29">
              <a:extLst>
                <a:ext uri="{FF2B5EF4-FFF2-40B4-BE49-F238E27FC236}">
                  <a16:creationId xmlns:a16="http://schemas.microsoft.com/office/drawing/2014/main" id="{32BFD593-E24B-2B95-80D2-1642B0A3DFAA}"/>
                </a:ext>
              </a:extLst>
            </p:cNvPr>
            <p:cNvSpPr>
              <a:spLocks noChangeArrowheads="1"/>
            </p:cNvSpPr>
            <p:nvPr/>
          </p:nvSpPr>
          <p:spPr bwMode="auto">
            <a:xfrm>
              <a:off x="3549910" y="3159391"/>
              <a:ext cx="92160" cy="527859"/>
            </a:xfrm>
            <a:custGeom>
              <a:avLst/>
              <a:gdLst>
                <a:gd name="T0" fmla="*/ 0 w 3698"/>
                <a:gd name="T1" fmla="*/ 0 h 21127"/>
                <a:gd name="T2" fmla="*/ 3698 w 3698"/>
                <a:gd name="T3" fmla="*/ 21127 h 21127"/>
              </a:gdLst>
              <a:ahLst/>
              <a:cxnLst/>
              <a:rect l="T0" t="T1" r="T2" b="T3"/>
              <a:pathLst>
                <a:path w="3698" h="21127" fill="none" extrusionOk="0">
                  <a:moveTo>
                    <a:pt x="3698" y="0"/>
                  </a:moveTo>
                  <a:lnTo>
                    <a:pt x="3698" y="0"/>
                  </a:lnTo>
                  <a:cubicBezTo>
                    <a:pt x="1325" y="2363"/>
                    <a:pt x="0" y="5585"/>
                    <a:pt x="0" y="8930"/>
                  </a:cubicBezTo>
                  <a:lnTo>
                    <a:pt x="0" y="21126"/>
                  </a:lnTo>
                </a:path>
              </a:pathLst>
            </a:custGeom>
            <a:noFill/>
            <a:ln w="19050">
              <a:solidFill>
                <a:srgbClr val="BEBDFB"/>
              </a:solidFill>
              <a:miter lim="11037"/>
              <a:headEnd type="none" w="sm" len="sm"/>
              <a:tailEnd type="none" w="sm" len="sm"/>
            </a:ln>
          </p:spPr>
          <p:txBody>
            <a:bodyPr lIns="91425" tIns="91425" rIns="91425" bIns="91425" anchor="ctr"/>
            <a:lstStyle/>
            <a:p>
              <a:pPr>
                <a:buClr>
                  <a:srgbClr val="000000"/>
                </a:buClr>
                <a:buFont typeface="Arial" pitchFamily="34" charset="0"/>
                <a:buNone/>
                <a:defRPr/>
              </a:pPr>
              <a:endParaRPr lang="fr-FR" dirty="0"/>
            </a:p>
          </p:txBody>
        </p:sp>
        <p:sp>
          <p:nvSpPr>
            <p:cNvPr id="23" name="Google Shape;1194;p29">
              <a:extLst>
                <a:ext uri="{FF2B5EF4-FFF2-40B4-BE49-F238E27FC236}">
                  <a16:creationId xmlns:a16="http://schemas.microsoft.com/office/drawing/2014/main" id="{7A8C2C3C-889E-5C81-9CEC-15EB331C5970}"/>
                </a:ext>
              </a:extLst>
            </p:cNvPr>
            <p:cNvSpPr>
              <a:spLocks noChangeArrowheads="1"/>
            </p:cNvSpPr>
            <p:nvPr/>
          </p:nvSpPr>
          <p:spPr bwMode="auto">
            <a:xfrm>
              <a:off x="3457750" y="2714825"/>
              <a:ext cx="82143" cy="289018"/>
            </a:xfrm>
            <a:custGeom>
              <a:avLst/>
              <a:gdLst>
                <a:gd name="T0" fmla="*/ 0 w 3279"/>
                <a:gd name="T1" fmla="*/ 0 h 11557"/>
                <a:gd name="T2" fmla="*/ 3279 w 3279"/>
                <a:gd name="T3" fmla="*/ 11557 h 11557"/>
              </a:gdLst>
              <a:ahLst/>
              <a:cxnLst/>
              <a:rect l="T0" t="T1" r="T2" b="T3"/>
              <a:pathLst>
                <a:path w="3279" h="11557" extrusionOk="0">
                  <a:moveTo>
                    <a:pt x="1645" y="0"/>
                  </a:moveTo>
                  <a:cubicBezTo>
                    <a:pt x="740" y="0"/>
                    <a:pt x="1" y="729"/>
                    <a:pt x="1" y="1645"/>
                  </a:cubicBezTo>
                  <a:lnTo>
                    <a:pt x="1" y="9923"/>
                  </a:lnTo>
                  <a:cubicBezTo>
                    <a:pt x="1" y="10828"/>
                    <a:pt x="740" y="11556"/>
                    <a:pt x="1645" y="11556"/>
                  </a:cubicBezTo>
                  <a:cubicBezTo>
                    <a:pt x="2550" y="11556"/>
                    <a:pt x="3279" y="10828"/>
                    <a:pt x="3279" y="9923"/>
                  </a:cubicBezTo>
                  <a:lnTo>
                    <a:pt x="3279" y="1645"/>
                  </a:lnTo>
                  <a:cubicBezTo>
                    <a:pt x="3279" y="729"/>
                    <a:pt x="2550" y="0"/>
                    <a:pt x="1645" y="0"/>
                  </a:cubicBezTo>
                  <a:close/>
                </a:path>
              </a:pathLst>
            </a:custGeom>
            <a:solidFill>
              <a:srgbClr val="F9B110"/>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sp>
          <p:nvSpPr>
            <p:cNvPr id="24" name="Google Shape;1195;p29">
              <a:extLst>
                <a:ext uri="{FF2B5EF4-FFF2-40B4-BE49-F238E27FC236}">
                  <a16:creationId xmlns:a16="http://schemas.microsoft.com/office/drawing/2014/main" id="{BAEC6A92-8C7A-85F3-CB36-6522B876ACBC}"/>
                </a:ext>
              </a:extLst>
            </p:cNvPr>
            <p:cNvSpPr>
              <a:spLocks noChangeArrowheads="1"/>
            </p:cNvSpPr>
            <p:nvPr/>
          </p:nvSpPr>
          <p:spPr bwMode="auto">
            <a:xfrm>
              <a:off x="3594989" y="2974740"/>
              <a:ext cx="236411" cy="228806"/>
            </a:xfrm>
            <a:custGeom>
              <a:avLst/>
              <a:gdLst>
                <a:gd name="T0" fmla="*/ 0 w 9471"/>
                <a:gd name="T1" fmla="*/ 0 h 9141"/>
                <a:gd name="T2" fmla="*/ 9471 w 9471"/>
                <a:gd name="T3" fmla="*/ 9141 h 9141"/>
              </a:gdLst>
              <a:ahLst/>
              <a:cxnLst/>
              <a:rect l="T0" t="T1" r="T2" b="T3"/>
              <a:pathLst>
                <a:path w="9471" h="9141" extrusionOk="0">
                  <a:moveTo>
                    <a:pt x="7660" y="1"/>
                  </a:moveTo>
                  <a:cubicBezTo>
                    <a:pt x="7241" y="1"/>
                    <a:pt x="6821" y="161"/>
                    <a:pt x="6501" y="481"/>
                  </a:cubicBezTo>
                  <a:lnTo>
                    <a:pt x="651" y="6342"/>
                  </a:lnTo>
                  <a:cubicBezTo>
                    <a:pt x="0" y="6982"/>
                    <a:pt x="0" y="8020"/>
                    <a:pt x="651" y="8660"/>
                  </a:cubicBezTo>
                  <a:cubicBezTo>
                    <a:pt x="972" y="8980"/>
                    <a:pt x="1391" y="9140"/>
                    <a:pt x="1810" y="9140"/>
                  </a:cubicBezTo>
                  <a:cubicBezTo>
                    <a:pt x="2230" y="9140"/>
                    <a:pt x="2649" y="8980"/>
                    <a:pt x="2969" y="8660"/>
                  </a:cubicBezTo>
                  <a:lnTo>
                    <a:pt x="8819" y="2810"/>
                  </a:lnTo>
                  <a:cubicBezTo>
                    <a:pt x="9470" y="2159"/>
                    <a:pt x="9470" y="1121"/>
                    <a:pt x="8819" y="481"/>
                  </a:cubicBezTo>
                  <a:cubicBezTo>
                    <a:pt x="8499" y="161"/>
                    <a:pt x="8080" y="1"/>
                    <a:pt x="7660" y="1"/>
                  </a:cubicBezTo>
                  <a:close/>
                </a:path>
              </a:pathLst>
            </a:custGeom>
            <a:solidFill>
              <a:srgbClr val="F9B110"/>
            </a:solidFill>
            <a:ln w="9525">
              <a:noFill/>
              <a:miter lim="800000"/>
              <a:headEnd/>
              <a:tailEnd/>
            </a:ln>
          </p:spPr>
          <p:txBody>
            <a:bodyPr lIns="91425" tIns="91425" rIns="91425" bIns="91425" anchor="ctr"/>
            <a:lstStyle/>
            <a:p>
              <a:pPr>
                <a:buClr>
                  <a:srgbClr val="000000"/>
                </a:buClr>
                <a:buFont typeface="Arial" pitchFamily="34" charset="0"/>
                <a:buNone/>
                <a:defRPr/>
              </a:pPr>
              <a:endParaRPr lang="fr-FR" dirty="0"/>
            </a:p>
          </p:txBody>
        </p:sp>
      </p:grpSp>
    </p:spTree>
    <p:extLst>
      <p:ext uri="{BB962C8B-B14F-4D97-AF65-F5344CB8AC3E}">
        <p14:creationId xmlns:p14="http://schemas.microsoft.com/office/powerpoint/2010/main" val="396880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CC8DC10C-295D-2D84-BAE1-00928BBE1BED}"/>
              </a:ext>
            </a:extLst>
          </p:cNvPr>
          <p:cNvSpPr txBox="1">
            <a:spLocks noGrp="1"/>
          </p:cNvSpPr>
          <p:nvPr>
            <p:ph type="title"/>
          </p:nvPr>
        </p:nvSpPr>
        <p:spPr bwMode="auto">
          <a:xfrm>
            <a:off x="712788" y="539750"/>
            <a:ext cx="77184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843456F2-2310-E3A7-21EF-DDBEDBD6BF2A}"/>
              </a:ext>
            </a:extLst>
          </p:cNvPr>
          <p:cNvSpPr txBox="1">
            <a:spLocks noGrp="1"/>
          </p:cNvSpPr>
          <p:nvPr>
            <p:ph type="body" idx="1"/>
          </p:nvPr>
        </p:nvSpPr>
        <p:spPr bwMode="auto">
          <a:xfrm>
            <a:off x="712788" y="1152525"/>
            <a:ext cx="77184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1" r:id="rId5"/>
    <p:sldLayoutId id="2147483866" r:id="rId6"/>
    <p:sldLayoutId id="2147483867" r:id="rId7"/>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4.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4.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4.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4.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4.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4.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E6FC"/>
        </a:solidFill>
        <a:effectLst/>
      </p:bgPr>
    </p:bg>
    <p:spTree>
      <p:nvGrpSpPr>
        <p:cNvPr id="1" name=""/>
        <p:cNvGrpSpPr/>
        <p:nvPr/>
      </p:nvGrpSpPr>
      <p:grpSpPr>
        <a:xfrm>
          <a:off x="0" y="0"/>
          <a:ext cx="0" cy="0"/>
          <a:chOff x="0" y="0"/>
          <a:chExt cx="0" cy="0"/>
        </a:xfrm>
      </p:grpSpPr>
      <p:grpSp>
        <p:nvGrpSpPr>
          <p:cNvPr id="8194" name="Google Shape;1205;p32">
            <a:extLst>
              <a:ext uri="{FF2B5EF4-FFF2-40B4-BE49-F238E27FC236}">
                <a16:creationId xmlns:a16="http://schemas.microsoft.com/office/drawing/2014/main" id="{8A405CBD-81A8-FB76-F6F8-BDA7C89D5976}"/>
              </a:ext>
            </a:extLst>
          </p:cNvPr>
          <p:cNvGrpSpPr>
            <a:grpSpLocks/>
          </p:cNvGrpSpPr>
          <p:nvPr/>
        </p:nvGrpSpPr>
        <p:grpSpPr bwMode="auto">
          <a:xfrm>
            <a:off x="862013" y="1077913"/>
            <a:ext cx="2530475" cy="3525837"/>
            <a:chOff x="6562600" y="2224450"/>
            <a:chExt cx="808525" cy="1126700"/>
          </a:xfrm>
        </p:grpSpPr>
        <p:sp>
          <p:nvSpPr>
            <p:cNvPr id="8200" name="Google Shape;1206;p32">
              <a:extLst>
                <a:ext uri="{FF2B5EF4-FFF2-40B4-BE49-F238E27FC236}">
                  <a16:creationId xmlns:a16="http://schemas.microsoft.com/office/drawing/2014/main" id="{4D14536E-5DF8-9BB0-E415-74EB34FE5351}"/>
                </a:ext>
              </a:extLst>
            </p:cNvPr>
            <p:cNvSpPr>
              <a:spLocks noChangeArrowheads="1"/>
            </p:cNvSpPr>
            <p:nvPr/>
          </p:nvSpPr>
          <p:spPr bwMode="auto">
            <a:xfrm>
              <a:off x="6591300" y="3000675"/>
              <a:ext cx="449250" cy="350475"/>
            </a:xfrm>
            <a:custGeom>
              <a:avLst/>
              <a:gdLst>
                <a:gd name="T0" fmla="*/ 0 w 17970"/>
                <a:gd name="T1" fmla="*/ 0 h 14019"/>
                <a:gd name="T2" fmla="*/ 17970 w 17970"/>
                <a:gd name="T3" fmla="*/ 14019 h 14019"/>
              </a:gdLst>
              <a:ahLst/>
              <a:cxnLst/>
              <a:rect l="T0" t="T1" r="T2" b="T3"/>
              <a:pathLst>
                <a:path w="17970" h="14019" extrusionOk="0">
                  <a:moveTo>
                    <a:pt x="4073" y="1"/>
                  </a:moveTo>
                  <a:cubicBezTo>
                    <a:pt x="1027" y="5089"/>
                    <a:pt x="1" y="14019"/>
                    <a:pt x="1" y="14019"/>
                  </a:cubicBezTo>
                  <a:lnTo>
                    <a:pt x="17153" y="14019"/>
                  </a:lnTo>
                  <a:cubicBezTo>
                    <a:pt x="17970" y="3676"/>
                    <a:pt x="14250" y="1"/>
                    <a:pt x="14250"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01" name="Google Shape;1207;p32">
              <a:extLst>
                <a:ext uri="{FF2B5EF4-FFF2-40B4-BE49-F238E27FC236}">
                  <a16:creationId xmlns:a16="http://schemas.microsoft.com/office/drawing/2014/main" id="{103418E2-900F-2852-26BD-C257953350AB}"/>
                </a:ext>
              </a:extLst>
            </p:cNvPr>
            <p:cNvSpPr>
              <a:spLocks noChangeArrowheads="1"/>
            </p:cNvSpPr>
            <p:nvPr/>
          </p:nvSpPr>
          <p:spPr bwMode="auto">
            <a:xfrm>
              <a:off x="6719350" y="3018350"/>
              <a:ext cx="203375" cy="101675"/>
            </a:xfrm>
            <a:custGeom>
              <a:avLst/>
              <a:gdLst>
                <a:gd name="T0" fmla="*/ 0 w 8135"/>
                <a:gd name="T1" fmla="*/ 0 h 4067"/>
                <a:gd name="T2" fmla="*/ 8135 w 8135"/>
                <a:gd name="T3" fmla="*/ 4067 h 4067"/>
              </a:gdLst>
              <a:ahLst/>
              <a:cxnLst/>
              <a:rect l="T0" t="T1" r="T2" b="T3"/>
              <a:pathLst>
                <a:path w="8135" h="4067" extrusionOk="0">
                  <a:moveTo>
                    <a:pt x="5265" y="442"/>
                  </a:moveTo>
                  <a:cubicBezTo>
                    <a:pt x="5232" y="1535"/>
                    <a:pt x="5243" y="2638"/>
                    <a:pt x="5287" y="3731"/>
                  </a:cubicBezTo>
                  <a:cubicBezTo>
                    <a:pt x="5099" y="3654"/>
                    <a:pt x="5088" y="3245"/>
                    <a:pt x="5077" y="3091"/>
                  </a:cubicBezTo>
                  <a:cubicBezTo>
                    <a:pt x="5044" y="2804"/>
                    <a:pt x="5022" y="2517"/>
                    <a:pt x="5000" y="2230"/>
                  </a:cubicBezTo>
                  <a:cubicBezTo>
                    <a:pt x="4945" y="1645"/>
                    <a:pt x="4890" y="1049"/>
                    <a:pt x="4834" y="464"/>
                  </a:cubicBezTo>
                  <a:cubicBezTo>
                    <a:pt x="4834" y="453"/>
                    <a:pt x="4834" y="453"/>
                    <a:pt x="4834" y="442"/>
                  </a:cubicBezTo>
                  <a:close/>
                  <a:moveTo>
                    <a:pt x="7925" y="0"/>
                  </a:moveTo>
                  <a:cubicBezTo>
                    <a:pt x="7921" y="0"/>
                    <a:pt x="7917" y="0"/>
                    <a:pt x="7914" y="0"/>
                  </a:cubicBezTo>
                  <a:cubicBezTo>
                    <a:pt x="6611" y="89"/>
                    <a:pt x="5320" y="177"/>
                    <a:pt x="4018" y="188"/>
                  </a:cubicBezTo>
                  <a:cubicBezTo>
                    <a:pt x="3681" y="194"/>
                    <a:pt x="3345" y="196"/>
                    <a:pt x="3008" y="196"/>
                  </a:cubicBezTo>
                  <a:cubicBezTo>
                    <a:pt x="2042" y="196"/>
                    <a:pt x="1076" y="174"/>
                    <a:pt x="110" y="133"/>
                  </a:cubicBezTo>
                  <a:cubicBezTo>
                    <a:pt x="107" y="132"/>
                    <a:pt x="104" y="132"/>
                    <a:pt x="101" y="132"/>
                  </a:cubicBezTo>
                  <a:cubicBezTo>
                    <a:pt x="0" y="132"/>
                    <a:pt x="3" y="299"/>
                    <a:pt x="110" y="309"/>
                  </a:cubicBezTo>
                  <a:cubicBezTo>
                    <a:pt x="1413" y="398"/>
                    <a:pt x="2715" y="442"/>
                    <a:pt x="4018" y="453"/>
                  </a:cubicBezTo>
                  <a:cubicBezTo>
                    <a:pt x="4194" y="453"/>
                    <a:pt x="4360" y="442"/>
                    <a:pt x="4536" y="442"/>
                  </a:cubicBezTo>
                  <a:cubicBezTo>
                    <a:pt x="4536" y="453"/>
                    <a:pt x="4536" y="453"/>
                    <a:pt x="4536" y="464"/>
                  </a:cubicBezTo>
                  <a:cubicBezTo>
                    <a:pt x="4592" y="1203"/>
                    <a:pt x="4658" y="1954"/>
                    <a:pt x="4724" y="2694"/>
                  </a:cubicBezTo>
                  <a:cubicBezTo>
                    <a:pt x="4765" y="3126"/>
                    <a:pt x="4749" y="4067"/>
                    <a:pt x="5355" y="4067"/>
                  </a:cubicBezTo>
                  <a:cubicBezTo>
                    <a:pt x="5399" y="4067"/>
                    <a:pt x="5446" y="4062"/>
                    <a:pt x="5497" y="4051"/>
                  </a:cubicBezTo>
                  <a:cubicBezTo>
                    <a:pt x="5552" y="4040"/>
                    <a:pt x="5607" y="3963"/>
                    <a:pt x="5607" y="3897"/>
                  </a:cubicBezTo>
                  <a:cubicBezTo>
                    <a:pt x="5530" y="2749"/>
                    <a:pt x="5497" y="1590"/>
                    <a:pt x="5497" y="442"/>
                  </a:cubicBezTo>
                  <a:cubicBezTo>
                    <a:pt x="6302" y="431"/>
                    <a:pt x="7108" y="398"/>
                    <a:pt x="7914" y="343"/>
                  </a:cubicBezTo>
                  <a:cubicBezTo>
                    <a:pt x="8131" y="321"/>
                    <a:pt x="8135" y="0"/>
                    <a:pt x="7925"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02" name="Google Shape;1208;p32">
              <a:extLst>
                <a:ext uri="{FF2B5EF4-FFF2-40B4-BE49-F238E27FC236}">
                  <a16:creationId xmlns:a16="http://schemas.microsoft.com/office/drawing/2014/main" id="{BEB47841-0B69-A935-8F6A-C2985EFA7D66}"/>
                </a:ext>
              </a:extLst>
            </p:cNvPr>
            <p:cNvSpPr>
              <a:spLocks noChangeArrowheads="1"/>
            </p:cNvSpPr>
            <p:nvPr/>
          </p:nvSpPr>
          <p:spPr bwMode="auto">
            <a:xfrm>
              <a:off x="6848200" y="3158925"/>
              <a:ext cx="37000" cy="192225"/>
            </a:xfrm>
            <a:custGeom>
              <a:avLst/>
              <a:gdLst>
                <a:gd name="T0" fmla="*/ 0 w 1480"/>
                <a:gd name="T1" fmla="*/ 0 h 7689"/>
                <a:gd name="T2" fmla="*/ 1480 w 1480"/>
                <a:gd name="T3" fmla="*/ 7689 h 7689"/>
              </a:gdLst>
              <a:ahLst/>
              <a:cxnLst/>
              <a:rect l="T0" t="T1" r="T2" b="T3"/>
              <a:pathLst>
                <a:path w="1480" h="7689" extrusionOk="0">
                  <a:moveTo>
                    <a:pt x="243" y="1"/>
                  </a:moveTo>
                  <a:cubicBezTo>
                    <a:pt x="167" y="1"/>
                    <a:pt x="110" y="209"/>
                    <a:pt x="89" y="691"/>
                  </a:cubicBezTo>
                  <a:cubicBezTo>
                    <a:pt x="34" y="1651"/>
                    <a:pt x="23" y="2611"/>
                    <a:pt x="12" y="3572"/>
                  </a:cubicBezTo>
                  <a:cubicBezTo>
                    <a:pt x="0" y="4466"/>
                    <a:pt x="23" y="6784"/>
                    <a:pt x="23" y="7689"/>
                  </a:cubicBezTo>
                  <a:lnTo>
                    <a:pt x="1480" y="7689"/>
                  </a:lnTo>
                  <a:cubicBezTo>
                    <a:pt x="1480" y="7667"/>
                    <a:pt x="1480" y="7633"/>
                    <a:pt x="1480" y="7611"/>
                  </a:cubicBezTo>
                  <a:cubicBezTo>
                    <a:pt x="1413" y="6982"/>
                    <a:pt x="1347" y="4940"/>
                    <a:pt x="1259" y="4322"/>
                  </a:cubicBezTo>
                  <a:cubicBezTo>
                    <a:pt x="1082" y="3064"/>
                    <a:pt x="861" y="1817"/>
                    <a:pt x="530" y="603"/>
                  </a:cubicBezTo>
                  <a:cubicBezTo>
                    <a:pt x="423" y="226"/>
                    <a:pt x="322" y="1"/>
                    <a:pt x="243"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03" name="Google Shape;1209;p32">
              <a:extLst>
                <a:ext uri="{FF2B5EF4-FFF2-40B4-BE49-F238E27FC236}">
                  <a16:creationId xmlns:a16="http://schemas.microsoft.com/office/drawing/2014/main" id="{D3F5A798-BAE0-E0D2-9E70-53BCE1D197E7}"/>
                </a:ext>
              </a:extLst>
            </p:cNvPr>
            <p:cNvSpPr>
              <a:spLocks noChangeArrowheads="1"/>
            </p:cNvSpPr>
            <p:nvPr/>
          </p:nvSpPr>
          <p:spPr bwMode="auto">
            <a:xfrm>
              <a:off x="6883250" y="2856925"/>
              <a:ext cx="147925" cy="427550"/>
            </a:xfrm>
            <a:custGeom>
              <a:avLst/>
              <a:gdLst>
                <a:gd name="T0" fmla="*/ 0 w 5917"/>
                <a:gd name="T1" fmla="*/ 0 h 17102"/>
                <a:gd name="T2" fmla="*/ 5917 w 5917"/>
                <a:gd name="T3" fmla="*/ 17102 h 17102"/>
              </a:gdLst>
              <a:ahLst/>
              <a:cxnLst/>
              <a:rect l="T0" t="T1" r="T2" b="T3"/>
              <a:pathLst>
                <a:path w="5917" h="17102" extrusionOk="0">
                  <a:moveTo>
                    <a:pt x="2373" y="0"/>
                  </a:moveTo>
                  <a:lnTo>
                    <a:pt x="0" y="5751"/>
                  </a:lnTo>
                  <a:cubicBezTo>
                    <a:pt x="552" y="14559"/>
                    <a:pt x="442" y="16104"/>
                    <a:pt x="2252" y="16965"/>
                  </a:cubicBezTo>
                  <a:cubicBezTo>
                    <a:pt x="2454" y="17062"/>
                    <a:pt x="2700" y="17102"/>
                    <a:pt x="2969" y="17102"/>
                  </a:cubicBezTo>
                  <a:cubicBezTo>
                    <a:pt x="4196" y="17102"/>
                    <a:pt x="5883" y="16270"/>
                    <a:pt x="5883" y="16270"/>
                  </a:cubicBezTo>
                  <a:cubicBezTo>
                    <a:pt x="5916" y="13212"/>
                    <a:pt x="5475" y="10928"/>
                    <a:pt x="4890" y="9062"/>
                  </a:cubicBezTo>
                  <a:lnTo>
                    <a:pt x="4835" y="8864"/>
                  </a:lnTo>
                  <a:cubicBezTo>
                    <a:pt x="4757" y="8632"/>
                    <a:pt x="4680" y="8422"/>
                    <a:pt x="4614" y="8201"/>
                  </a:cubicBezTo>
                  <a:cubicBezTo>
                    <a:pt x="4570" y="8102"/>
                    <a:pt x="4537" y="8003"/>
                    <a:pt x="4493" y="7903"/>
                  </a:cubicBezTo>
                  <a:cubicBezTo>
                    <a:pt x="3389" y="4890"/>
                    <a:pt x="2053" y="2936"/>
                    <a:pt x="2373"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04" name="Google Shape;1210;p32">
              <a:extLst>
                <a:ext uri="{FF2B5EF4-FFF2-40B4-BE49-F238E27FC236}">
                  <a16:creationId xmlns:a16="http://schemas.microsoft.com/office/drawing/2014/main" id="{90B85437-3B66-9819-1739-EF2ECB73EB6D}"/>
                </a:ext>
              </a:extLst>
            </p:cNvPr>
            <p:cNvSpPr>
              <a:spLocks noChangeArrowheads="1"/>
            </p:cNvSpPr>
            <p:nvPr/>
          </p:nvSpPr>
          <p:spPr bwMode="auto">
            <a:xfrm>
              <a:off x="6595175" y="2907700"/>
              <a:ext cx="222700" cy="376775"/>
            </a:xfrm>
            <a:custGeom>
              <a:avLst/>
              <a:gdLst>
                <a:gd name="T0" fmla="*/ 0 w 8908"/>
                <a:gd name="T1" fmla="*/ 0 h 15071"/>
                <a:gd name="T2" fmla="*/ 8908 w 8908"/>
                <a:gd name="T3" fmla="*/ 15071 h 15071"/>
              </a:gdLst>
              <a:ahLst/>
              <a:cxnLst/>
              <a:rect l="T0" t="T1" r="T2" b="T3"/>
              <a:pathLst>
                <a:path w="8908" h="15071" extrusionOk="0">
                  <a:moveTo>
                    <a:pt x="5243" y="0"/>
                  </a:moveTo>
                  <a:cubicBezTo>
                    <a:pt x="5243" y="0"/>
                    <a:pt x="1799" y="3245"/>
                    <a:pt x="0" y="14250"/>
                  </a:cubicBezTo>
                  <a:cubicBezTo>
                    <a:pt x="0" y="14250"/>
                    <a:pt x="3012" y="15070"/>
                    <a:pt x="5212" y="15070"/>
                  </a:cubicBezTo>
                  <a:cubicBezTo>
                    <a:pt x="5999" y="15070"/>
                    <a:pt x="6682" y="14965"/>
                    <a:pt x="7086" y="14680"/>
                  </a:cubicBezTo>
                  <a:cubicBezTo>
                    <a:pt x="8389" y="13775"/>
                    <a:pt x="8907" y="8996"/>
                    <a:pt x="8344" y="3720"/>
                  </a:cubicBezTo>
                  <a:lnTo>
                    <a:pt x="5243"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05" name="Google Shape;1211;p32">
              <a:extLst>
                <a:ext uri="{FF2B5EF4-FFF2-40B4-BE49-F238E27FC236}">
                  <a16:creationId xmlns:a16="http://schemas.microsoft.com/office/drawing/2014/main" id="{70D31504-96D9-92D1-657C-01E321FF9CA2}"/>
                </a:ext>
              </a:extLst>
            </p:cNvPr>
            <p:cNvSpPr>
              <a:spLocks noChangeArrowheads="1"/>
            </p:cNvSpPr>
            <p:nvPr/>
          </p:nvSpPr>
          <p:spPr bwMode="auto">
            <a:xfrm>
              <a:off x="6822525" y="2367125"/>
              <a:ext cx="152625" cy="315150"/>
            </a:xfrm>
            <a:custGeom>
              <a:avLst/>
              <a:gdLst>
                <a:gd name="T0" fmla="*/ 0 w 6105"/>
                <a:gd name="T1" fmla="*/ 0 h 12606"/>
                <a:gd name="T2" fmla="*/ 6105 w 6105"/>
                <a:gd name="T3" fmla="*/ 12606 h 12606"/>
              </a:gdLst>
              <a:ahLst/>
              <a:cxnLst/>
              <a:rect l="T0" t="T1" r="T2" b="T3"/>
              <a:pathLst>
                <a:path w="6105" h="12606" extrusionOk="0">
                  <a:moveTo>
                    <a:pt x="2197" y="1"/>
                  </a:moveTo>
                  <a:lnTo>
                    <a:pt x="1" y="343"/>
                  </a:lnTo>
                  <a:lnTo>
                    <a:pt x="1502" y="12606"/>
                  </a:lnTo>
                  <a:lnTo>
                    <a:pt x="3489" y="12363"/>
                  </a:lnTo>
                  <a:cubicBezTo>
                    <a:pt x="4173" y="11844"/>
                    <a:pt x="4846" y="11303"/>
                    <a:pt x="5332" y="10597"/>
                  </a:cubicBezTo>
                  <a:cubicBezTo>
                    <a:pt x="5829" y="9890"/>
                    <a:pt x="6105" y="9007"/>
                    <a:pt x="5906" y="8169"/>
                  </a:cubicBezTo>
                  <a:cubicBezTo>
                    <a:pt x="5685" y="7230"/>
                    <a:pt x="4935" y="6524"/>
                    <a:pt x="4328" y="5785"/>
                  </a:cubicBezTo>
                  <a:cubicBezTo>
                    <a:pt x="2992" y="4162"/>
                    <a:pt x="2231" y="2087"/>
                    <a:pt x="2197"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06" name="Google Shape;1212;p32">
              <a:extLst>
                <a:ext uri="{FF2B5EF4-FFF2-40B4-BE49-F238E27FC236}">
                  <a16:creationId xmlns:a16="http://schemas.microsoft.com/office/drawing/2014/main" id="{D5B751B2-37E4-0F81-2096-CB5E91661D65}"/>
                </a:ext>
              </a:extLst>
            </p:cNvPr>
            <p:cNvSpPr>
              <a:spLocks noChangeArrowheads="1"/>
            </p:cNvSpPr>
            <p:nvPr/>
          </p:nvSpPr>
          <p:spPr bwMode="auto">
            <a:xfrm>
              <a:off x="6562600" y="2281600"/>
              <a:ext cx="263000" cy="419450"/>
            </a:xfrm>
            <a:custGeom>
              <a:avLst/>
              <a:gdLst>
                <a:gd name="T0" fmla="*/ 0 w 10520"/>
                <a:gd name="T1" fmla="*/ 0 h 16778"/>
                <a:gd name="T2" fmla="*/ 10520 w 10520"/>
                <a:gd name="T3" fmla="*/ 16778 h 16778"/>
              </a:gdLst>
              <a:ahLst/>
              <a:cxnLst/>
              <a:rect l="T0" t="T1" r="T2" b="T3"/>
              <a:pathLst>
                <a:path w="10520" h="16778" extrusionOk="0">
                  <a:moveTo>
                    <a:pt x="9482" y="0"/>
                  </a:moveTo>
                  <a:cubicBezTo>
                    <a:pt x="1" y="243"/>
                    <a:pt x="5784" y="9062"/>
                    <a:pt x="3003" y="11568"/>
                  </a:cubicBezTo>
                  <a:cubicBezTo>
                    <a:pt x="1038" y="13345"/>
                    <a:pt x="1656" y="15806"/>
                    <a:pt x="1656" y="15806"/>
                  </a:cubicBezTo>
                  <a:cubicBezTo>
                    <a:pt x="3168" y="13444"/>
                    <a:pt x="10519" y="16777"/>
                    <a:pt x="10166" y="11545"/>
                  </a:cubicBezTo>
                  <a:lnTo>
                    <a:pt x="6833" y="6921"/>
                  </a:lnTo>
                  <a:lnTo>
                    <a:pt x="9482" y="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07" name="Google Shape;1213;p32">
              <a:extLst>
                <a:ext uri="{FF2B5EF4-FFF2-40B4-BE49-F238E27FC236}">
                  <a16:creationId xmlns:a16="http://schemas.microsoft.com/office/drawing/2014/main" id="{36917772-1478-EBA7-9F79-71D90F13890E}"/>
                </a:ext>
              </a:extLst>
            </p:cNvPr>
            <p:cNvSpPr>
              <a:spLocks noChangeArrowheads="1"/>
            </p:cNvSpPr>
            <p:nvPr/>
          </p:nvSpPr>
          <p:spPr bwMode="auto">
            <a:xfrm>
              <a:off x="6905050" y="2534900"/>
              <a:ext cx="331425" cy="217750"/>
            </a:xfrm>
            <a:custGeom>
              <a:avLst/>
              <a:gdLst>
                <a:gd name="T0" fmla="*/ 0 w 13257"/>
                <a:gd name="T1" fmla="*/ 0 h 8710"/>
                <a:gd name="T2" fmla="*/ 13257 w 13257"/>
                <a:gd name="T3" fmla="*/ 8710 h 8710"/>
              </a:gdLst>
              <a:ahLst/>
              <a:cxnLst/>
              <a:rect l="T0" t="T1" r="T2" b="T3"/>
              <a:pathLst>
                <a:path w="13257" h="8710" extrusionOk="0">
                  <a:moveTo>
                    <a:pt x="0" y="1"/>
                  </a:moveTo>
                  <a:lnTo>
                    <a:pt x="1921" y="8709"/>
                  </a:lnTo>
                  <a:cubicBezTo>
                    <a:pt x="1921" y="8709"/>
                    <a:pt x="6336" y="8190"/>
                    <a:pt x="13256" y="6778"/>
                  </a:cubicBezTo>
                  <a:lnTo>
                    <a:pt x="12936" y="199"/>
                  </a:lnTo>
                  <a:cubicBezTo>
                    <a:pt x="12936" y="199"/>
                    <a:pt x="4912" y="12"/>
                    <a:pt x="0" y="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08" name="Google Shape;1214;p32">
              <a:extLst>
                <a:ext uri="{FF2B5EF4-FFF2-40B4-BE49-F238E27FC236}">
                  <a16:creationId xmlns:a16="http://schemas.microsoft.com/office/drawing/2014/main" id="{57D38F97-6DBF-2F7A-E27A-CB4B814D3D9E}"/>
                </a:ext>
              </a:extLst>
            </p:cNvPr>
            <p:cNvSpPr>
              <a:spLocks noChangeArrowheads="1"/>
            </p:cNvSpPr>
            <p:nvPr/>
          </p:nvSpPr>
          <p:spPr bwMode="auto">
            <a:xfrm>
              <a:off x="6599025" y="2529925"/>
              <a:ext cx="398475" cy="470775"/>
            </a:xfrm>
            <a:custGeom>
              <a:avLst/>
              <a:gdLst>
                <a:gd name="T0" fmla="*/ 0 w 15939"/>
                <a:gd name="T1" fmla="*/ 0 h 18831"/>
                <a:gd name="T2" fmla="*/ 15939 w 15939"/>
                <a:gd name="T3" fmla="*/ 18831 h 18831"/>
              </a:gdLst>
              <a:ahLst/>
              <a:cxnLst/>
              <a:rect l="T0" t="T1" r="T2" b="T3"/>
              <a:pathLst>
                <a:path w="15939" h="18831" extrusionOk="0">
                  <a:moveTo>
                    <a:pt x="6899" y="1"/>
                  </a:moveTo>
                  <a:cubicBezTo>
                    <a:pt x="6899" y="1"/>
                    <a:pt x="376" y="2164"/>
                    <a:pt x="166" y="3136"/>
                  </a:cubicBezTo>
                  <a:cubicBezTo>
                    <a:pt x="1" y="3908"/>
                    <a:pt x="144" y="11712"/>
                    <a:pt x="3533" y="18831"/>
                  </a:cubicBezTo>
                  <a:lnTo>
                    <a:pt x="14129" y="18831"/>
                  </a:lnTo>
                  <a:cubicBezTo>
                    <a:pt x="12683" y="11027"/>
                    <a:pt x="15685" y="11546"/>
                    <a:pt x="15817" y="8908"/>
                  </a:cubicBezTo>
                  <a:cubicBezTo>
                    <a:pt x="15939" y="6237"/>
                    <a:pt x="13014" y="4394"/>
                    <a:pt x="13698" y="586"/>
                  </a:cubicBezTo>
                  <a:cubicBezTo>
                    <a:pt x="13756" y="256"/>
                    <a:pt x="12495" y="188"/>
                    <a:pt x="11441" y="188"/>
                  </a:cubicBezTo>
                  <a:cubicBezTo>
                    <a:pt x="10696" y="188"/>
                    <a:pt x="10056" y="222"/>
                    <a:pt x="10056" y="222"/>
                  </a:cubicBezTo>
                  <a:lnTo>
                    <a:pt x="6899" y="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09" name="Google Shape;1215;p32">
              <a:extLst>
                <a:ext uri="{FF2B5EF4-FFF2-40B4-BE49-F238E27FC236}">
                  <a16:creationId xmlns:a16="http://schemas.microsoft.com/office/drawing/2014/main" id="{C9205D01-02E0-EDA2-164E-018BBC6DB4A7}"/>
                </a:ext>
              </a:extLst>
            </p:cNvPr>
            <p:cNvSpPr>
              <a:spLocks noChangeArrowheads="1"/>
            </p:cNvSpPr>
            <p:nvPr/>
          </p:nvSpPr>
          <p:spPr bwMode="auto">
            <a:xfrm>
              <a:off x="6882400" y="2548625"/>
              <a:ext cx="56000" cy="103875"/>
            </a:xfrm>
            <a:custGeom>
              <a:avLst/>
              <a:gdLst>
                <a:gd name="T0" fmla="*/ 0 w 2240"/>
                <a:gd name="T1" fmla="*/ 0 h 4155"/>
                <a:gd name="T2" fmla="*/ 2240 w 2240"/>
                <a:gd name="T3" fmla="*/ 4155 h 4155"/>
              </a:gdLst>
              <a:ahLst/>
              <a:cxnLst/>
              <a:rect l="T0" t="T1" r="T2" b="T3"/>
              <a:pathLst>
                <a:path w="2240" h="4155" extrusionOk="0">
                  <a:moveTo>
                    <a:pt x="69" y="1"/>
                  </a:moveTo>
                  <a:cubicBezTo>
                    <a:pt x="35" y="1"/>
                    <a:pt x="1" y="36"/>
                    <a:pt x="23" y="81"/>
                  </a:cubicBezTo>
                  <a:cubicBezTo>
                    <a:pt x="652" y="1405"/>
                    <a:pt x="1215" y="2774"/>
                    <a:pt x="1911" y="4076"/>
                  </a:cubicBezTo>
                  <a:cubicBezTo>
                    <a:pt x="1942" y="4132"/>
                    <a:pt x="1988" y="4154"/>
                    <a:pt x="2034" y="4154"/>
                  </a:cubicBezTo>
                  <a:cubicBezTo>
                    <a:pt x="2136" y="4154"/>
                    <a:pt x="2240" y="4043"/>
                    <a:pt x="2187" y="3922"/>
                  </a:cubicBezTo>
                  <a:cubicBezTo>
                    <a:pt x="1568" y="2586"/>
                    <a:pt x="796" y="1328"/>
                    <a:pt x="112" y="26"/>
                  </a:cubicBezTo>
                  <a:cubicBezTo>
                    <a:pt x="101" y="8"/>
                    <a:pt x="85" y="1"/>
                    <a:pt x="69" y="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10" name="Google Shape;1216;p32">
              <a:extLst>
                <a:ext uri="{FF2B5EF4-FFF2-40B4-BE49-F238E27FC236}">
                  <a16:creationId xmlns:a16="http://schemas.microsoft.com/office/drawing/2014/main" id="{4D668DF8-D702-4680-8229-CBC7232C292C}"/>
                </a:ext>
              </a:extLst>
            </p:cNvPr>
            <p:cNvSpPr>
              <a:spLocks noChangeArrowheads="1"/>
            </p:cNvSpPr>
            <p:nvPr/>
          </p:nvSpPr>
          <p:spPr bwMode="auto">
            <a:xfrm>
              <a:off x="6888050" y="2730825"/>
              <a:ext cx="44325" cy="237075"/>
            </a:xfrm>
            <a:custGeom>
              <a:avLst/>
              <a:gdLst>
                <a:gd name="T0" fmla="*/ 0 w 1773"/>
                <a:gd name="T1" fmla="*/ 0 h 9483"/>
                <a:gd name="T2" fmla="*/ 1773 w 1773"/>
                <a:gd name="T3" fmla="*/ 9483 h 9483"/>
              </a:gdLst>
              <a:ahLst/>
              <a:cxnLst/>
              <a:rect l="T0" t="T1" r="T2" b="T3"/>
              <a:pathLst>
                <a:path w="1773" h="9483" extrusionOk="0">
                  <a:moveTo>
                    <a:pt x="1594" y="0"/>
                  </a:moveTo>
                  <a:cubicBezTo>
                    <a:pt x="1520" y="0"/>
                    <a:pt x="1445" y="43"/>
                    <a:pt x="1420" y="133"/>
                  </a:cubicBezTo>
                  <a:cubicBezTo>
                    <a:pt x="1254" y="718"/>
                    <a:pt x="1199" y="1336"/>
                    <a:pt x="1100" y="1932"/>
                  </a:cubicBezTo>
                  <a:cubicBezTo>
                    <a:pt x="1000" y="2528"/>
                    <a:pt x="912" y="3124"/>
                    <a:pt x="824" y="3720"/>
                  </a:cubicBezTo>
                  <a:cubicBezTo>
                    <a:pt x="647" y="4923"/>
                    <a:pt x="482" y="6126"/>
                    <a:pt x="294" y="7329"/>
                  </a:cubicBezTo>
                  <a:cubicBezTo>
                    <a:pt x="195" y="8014"/>
                    <a:pt x="106" y="8698"/>
                    <a:pt x="7" y="9382"/>
                  </a:cubicBezTo>
                  <a:cubicBezTo>
                    <a:pt x="0" y="9442"/>
                    <a:pt x="54" y="9482"/>
                    <a:pt x="100" y="9482"/>
                  </a:cubicBezTo>
                  <a:cubicBezTo>
                    <a:pt x="130" y="9482"/>
                    <a:pt x="157" y="9465"/>
                    <a:pt x="161" y="9426"/>
                  </a:cubicBezTo>
                  <a:cubicBezTo>
                    <a:pt x="614" y="7020"/>
                    <a:pt x="1067" y="4614"/>
                    <a:pt x="1464" y="2208"/>
                  </a:cubicBezTo>
                  <a:cubicBezTo>
                    <a:pt x="1574" y="1535"/>
                    <a:pt x="1740" y="850"/>
                    <a:pt x="1773" y="177"/>
                  </a:cubicBezTo>
                  <a:cubicBezTo>
                    <a:pt x="1773" y="62"/>
                    <a:pt x="1684" y="0"/>
                    <a:pt x="1594"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11" name="Google Shape;1217;p32">
              <a:extLst>
                <a:ext uri="{FF2B5EF4-FFF2-40B4-BE49-F238E27FC236}">
                  <a16:creationId xmlns:a16="http://schemas.microsoft.com/office/drawing/2014/main" id="{1A7FAFF7-B194-768F-78DB-8EFDFE485519}"/>
                </a:ext>
              </a:extLst>
            </p:cNvPr>
            <p:cNvSpPr>
              <a:spLocks noChangeArrowheads="1"/>
            </p:cNvSpPr>
            <p:nvPr/>
          </p:nvSpPr>
          <p:spPr bwMode="auto">
            <a:xfrm>
              <a:off x="6688150" y="2561175"/>
              <a:ext cx="92750" cy="419475"/>
            </a:xfrm>
            <a:custGeom>
              <a:avLst/>
              <a:gdLst>
                <a:gd name="T0" fmla="*/ 0 w 3710"/>
                <a:gd name="T1" fmla="*/ 0 h 16779"/>
                <a:gd name="T2" fmla="*/ 3710 w 3710"/>
                <a:gd name="T3" fmla="*/ 16779 h 16779"/>
              </a:gdLst>
              <a:ahLst/>
              <a:cxnLst/>
              <a:rect l="T0" t="T1" r="T2" b="T3"/>
              <a:pathLst>
                <a:path w="3710" h="16779" extrusionOk="0">
                  <a:moveTo>
                    <a:pt x="1367" y="1"/>
                  </a:moveTo>
                  <a:cubicBezTo>
                    <a:pt x="1333" y="1"/>
                    <a:pt x="1301" y="20"/>
                    <a:pt x="1292" y="64"/>
                  </a:cubicBezTo>
                  <a:cubicBezTo>
                    <a:pt x="1016" y="1168"/>
                    <a:pt x="575" y="2250"/>
                    <a:pt x="56" y="3254"/>
                  </a:cubicBezTo>
                  <a:cubicBezTo>
                    <a:pt x="12" y="3354"/>
                    <a:pt x="45" y="3442"/>
                    <a:pt x="122" y="3497"/>
                  </a:cubicBezTo>
                  <a:cubicBezTo>
                    <a:pt x="475" y="3740"/>
                    <a:pt x="840" y="3972"/>
                    <a:pt x="1215" y="4170"/>
                  </a:cubicBezTo>
                  <a:cubicBezTo>
                    <a:pt x="1414" y="4281"/>
                    <a:pt x="1634" y="4380"/>
                    <a:pt x="1844" y="4468"/>
                  </a:cubicBezTo>
                  <a:cubicBezTo>
                    <a:pt x="1303" y="4513"/>
                    <a:pt x="773" y="4546"/>
                    <a:pt x="233" y="4601"/>
                  </a:cubicBezTo>
                  <a:cubicBezTo>
                    <a:pt x="78" y="4623"/>
                    <a:pt x="1" y="4755"/>
                    <a:pt x="56" y="4899"/>
                  </a:cubicBezTo>
                  <a:cubicBezTo>
                    <a:pt x="1391" y="7813"/>
                    <a:pt x="2374" y="10848"/>
                    <a:pt x="2959" y="13994"/>
                  </a:cubicBezTo>
                  <a:cubicBezTo>
                    <a:pt x="3124" y="14888"/>
                    <a:pt x="3213" y="15782"/>
                    <a:pt x="3400" y="16665"/>
                  </a:cubicBezTo>
                  <a:cubicBezTo>
                    <a:pt x="3415" y="16743"/>
                    <a:pt x="3478" y="16778"/>
                    <a:pt x="3543" y="16778"/>
                  </a:cubicBezTo>
                  <a:cubicBezTo>
                    <a:pt x="3624" y="16778"/>
                    <a:pt x="3709" y="16724"/>
                    <a:pt x="3709" y="16632"/>
                  </a:cubicBezTo>
                  <a:cubicBezTo>
                    <a:pt x="3687" y="15826"/>
                    <a:pt x="3544" y="15020"/>
                    <a:pt x="3400" y="14226"/>
                  </a:cubicBezTo>
                  <a:cubicBezTo>
                    <a:pt x="3257" y="13431"/>
                    <a:pt x="3091" y="12636"/>
                    <a:pt x="2893" y="11841"/>
                  </a:cubicBezTo>
                  <a:cubicBezTo>
                    <a:pt x="2517" y="10274"/>
                    <a:pt x="2032" y="8729"/>
                    <a:pt x="1458" y="7228"/>
                  </a:cubicBezTo>
                  <a:cubicBezTo>
                    <a:pt x="1171" y="6466"/>
                    <a:pt x="862" y="5705"/>
                    <a:pt x="519" y="4965"/>
                  </a:cubicBezTo>
                  <a:cubicBezTo>
                    <a:pt x="1171" y="4888"/>
                    <a:pt x="1811" y="4789"/>
                    <a:pt x="2462" y="4711"/>
                  </a:cubicBezTo>
                  <a:cubicBezTo>
                    <a:pt x="2628" y="4689"/>
                    <a:pt x="2650" y="4479"/>
                    <a:pt x="2495" y="4424"/>
                  </a:cubicBezTo>
                  <a:cubicBezTo>
                    <a:pt x="2109" y="4270"/>
                    <a:pt x="1734" y="4049"/>
                    <a:pt x="1369" y="3839"/>
                  </a:cubicBezTo>
                  <a:cubicBezTo>
                    <a:pt x="1049" y="3663"/>
                    <a:pt x="740" y="3475"/>
                    <a:pt x="431" y="3276"/>
                  </a:cubicBezTo>
                  <a:cubicBezTo>
                    <a:pt x="917" y="2272"/>
                    <a:pt x="1237" y="1201"/>
                    <a:pt x="1458" y="109"/>
                  </a:cubicBezTo>
                  <a:cubicBezTo>
                    <a:pt x="1471" y="43"/>
                    <a:pt x="1417" y="1"/>
                    <a:pt x="1367" y="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12" name="Google Shape;1218;p32">
              <a:extLst>
                <a:ext uri="{FF2B5EF4-FFF2-40B4-BE49-F238E27FC236}">
                  <a16:creationId xmlns:a16="http://schemas.microsoft.com/office/drawing/2014/main" id="{423FDBF6-7B4B-FA6A-2894-435FBAD8296B}"/>
                </a:ext>
              </a:extLst>
            </p:cNvPr>
            <p:cNvSpPr>
              <a:spLocks noChangeArrowheads="1"/>
            </p:cNvSpPr>
            <p:nvPr/>
          </p:nvSpPr>
          <p:spPr bwMode="auto">
            <a:xfrm>
              <a:off x="6932450" y="2602825"/>
              <a:ext cx="66425" cy="330775"/>
            </a:xfrm>
            <a:custGeom>
              <a:avLst/>
              <a:gdLst>
                <a:gd name="T0" fmla="*/ 0 w 2657"/>
                <a:gd name="T1" fmla="*/ 0 h 13231"/>
                <a:gd name="T2" fmla="*/ 2657 w 2657"/>
                <a:gd name="T3" fmla="*/ 13231 h 13231"/>
              </a:gdLst>
              <a:ahLst/>
              <a:cxnLst/>
              <a:rect l="T0" t="T1" r="T2" b="T3"/>
              <a:pathLst>
                <a:path w="2657" h="13231" extrusionOk="0">
                  <a:moveTo>
                    <a:pt x="36" y="1"/>
                  </a:moveTo>
                  <a:cubicBezTo>
                    <a:pt x="20" y="1"/>
                    <a:pt x="0" y="16"/>
                    <a:pt x="8" y="32"/>
                  </a:cubicBezTo>
                  <a:cubicBezTo>
                    <a:pt x="262" y="926"/>
                    <a:pt x="781" y="1743"/>
                    <a:pt x="1211" y="2560"/>
                  </a:cubicBezTo>
                  <a:cubicBezTo>
                    <a:pt x="1664" y="3398"/>
                    <a:pt x="2105" y="4259"/>
                    <a:pt x="2249" y="5209"/>
                  </a:cubicBezTo>
                  <a:cubicBezTo>
                    <a:pt x="2315" y="5672"/>
                    <a:pt x="2304" y="6147"/>
                    <a:pt x="2193" y="6599"/>
                  </a:cubicBezTo>
                  <a:cubicBezTo>
                    <a:pt x="2083" y="7019"/>
                    <a:pt x="1873" y="7405"/>
                    <a:pt x="1642" y="7769"/>
                  </a:cubicBezTo>
                  <a:cubicBezTo>
                    <a:pt x="1399" y="8156"/>
                    <a:pt x="1134" y="8520"/>
                    <a:pt x="924" y="8917"/>
                  </a:cubicBezTo>
                  <a:cubicBezTo>
                    <a:pt x="703" y="9315"/>
                    <a:pt x="538" y="9734"/>
                    <a:pt x="405" y="10164"/>
                  </a:cubicBezTo>
                  <a:cubicBezTo>
                    <a:pt x="129" y="11125"/>
                    <a:pt x="52" y="12195"/>
                    <a:pt x="328" y="13167"/>
                  </a:cubicBezTo>
                  <a:cubicBezTo>
                    <a:pt x="338" y="13210"/>
                    <a:pt x="374" y="13230"/>
                    <a:pt x="412" y="13230"/>
                  </a:cubicBezTo>
                  <a:cubicBezTo>
                    <a:pt x="461" y="13230"/>
                    <a:pt x="511" y="13196"/>
                    <a:pt x="505" y="13134"/>
                  </a:cubicBezTo>
                  <a:cubicBezTo>
                    <a:pt x="449" y="12217"/>
                    <a:pt x="460" y="11290"/>
                    <a:pt x="703" y="10385"/>
                  </a:cubicBezTo>
                  <a:cubicBezTo>
                    <a:pt x="825" y="9933"/>
                    <a:pt x="990" y="9491"/>
                    <a:pt x="1200" y="9072"/>
                  </a:cubicBezTo>
                  <a:cubicBezTo>
                    <a:pt x="1410" y="8674"/>
                    <a:pt x="1664" y="8299"/>
                    <a:pt x="1906" y="7913"/>
                  </a:cubicBezTo>
                  <a:cubicBezTo>
                    <a:pt x="2138" y="7538"/>
                    <a:pt x="2348" y="7151"/>
                    <a:pt x="2480" y="6732"/>
                  </a:cubicBezTo>
                  <a:cubicBezTo>
                    <a:pt x="2624" y="6290"/>
                    <a:pt x="2657" y="5827"/>
                    <a:pt x="2613" y="5374"/>
                  </a:cubicBezTo>
                  <a:cubicBezTo>
                    <a:pt x="2525" y="4447"/>
                    <a:pt x="2138" y="3564"/>
                    <a:pt x="1653" y="2780"/>
                  </a:cubicBezTo>
                  <a:cubicBezTo>
                    <a:pt x="1366" y="2328"/>
                    <a:pt x="1068" y="1875"/>
                    <a:pt x="792" y="1423"/>
                  </a:cubicBezTo>
                  <a:cubicBezTo>
                    <a:pt x="505" y="970"/>
                    <a:pt x="273" y="496"/>
                    <a:pt x="52" y="10"/>
                  </a:cubicBezTo>
                  <a:cubicBezTo>
                    <a:pt x="49" y="3"/>
                    <a:pt x="43" y="1"/>
                    <a:pt x="36" y="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1219" name="Google Shape;1219;p32">
              <a:extLst>
                <a:ext uri="{FF2B5EF4-FFF2-40B4-BE49-F238E27FC236}">
                  <a16:creationId xmlns:a16="http://schemas.microsoft.com/office/drawing/2014/main" id="{C6729238-9648-1A97-825D-2AF94F802DB2}"/>
                </a:ext>
              </a:extLst>
            </p:cNvPr>
            <p:cNvSpPr/>
            <p:nvPr/>
          </p:nvSpPr>
          <p:spPr>
            <a:xfrm>
              <a:off x="6755855" y="2546582"/>
              <a:ext cx="164343" cy="454028"/>
            </a:xfrm>
            <a:custGeom>
              <a:avLst/>
              <a:gdLst/>
              <a:ahLst/>
              <a:cxnLst/>
              <a:rect l="l" t="t" r="r" b="b"/>
              <a:pathLst>
                <a:path w="6558" h="18168" extrusionOk="0">
                  <a:moveTo>
                    <a:pt x="4250" y="0"/>
                  </a:moveTo>
                  <a:lnTo>
                    <a:pt x="100" y="508"/>
                  </a:lnTo>
                  <a:cubicBezTo>
                    <a:pt x="100" y="508"/>
                    <a:pt x="1" y="4371"/>
                    <a:pt x="266" y="7219"/>
                  </a:cubicBezTo>
                  <a:cubicBezTo>
                    <a:pt x="531" y="10100"/>
                    <a:pt x="1623" y="14404"/>
                    <a:pt x="1910" y="18168"/>
                  </a:cubicBezTo>
                  <a:lnTo>
                    <a:pt x="5089" y="18168"/>
                  </a:lnTo>
                  <a:cubicBezTo>
                    <a:pt x="4615" y="10398"/>
                    <a:pt x="6557" y="9051"/>
                    <a:pt x="5774" y="6281"/>
                  </a:cubicBezTo>
                  <a:cubicBezTo>
                    <a:pt x="4615" y="2142"/>
                    <a:pt x="4250" y="0"/>
                    <a:pt x="42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0" name="Google Shape;1220;p32">
              <a:extLst>
                <a:ext uri="{FF2B5EF4-FFF2-40B4-BE49-F238E27FC236}">
                  <a16:creationId xmlns:a16="http://schemas.microsoft.com/office/drawing/2014/main" id="{B159F4FE-EDB2-0212-7254-917D11A961C5}"/>
                </a:ext>
              </a:extLst>
            </p:cNvPr>
            <p:cNvSpPr/>
            <p:nvPr/>
          </p:nvSpPr>
          <p:spPr>
            <a:xfrm>
              <a:off x="6775637" y="2789576"/>
              <a:ext cx="122242" cy="32467"/>
            </a:xfrm>
            <a:custGeom>
              <a:avLst/>
              <a:gdLst/>
              <a:ahLst/>
              <a:cxnLst/>
              <a:rect l="l" t="t" r="r" b="b"/>
              <a:pathLst>
                <a:path w="4891" h="1292" extrusionOk="0">
                  <a:moveTo>
                    <a:pt x="4890" y="0"/>
                  </a:moveTo>
                  <a:cubicBezTo>
                    <a:pt x="3279" y="398"/>
                    <a:pt x="1645" y="718"/>
                    <a:pt x="1" y="950"/>
                  </a:cubicBezTo>
                  <a:cubicBezTo>
                    <a:pt x="12" y="1060"/>
                    <a:pt x="34" y="1181"/>
                    <a:pt x="56" y="1292"/>
                  </a:cubicBezTo>
                  <a:cubicBezTo>
                    <a:pt x="398" y="1248"/>
                    <a:pt x="740" y="1181"/>
                    <a:pt x="1082" y="1126"/>
                  </a:cubicBezTo>
                  <a:cubicBezTo>
                    <a:pt x="2341" y="894"/>
                    <a:pt x="3588" y="596"/>
                    <a:pt x="4835" y="276"/>
                  </a:cubicBezTo>
                  <a:cubicBezTo>
                    <a:pt x="4857" y="188"/>
                    <a:pt x="4868" y="89"/>
                    <a:pt x="489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215" name="Google Shape;1221;p32">
              <a:extLst>
                <a:ext uri="{FF2B5EF4-FFF2-40B4-BE49-F238E27FC236}">
                  <a16:creationId xmlns:a16="http://schemas.microsoft.com/office/drawing/2014/main" id="{3F777025-83A7-6BE2-2027-3E6F076C2304}"/>
                </a:ext>
              </a:extLst>
            </p:cNvPr>
            <p:cNvSpPr>
              <a:spLocks noChangeArrowheads="1"/>
            </p:cNvSpPr>
            <p:nvPr/>
          </p:nvSpPr>
          <p:spPr bwMode="auto">
            <a:xfrm>
              <a:off x="6745000" y="2411000"/>
              <a:ext cx="121700" cy="194050"/>
            </a:xfrm>
            <a:custGeom>
              <a:avLst/>
              <a:gdLst>
                <a:gd name="T0" fmla="*/ 0 w 4868"/>
                <a:gd name="T1" fmla="*/ 0 h 7762"/>
                <a:gd name="T2" fmla="*/ 4868 w 4868"/>
                <a:gd name="T3" fmla="*/ 7762 h 7762"/>
              </a:gdLst>
              <a:ahLst/>
              <a:cxnLst/>
              <a:rect l="T0" t="T1" r="T2" b="T3"/>
              <a:pathLst>
                <a:path w="4868" h="7762" extrusionOk="0">
                  <a:moveTo>
                    <a:pt x="0" y="1"/>
                  </a:moveTo>
                  <a:lnTo>
                    <a:pt x="530" y="5873"/>
                  </a:lnTo>
                  <a:cubicBezTo>
                    <a:pt x="627" y="6948"/>
                    <a:pt x="1531" y="7762"/>
                    <a:pt x="2609" y="7762"/>
                  </a:cubicBezTo>
                  <a:cubicBezTo>
                    <a:pt x="2637" y="7762"/>
                    <a:pt x="2665" y="7761"/>
                    <a:pt x="2694" y="7760"/>
                  </a:cubicBezTo>
                  <a:cubicBezTo>
                    <a:pt x="3786" y="7716"/>
                    <a:pt x="4658" y="6822"/>
                    <a:pt x="4680" y="5729"/>
                  </a:cubicBezTo>
                  <a:lnTo>
                    <a:pt x="4702" y="4725"/>
                  </a:lnTo>
                  <a:lnTo>
                    <a:pt x="4791" y="2826"/>
                  </a:lnTo>
                  <a:lnTo>
                    <a:pt x="4868" y="1171"/>
                  </a:lnTo>
                  <a:lnTo>
                    <a:pt x="0" y="1"/>
                  </a:ln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16" name="Google Shape;1222;p32">
              <a:extLst>
                <a:ext uri="{FF2B5EF4-FFF2-40B4-BE49-F238E27FC236}">
                  <a16:creationId xmlns:a16="http://schemas.microsoft.com/office/drawing/2014/main" id="{89C9691A-3963-D29E-E7A9-522F9F362422}"/>
                </a:ext>
              </a:extLst>
            </p:cNvPr>
            <p:cNvSpPr>
              <a:spLocks noChangeArrowheads="1"/>
            </p:cNvSpPr>
            <p:nvPr/>
          </p:nvSpPr>
          <p:spPr bwMode="auto">
            <a:xfrm>
              <a:off x="6768450" y="2465300"/>
              <a:ext cx="97150" cy="64500"/>
            </a:xfrm>
            <a:custGeom>
              <a:avLst/>
              <a:gdLst>
                <a:gd name="T0" fmla="*/ 0 w 3886"/>
                <a:gd name="T1" fmla="*/ 0 h 2580"/>
                <a:gd name="T2" fmla="*/ 3886 w 3886"/>
                <a:gd name="T3" fmla="*/ 2580 h 2580"/>
              </a:gdLst>
              <a:ahLst/>
              <a:cxnLst/>
              <a:rect l="T0" t="T1" r="T2" b="T3"/>
              <a:pathLst>
                <a:path w="3886" h="2580" extrusionOk="0">
                  <a:moveTo>
                    <a:pt x="778" y="0"/>
                  </a:moveTo>
                  <a:cubicBezTo>
                    <a:pt x="463" y="0"/>
                    <a:pt x="190" y="20"/>
                    <a:pt x="1" y="69"/>
                  </a:cubicBezTo>
                  <a:cubicBezTo>
                    <a:pt x="449" y="1334"/>
                    <a:pt x="1388" y="2579"/>
                    <a:pt x="3277" y="2579"/>
                  </a:cubicBezTo>
                  <a:cubicBezTo>
                    <a:pt x="3433" y="2579"/>
                    <a:pt x="3595" y="2571"/>
                    <a:pt x="3764" y="2553"/>
                  </a:cubicBezTo>
                  <a:lnTo>
                    <a:pt x="3886" y="301"/>
                  </a:lnTo>
                  <a:cubicBezTo>
                    <a:pt x="3886" y="301"/>
                    <a:pt x="2010" y="0"/>
                    <a:pt x="778" y="0"/>
                  </a:cubicBezTo>
                  <a:close/>
                </a:path>
              </a:pathLst>
            </a:custGeom>
            <a:solidFill>
              <a:srgbClr val="7448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17" name="Google Shape;1223;p32">
              <a:extLst>
                <a:ext uri="{FF2B5EF4-FFF2-40B4-BE49-F238E27FC236}">
                  <a16:creationId xmlns:a16="http://schemas.microsoft.com/office/drawing/2014/main" id="{B82B7D6D-EFF1-D41C-16AE-114F9C7610FF}"/>
                </a:ext>
              </a:extLst>
            </p:cNvPr>
            <p:cNvSpPr>
              <a:spLocks noChangeArrowheads="1"/>
            </p:cNvSpPr>
            <p:nvPr/>
          </p:nvSpPr>
          <p:spPr bwMode="auto">
            <a:xfrm>
              <a:off x="6672975" y="2270425"/>
              <a:ext cx="235400" cy="170675"/>
            </a:xfrm>
            <a:custGeom>
              <a:avLst/>
              <a:gdLst>
                <a:gd name="T0" fmla="*/ 0 w 9416"/>
                <a:gd name="T1" fmla="*/ 0 h 6827"/>
                <a:gd name="T2" fmla="*/ 9416 w 9416"/>
                <a:gd name="T3" fmla="*/ 6827 h 6827"/>
              </a:gdLst>
              <a:ahLst/>
              <a:cxnLst/>
              <a:rect l="T0" t="T1" r="T2" b="T3"/>
              <a:pathLst>
                <a:path w="9416" h="6827" extrusionOk="0">
                  <a:moveTo>
                    <a:pt x="6211" y="1"/>
                  </a:moveTo>
                  <a:cubicBezTo>
                    <a:pt x="5373" y="1"/>
                    <a:pt x="4488" y="293"/>
                    <a:pt x="3709" y="900"/>
                  </a:cubicBezTo>
                  <a:cubicBezTo>
                    <a:pt x="1998" y="1308"/>
                    <a:pt x="1" y="3880"/>
                    <a:pt x="2087" y="6827"/>
                  </a:cubicBezTo>
                  <a:lnTo>
                    <a:pt x="9416" y="3383"/>
                  </a:lnTo>
                  <a:cubicBezTo>
                    <a:pt x="9394" y="1191"/>
                    <a:pt x="7900" y="1"/>
                    <a:pt x="6211" y="1"/>
                  </a:cubicBezTo>
                  <a:close/>
                </a:path>
              </a:pathLst>
            </a:custGeom>
            <a:solidFill>
              <a:srgbClr val="2A15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18" name="Google Shape;1224;p32">
              <a:extLst>
                <a:ext uri="{FF2B5EF4-FFF2-40B4-BE49-F238E27FC236}">
                  <a16:creationId xmlns:a16="http://schemas.microsoft.com/office/drawing/2014/main" id="{41640DDD-230F-A1F7-60B1-4DEB6D626928}"/>
                </a:ext>
              </a:extLst>
            </p:cNvPr>
            <p:cNvSpPr>
              <a:spLocks noChangeArrowheads="1"/>
            </p:cNvSpPr>
            <p:nvPr/>
          </p:nvSpPr>
          <p:spPr bwMode="auto">
            <a:xfrm>
              <a:off x="6711600" y="2286400"/>
              <a:ext cx="215825" cy="221875"/>
            </a:xfrm>
            <a:custGeom>
              <a:avLst/>
              <a:gdLst>
                <a:gd name="T0" fmla="*/ 0 w 8633"/>
                <a:gd name="T1" fmla="*/ 0 h 8875"/>
                <a:gd name="T2" fmla="*/ 8633 w 8633"/>
                <a:gd name="T3" fmla="*/ 8875 h 8875"/>
              </a:gdLst>
              <a:ahLst/>
              <a:cxnLst/>
              <a:rect l="T0" t="T1" r="T2" b="T3"/>
              <a:pathLst>
                <a:path w="8633" h="8875" extrusionOk="0">
                  <a:moveTo>
                    <a:pt x="4891" y="0"/>
                  </a:moveTo>
                  <a:cubicBezTo>
                    <a:pt x="3462" y="0"/>
                    <a:pt x="1840" y="797"/>
                    <a:pt x="1116" y="1784"/>
                  </a:cubicBezTo>
                  <a:cubicBezTo>
                    <a:pt x="1" y="3296"/>
                    <a:pt x="255" y="5184"/>
                    <a:pt x="1237" y="6629"/>
                  </a:cubicBezTo>
                  <a:cubicBezTo>
                    <a:pt x="1690" y="7292"/>
                    <a:pt x="2297" y="7866"/>
                    <a:pt x="3003" y="8252"/>
                  </a:cubicBezTo>
                  <a:cubicBezTo>
                    <a:pt x="3683" y="8638"/>
                    <a:pt x="4482" y="8874"/>
                    <a:pt x="5258" y="8874"/>
                  </a:cubicBezTo>
                  <a:cubicBezTo>
                    <a:pt x="5881" y="8874"/>
                    <a:pt x="6489" y="8722"/>
                    <a:pt x="7010" y="8373"/>
                  </a:cubicBezTo>
                  <a:cubicBezTo>
                    <a:pt x="7860" y="7810"/>
                    <a:pt x="8345" y="6795"/>
                    <a:pt x="8456" y="5791"/>
                  </a:cubicBezTo>
                  <a:cubicBezTo>
                    <a:pt x="8632" y="4069"/>
                    <a:pt x="7981" y="1762"/>
                    <a:pt x="6645" y="592"/>
                  </a:cubicBezTo>
                  <a:cubicBezTo>
                    <a:pt x="6226" y="228"/>
                    <a:pt x="5685" y="40"/>
                    <a:pt x="5111" y="7"/>
                  </a:cubicBezTo>
                  <a:cubicBezTo>
                    <a:pt x="5039" y="3"/>
                    <a:pt x="4965" y="0"/>
                    <a:pt x="4891" y="0"/>
                  </a:cubicBez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19" name="Google Shape;1225;p32">
              <a:extLst>
                <a:ext uri="{FF2B5EF4-FFF2-40B4-BE49-F238E27FC236}">
                  <a16:creationId xmlns:a16="http://schemas.microsoft.com/office/drawing/2014/main" id="{BBE63F1D-A439-391A-062D-7B25EA36C0DB}"/>
                </a:ext>
              </a:extLst>
            </p:cNvPr>
            <p:cNvSpPr>
              <a:spLocks noChangeArrowheads="1"/>
            </p:cNvSpPr>
            <p:nvPr/>
          </p:nvSpPr>
          <p:spPr bwMode="auto">
            <a:xfrm>
              <a:off x="6784175" y="2279400"/>
              <a:ext cx="123100" cy="62925"/>
            </a:xfrm>
            <a:custGeom>
              <a:avLst/>
              <a:gdLst>
                <a:gd name="T0" fmla="*/ 0 w 4924"/>
                <a:gd name="T1" fmla="*/ 0 h 2517"/>
                <a:gd name="T2" fmla="*/ 4924 w 4924"/>
                <a:gd name="T3" fmla="*/ 2517 h 2517"/>
              </a:gdLst>
              <a:ahLst/>
              <a:cxnLst/>
              <a:rect l="T0" t="T1" r="T2" b="T3"/>
              <a:pathLst>
                <a:path w="4924" h="2517" extrusionOk="0">
                  <a:moveTo>
                    <a:pt x="2070" y="1"/>
                  </a:moveTo>
                  <a:cubicBezTo>
                    <a:pt x="1267" y="1"/>
                    <a:pt x="492" y="320"/>
                    <a:pt x="1" y="728"/>
                  </a:cubicBezTo>
                  <a:cubicBezTo>
                    <a:pt x="250" y="692"/>
                    <a:pt x="506" y="674"/>
                    <a:pt x="767" y="674"/>
                  </a:cubicBezTo>
                  <a:cubicBezTo>
                    <a:pt x="2253" y="674"/>
                    <a:pt x="3872" y="1268"/>
                    <a:pt x="4924" y="2516"/>
                  </a:cubicBezTo>
                  <a:cubicBezTo>
                    <a:pt x="4382" y="628"/>
                    <a:pt x="3198" y="1"/>
                    <a:pt x="2070"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20" name="Google Shape;1226;p32">
              <a:extLst>
                <a:ext uri="{FF2B5EF4-FFF2-40B4-BE49-F238E27FC236}">
                  <a16:creationId xmlns:a16="http://schemas.microsoft.com/office/drawing/2014/main" id="{5AC0CD6A-97A6-C733-8705-D8A50BA8D6BB}"/>
                </a:ext>
              </a:extLst>
            </p:cNvPr>
            <p:cNvSpPr>
              <a:spLocks noChangeArrowheads="1"/>
            </p:cNvSpPr>
            <p:nvPr/>
          </p:nvSpPr>
          <p:spPr bwMode="auto">
            <a:xfrm>
              <a:off x="6654775" y="2289050"/>
              <a:ext cx="164200" cy="155925"/>
            </a:xfrm>
            <a:custGeom>
              <a:avLst/>
              <a:gdLst>
                <a:gd name="T0" fmla="*/ 0 w 6568"/>
                <a:gd name="T1" fmla="*/ 0 h 6237"/>
                <a:gd name="T2" fmla="*/ 6568 w 6568"/>
                <a:gd name="T3" fmla="*/ 6237 h 6237"/>
              </a:gdLst>
              <a:ahLst/>
              <a:cxnLst/>
              <a:rect l="T0" t="T1" r="T2" b="T3"/>
              <a:pathLst>
                <a:path w="6568" h="6237" extrusionOk="0">
                  <a:moveTo>
                    <a:pt x="5729" y="0"/>
                  </a:moveTo>
                  <a:cubicBezTo>
                    <a:pt x="2329" y="795"/>
                    <a:pt x="0" y="4691"/>
                    <a:pt x="3477" y="6236"/>
                  </a:cubicBezTo>
                  <a:cubicBezTo>
                    <a:pt x="4647" y="5685"/>
                    <a:pt x="6568" y="2671"/>
                    <a:pt x="5729"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21" name="Google Shape;1227;p32">
              <a:extLst>
                <a:ext uri="{FF2B5EF4-FFF2-40B4-BE49-F238E27FC236}">
                  <a16:creationId xmlns:a16="http://schemas.microsoft.com/office/drawing/2014/main" id="{A9989FAA-18D0-2357-4B1D-574E29DEC82F}"/>
                </a:ext>
              </a:extLst>
            </p:cNvPr>
            <p:cNvSpPr>
              <a:spLocks noChangeArrowheads="1"/>
            </p:cNvSpPr>
            <p:nvPr/>
          </p:nvSpPr>
          <p:spPr bwMode="auto">
            <a:xfrm>
              <a:off x="6879650" y="2371350"/>
              <a:ext cx="17150" cy="19050"/>
            </a:xfrm>
            <a:custGeom>
              <a:avLst/>
              <a:gdLst>
                <a:gd name="T0" fmla="*/ 0 w 686"/>
                <a:gd name="T1" fmla="*/ 0 h 762"/>
                <a:gd name="T2" fmla="*/ 686 w 686"/>
                <a:gd name="T3" fmla="*/ 762 h 762"/>
              </a:gdLst>
              <a:ahLst/>
              <a:cxnLst/>
              <a:rect l="T0" t="T1" r="T2" b="T3"/>
              <a:pathLst>
                <a:path w="686" h="762" extrusionOk="0">
                  <a:moveTo>
                    <a:pt x="287" y="0"/>
                  </a:moveTo>
                  <a:cubicBezTo>
                    <a:pt x="257" y="0"/>
                    <a:pt x="228" y="6"/>
                    <a:pt x="199" y="20"/>
                  </a:cubicBezTo>
                  <a:cubicBezTo>
                    <a:pt x="56" y="86"/>
                    <a:pt x="1" y="306"/>
                    <a:pt x="89" y="505"/>
                  </a:cubicBezTo>
                  <a:cubicBezTo>
                    <a:pt x="149" y="660"/>
                    <a:pt x="277" y="762"/>
                    <a:pt x="399" y="762"/>
                  </a:cubicBezTo>
                  <a:cubicBezTo>
                    <a:pt x="433" y="762"/>
                    <a:pt x="466" y="754"/>
                    <a:pt x="497" y="737"/>
                  </a:cubicBezTo>
                  <a:cubicBezTo>
                    <a:pt x="641" y="671"/>
                    <a:pt x="685" y="461"/>
                    <a:pt x="608" y="262"/>
                  </a:cubicBezTo>
                  <a:cubicBezTo>
                    <a:pt x="537" y="103"/>
                    <a:pt x="409" y="0"/>
                    <a:pt x="287"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22" name="Google Shape;1228;p32">
              <a:extLst>
                <a:ext uri="{FF2B5EF4-FFF2-40B4-BE49-F238E27FC236}">
                  <a16:creationId xmlns:a16="http://schemas.microsoft.com/office/drawing/2014/main" id="{67B56D83-5209-5742-C695-D3E8C8CF64EA}"/>
                </a:ext>
              </a:extLst>
            </p:cNvPr>
            <p:cNvSpPr>
              <a:spLocks noChangeArrowheads="1"/>
            </p:cNvSpPr>
            <p:nvPr/>
          </p:nvSpPr>
          <p:spPr bwMode="auto">
            <a:xfrm>
              <a:off x="6824475" y="2392275"/>
              <a:ext cx="16850" cy="18975"/>
            </a:xfrm>
            <a:custGeom>
              <a:avLst/>
              <a:gdLst>
                <a:gd name="T0" fmla="*/ 0 w 674"/>
                <a:gd name="T1" fmla="*/ 0 h 759"/>
                <a:gd name="T2" fmla="*/ 674 w 674"/>
                <a:gd name="T3" fmla="*/ 759 h 759"/>
              </a:gdLst>
              <a:ahLst/>
              <a:cxnLst/>
              <a:rect l="T0" t="T1" r="T2" b="T3"/>
              <a:pathLst>
                <a:path w="674" h="759" extrusionOk="0">
                  <a:moveTo>
                    <a:pt x="281" y="1"/>
                  </a:moveTo>
                  <a:cubicBezTo>
                    <a:pt x="249" y="1"/>
                    <a:pt x="218" y="8"/>
                    <a:pt x="188" y="21"/>
                  </a:cubicBezTo>
                  <a:cubicBezTo>
                    <a:pt x="44" y="88"/>
                    <a:pt x="0" y="297"/>
                    <a:pt x="78" y="496"/>
                  </a:cubicBezTo>
                  <a:cubicBezTo>
                    <a:pt x="148" y="655"/>
                    <a:pt x="276" y="758"/>
                    <a:pt x="398" y="758"/>
                  </a:cubicBezTo>
                  <a:cubicBezTo>
                    <a:pt x="428" y="758"/>
                    <a:pt x="458" y="752"/>
                    <a:pt x="486" y="739"/>
                  </a:cubicBezTo>
                  <a:cubicBezTo>
                    <a:pt x="629" y="673"/>
                    <a:pt x="674" y="452"/>
                    <a:pt x="596" y="253"/>
                  </a:cubicBezTo>
                  <a:cubicBezTo>
                    <a:pt x="526" y="96"/>
                    <a:pt x="401" y="1"/>
                    <a:pt x="281"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23" name="Google Shape;1229;p32">
              <a:extLst>
                <a:ext uri="{FF2B5EF4-FFF2-40B4-BE49-F238E27FC236}">
                  <a16:creationId xmlns:a16="http://schemas.microsoft.com/office/drawing/2014/main" id="{969BB09E-834D-FEC1-4711-671DE839D8FF}"/>
                </a:ext>
              </a:extLst>
            </p:cNvPr>
            <p:cNvSpPr>
              <a:spLocks noChangeArrowheads="1"/>
            </p:cNvSpPr>
            <p:nvPr/>
          </p:nvSpPr>
          <p:spPr bwMode="auto">
            <a:xfrm>
              <a:off x="6851200" y="2371650"/>
              <a:ext cx="32900" cy="57325"/>
            </a:xfrm>
            <a:custGeom>
              <a:avLst/>
              <a:gdLst>
                <a:gd name="T0" fmla="*/ 0 w 1316"/>
                <a:gd name="T1" fmla="*/ 0 h 2293"/>
                <a:gd name="T2" fmla="*/ 1316 w 1316"/>
                <a:gd name="T3" fmla="*/ 2293 h 2293"/>
              </a:gdLst>
              <a:ahLst/>
              <a:cxnLst/>
              <a:rect l="T0" t="T1" r="T2" b="T3"/>
              <a:pathLst>
                <a:path w="1316" h="2293" extrusionOk="0">
                  <a:moveTo>
                    <a:pt x="56" y="0"/>
                  </a:moveTo>
                  <a:cubicBezTo>
                    <a:pt x="27" y="0"/>
                    <a:pt x="1" y="31"/>
                    <a:pt x="24" y="63"/>
                  </a:cubicBezTo>
                  <a:cubicBezTo>
                    <a:pt x="267" y="438"/>
                    <a:pt x="510" y="802"/>
                    <a:pt x="775" y="1155"/>
                  </a:cubicBezTo>
                  <a:cubicBezTo>
                    <a:pt x="907" y="1332"/>
                    <a:pt x="1061" y="1520"/>
                    <a:pt x="1117" y="1729"/>
                  </a:cubicBezTo>
                  <a:cubicBezTo>
                    <a:pt x="1161" y="1906"/>
                    <a:pt x="1073" y="2072"/>
                    <a:pt x="962" y="2204"/>
                  </a:cubicBezTo>
                  <a:cubicBezTo>
                    <a:pt x="940" y="2237"/>
                    <a:pt x="962" y="2292"/>
                    <a:pt x="1006" y="2292"/>
                  </a:cubicBezTo>
                  <a:cubicBezTo>
                    <a:pt x="1172" y="2281"/>
                    <a:pt x="1293" y="2105"/>
                    <a:pt x="1293" y="1950"/>
                  </a:cubicBezTo>
                  <a:cubicBezTo>
                    <a:pt x="1315" y="1718"/>
                    <a:pt x="1194" y="1509"/>
                    <a:pt x="1073" y="1332"/>
                  </a:cubicBezTo>
                  <a:cubicBezTo>
                    <a:pt x="763" y="879"/>
                    <a:pt x="432" y="449"/>
                    <a:pt x="90" y="19"/>
                  </a:cubicBezTo>
                  <a:cubicBezTo>
                    <a:pt x="80" y="6"/>
                    <a:pt x="68" y="0"/>
                    <a:pt x="56"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24" name="Google Shape;1230;p32">
              <a:extLst>
                <a:ext uri="{FF2B5EF4-FFF2-40B4-BE49-F238E27FC236}">
                  <a16:creationId xmlns:a16="http://schemas.microsoft.com/office/drawing/2014/main" id="{7E5A2C61-FBDB-3BCA-2906-323CBCE3A993}"/>
                </a:ext>
              </a:extLst>
            </p:cNvPr>
            <p:cNvSpPr>
              <a:spLocks noChangeArrowheads="1"/>
            </p:cNvSpPr>
            <p:nvPr/>
          </p:nvSpPr>
          <p:spPr bwMode="auto">
            <a:xfrm>
              <a:off x="6687600" y="2425750"/>
              <a:ext cx="90800" cy="80825"/>
            </a:xfrm>
            <a:custGeom>
              <a:avLst/>
              <a:gdLst>
                <a:gd name="T0" fmla="*/ 0 w 3632"/>
                <a:gd name="T1" fmla="*/ 0 h 3233"/>
                <a:gd name="T2" fmla="*/ 3632 w 3632"/>
                <a:gd name="T3" fmla="*/ 3233 h 3233"/>
              </a:gdLst>
              <a:ahLst/>
              <a:cxnLst/>
              <a:rect l="T0" t="T1" r="T2" b="T3"/>
              <a:pathLst>
                <a:path w="3632" h="3233" extrusionOk="0">
                  <a:moveTo>
                    <a:pt x="1233" y="0"/>
                  </a:moveTo>
                  <a:cubicBezTo>
                    <a:pt x="814" y="0"/>
                    <a:pt x="396" y="181"/>
                    <a:pt x="199" y="537"/>
                  </a:cubicBezTo>
                  <a:cubicBezTo>
                    <a:pt x="1" y="890"/>
                    <a:pt x="45" y="1331"/>
                    <a:pt x="177" y="1707"/>
                  </a:cubicBezTo>
                  <a:cubicBezTo>
                    <a:pt x="354" y="2192"/>
                    <a:pt x="663" y="2645"/>
                    <a:pt x="1104" y="2932"/>
                  </a:cubicBezTo>
                  <a:cubicBezTo>
                    <a:pt x="1394" y="3125"/>
                    <a:pt x="1743" y="3233"/>
                    <a:pt x="2091" y="3233"/>
                  </a:cubicBezTo>
                  <a:cubicBezTo>
                    <a:pt x="2261" y="3233"/>
                    <a:pt x="2431" y="3207"/>
                    <a:pt x="2594" y="3153"/>
                  </a:cubicBezTo>
                  <a:cubicBezTo>
                    <a:pt x="3080" y="2987"/>
                    <a:pt x="3489" y="2534"/>
                    <a:pt x="3533" y="2027"/>
                  </a:cubicBezTo>
                  <a:cubicBezTo>
                    <a:pt x="3632" y="1033"/>
                    <a:pt x="2319" y="139"/>
                    <a:pt x="1458" y="18"/>
                  </a:cubicBezTo>
                  <a:cubicBezTo>
                    <a:pt x="1383" y="6"/>
                    <a:pt x="1308" y="0"/>
                    <a:pt x="1233" y="0"/>
                  </a:cubicBez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25" name="Google Shape;1231;p32">
              <a:extLst>
                <a:ext uri="{FF2B5EF4-FFF2-40B4-BE49-F238E27FC236}">
                  <a16:creationId xmlns:a16="http://schemas.microsoft.com/office/drawing/2014/main" id="{5EB740CC-57A4-8868-A44E-906DB6BF428E}"/>
                </a:ext>
              </a:extLst>
            </p:cNvPr>
            <p:cNvSpPr>
              <a:spLocks noChangeArrowheads="1"/>
            </p:cNvSpPr>
            <p:nvPr/>
          </p:nvSpPr>
          <p:spPr bwMode="auto">
            <a:xfrm>
              <a:off x="6709400" y="2459050"/>
              <a:ext cx="42250" cy="18075"/>
            </a:xfrm>
            <a:custGeom>
              <a:avLst/>
              <a:gdLst>
                <a:gd name="T0" fmla="*/ 0 w 1690"/>
                <a:gd name="T1" fmla="*/ 0 h 723"/>
                <a:gd name="T2" fmla="*/ 1690 w 1690"/>
                <a:gd name="T3" fmla="*/ 723 h 723"/>
              </a:gdLst>
              <a:ahLst/>
              <a:cxnLst/>
              <a:rect l="T0" t="T1" r="T2" b="T3"/>
              <a:pathLst>
                <a:path w="1690" h="723" extrusionOk="0">
                  <a:moveTo>
                    <a:pt x="635" y="1"/>
                  </a:moveTo>
                  <a:cubicBezTo>
                    <a:pt x="454" y="1"/>
                    <a:pt x="268" y="26"/>
                    <a:pt x="78" y="66"/>
                  </a:cubicBezTo>
                  <a:cubicBezTo>
                    <a:pt x="1" y="88"/>
                    <a:pt x="12" y="220"/>
                    <a:pt x="89" y="220"/>
                  </a:cubicBezTo>
                  <a:cubicBezTo>
                    <a:pt x="121" y="217"/>
                    <a:pt x="153" y="215"/>
                    <a:pt x="185" y="215"/>
                  </a:cubicBezTo>
                  <a:cubicBezTo>
                    <a:pt x="599" y="215"/>
                    <a:pt x="1037" y="469"/>
                    <a:pt x="1314" y="684"/>
                  </a:cubicBezTo>
                  <a:cubicBezTo>
                    <a:pt x="1344" y="713"/>
                    <a:pt x="1393" y="723"/>
                    <a:pt x="1435" y="723"/>
                  </a:cubicBezTo>
                  <a:cubicBezTo>
                    <a:pt x="1456" y="723"/>
                    <a:pt x="1476" y="720"/>
                    <a:pt x="1491" y="717"/>
                  </a:cubicBezTo>
                  <a:cubicBezTo>
                    <a:pt x="1546" y="706"/>
                    <a:pt x="1601" y="662"/>
                    <a:pt x="1634" y="617"/>
                  </a:cubicBezTo>
                  <a:cubicBezTo>
                    <a:pt x="1689" y="496"/>
                    <a:pt x="1656" y="375"/>
                    <a:pt x="1557" y="308"/>
                  </a:cubicBezTo>
                  <a:cubicBezTo>
                    <a:pt x="1267" y="82"/>
                    <a:pt x="958" y="1"/>
                    <a:pt x="635" y="1"/>
                  </a:cubicBezTo>
                  <a:close/>
                </a:path>
              </a:pathLst>
            </a:custGeom>
            <a:solidFill>
              <a:srgbClr val="7448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26" name="Google Shape;1232;p32">
              <a:extLst>
                <a:ext uri="{FF2B5EF4-FFF2-40B4-BE49-F238E27FC236}">
                  <a16:creationId xmlns:a16="http://schemas.microsoft.com/office/drawing/2014/main" id="{26B0D150-D74D-5856-C43E-95036271DA36}"/>
                </a:ext>
              </a:extLst>
            </p:cNvPr>
            <p:cNvSpPr>
              <a:spLocks noChangeArrowheads="1"/>
            </p:cNvSpPr>
            <p:nvPr/>
          </p:nvSpPr>
          <p:spPr bwMode="auto">
            <a:xfrm>
              <a:off x="6864950" y="2323125"/>
              <a:ext cx="36700" cy="18225"/>
            </a:xfrm>
            <a:custGeom>
              <a:avLst/>
              <a:gdLst>
                <a:gd name="T0" fmla="*/ 0 w 1468"/>
                <a:gd name="T1" fmla="*/ 0 h 729"/>
                <a:gd name="T2" fmla="*/ 1468 w 1468"/>
                <a:gd name="T3" fmla="*/ 729 h 729"/>
              </a:gdLst>
              <a:ahLst/>
              <a:cxnLst/>
              <a:rect l="T0" t="T1" r="T2" b="T3"/>
              <a:pathLst>
                <a:path w="1468" h="729" extrusionOk="0">
                  <a:moveTo>
                    <a:pt x="943" y="1"/>
                  </a:moveTo>
                  <a:cubicBezTo>
                    <a:pt x="589" y="1"/>
                    <a:pt x="74" y="246"/>
                    <a:pt x="26" y="503"/>
                  </a:cubicBezTo>
                  <a:cubicBezTo>
                    <a:pt x="0" y="661"/>
                    <a:pt x="165" y="729"/>
                    <a:pt x="384" y="729"/>
                  </a:cubicBezTo>
                  <a:cubicBezTo>
                    <a:pt x="820" y="729"/>
                    <a:pt x="1468" y="462"/>
                    <a:pt x="1240" y="116"/>
                  </a:cubicBezTo>
                  <a:cubicBezTo>
                    <a:pt x="1186" y="35"/>
                    <a:pt x="1076" y="1"/>
                    <a:pt x="943"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27" name="Google Shape;1233;p32">
              <a:extLst>
                <a:ext uri="{FF2B5EF4-FFF2-40B4-BE49-F238E27FC236}">
                  <a16:creationId xmlns:a16="http://schemas.microsoft.com/office/drawing/2014/main" id="{C7A758EC-D690-E5E3-FC09-EAEBF120F26E}"/>
                </a:ext>
              </a:extLst>
            </p:cNvPr>
            <p:cNvSpPr>
              <a:spLocks noChangeArrowheads="1"/>
            </p:cNvSpPr>
            <p:nvPr/>
          </p:nvSpPr>
          <p:spPr bwMode="auto">
            <a:xfrm>
              <a:off x="6777450" y="2356400"/>
              <a:ext cx="40375" cy="24100"/>
            </a:xfrm>
            <a:custGeom>
              <a:avLst/>
              <a:gdLst>
                <a:gd name="T0" fmla="*/ 0 w 1615"/>
                <a:gd name="T1" fmla="*/ 0 h 964"/>
                <a:gd name="T2" fmla="*/ 1615 w 1615"/>
                <a:gd name="T3" fmla="*/ 964 h 964"/>
              </a:gdLst>
              <a:ahLst/>
              <a:cxnLst/>
              <a:rect l="T0" t="T1" r="T2" b="T3"/>
              <a:pathLst>
                <a:path w="1615" h="964" extrusionOk="0">
                  <a:moveTo>
                    <a:pt x="1084" y="0"/>
                  </a:moveTo>
                  <a:cubicBezTo>
                    <a:pt x="673" y="0"/>
                    <a:pt x="41" y="361"/>
                    <a:pt x="16" y="684"/>
                  </a:cubicBezTo>
                  <a:cubicBezTo>
                    <a:pt x="1" y="885"/>
                    <a:pt x="119" y="963"/>
                    <a:pt x="292" y="963"/>
                  </a:cubicBezTo>
                  <a:cubicBezTo>
                    <a:pt x="756" y="963"/>
                    <a:pt x="1615" y="399"/>
                    <a:pt x="1374" y="110"/>
                  </a:cubicBezTo>
                  <a:cubicBezTo>
                    <a:pt x="1312" y="33"/>
                    <a:pt x="1208" y="0"/>
                    <a:pt x="1084"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28" name="Google Shape;1234;p32">
              <a:extLst>
                <a:ext uri="{FF2B5EF4-FFF2-40B4-BE49-F238E27FC236}">
                  <a16:creationId xmlns:a16="http://schemas.microsoft.com/office/drawing/2014/main" id="{49ADD6D4-AEB4-D21D-10B0-B4804FF680FB}"/>
                </a:ext>
              </a:extLst>
            </p:cNvPr>
            <p:cNvSpPr>
              <a:spLocks noChangeArrowheads="1"/>
            </p:cNvSpPr>
            <p:nvPr/>
          </p:nvSpPr>
          <p:spPr bwMode="auto">
            <a:xfrm>
              <a:off x="6841725" y="2439850"/>
              <a:ext cx="31475" cy="10100"/>
            </a:xfrm>
            <a:custGeom>
              <a:avLst/>
              <a:gdLst>
                <a:gd name="T0" fmla="*/ 0 w 1259"/>
                <a:gd name="T1" fmla="*/ 0 h 404"/>
                <a:gd name="T2" fmla="*/ 1259 w 1259"/>
                <a:gd name="T3" fmla="*/ 404 h 404"/>
              </a:gdLst>
              <a:ahLst/>
              <a:cxnLst/>
              <a:rect l="T0" t="T1" r="T2" b="T3"/>
              <a:pathLst>
                <a:path w="1259" h="404" extrusionOk="0">
                  <a:moveTo>
                    <a:pt x="1192" y="1"/>
                  </a:moveTo>
                  <a:cubicBezTo>
                    <a:pt x="1187" y="1"/>
                    <a:pt x="1181" y="2"/>
                    <a:pt x="1176" y="6"/>
                  </a:cubicBezTo>
                  <a:cubicBezTo>
                    <a:pt x="1021" y="72"/>
                    <a:pt x="833" y="116"/>
                    <a:pt x="668" y="127"/>
                  </a:cubicBezTo>
                  <a:cubicBezTo>
                    <a:pt x="630" y="132"/>
                    <a:pt x="586" y="135"/>
                    <a:pt x="540" y="135"/>
                  </a:cubicBezTo>
                  <a:cubicBezTo>
                    <a:pt x="387" y="135"/>
                    <a:pt x="204" y="104"/>
                    <a:pt x="94" y="28"/>
                  </a:cubicBezTo>
                  <a:cubicBezTo>
                    <a:pt x="85" y="22"/>
                    <a:pt x="76" y="20"/>
                    <a:pt x="67" y="20"/>
                  </a:cubicBezTo>
                  <a:cubicBezTo>
                    <a:pt x="26" y="20"/>
                    <a:pt x="0" y="79"/>
                    <a:pt x="28" y="116"/>
                  </a:cubicBezTo>
                  <a:cubicBezTo>
                    <a:pt x="171" y="315"/>
                    <a:pt x="403" y="403"/>
                    <a:pt x="679" y="403"/>
                  </a:cubicBezTo>
                  <a:cubicBezTo>
                    <a:pt x="911" y="392"/>
                    <a:pt x="1109" y="271"/>
                    <a:pt x="1231" y="83"/>
                  </a:cubicBezTo>
                  <a:cubicBezTo>
                    <a:pt x="1259" y="46"/>
                    <a:pt x="1224" y="1"/>
                    <a:pt x="1192"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29" name="Google Shape;1235;p32">
              <a:extLst>
                <a:ext uri="{FF2B5EF4-FFF2-40B4-BE49-F238E27FC236}">
                  <a16:creationId xmlns:a16="http://schemas.microsoft.com/office/drawing/2014/main" id="{060A3241-C9AB-0CEC-0134-C5C766B7C808}"/>
                </a:ext>
              </a:extLst>
            </p:cNvPr>
            <p:cNvSpPr>
              <a:spLocks noChangeArrowheads="1"/>
            </p:cNvSpPr>
            <p:nvPr/>
          </p:nvSpPr>
          <p:spPr bwMode="auto">
            <a:xfrm>
              <a:off x="6987550" y="2262550"/>
              <a:ext cx="75625" cy="43075"/>
            </a:xfrm>
            <a:custGeom>
              <a:avLst/>
              <a:gdLst>
                <a:gd name="T0" fmla="*/ 0 w 3025"/>
                <a:gd name="T1" fmla="*/ 0 h 1723"/>
                <a:gd name="T2" fmla="*/ 3025 w 3025"/>
                <a:gd name="T3" fmla="*/ 1723 h 1723"/>
              </a:gdLst>
              <a:ahLst/>
              <a:cxnLst/>
              <a:rect l="T0" t="T1" r="T2" b="T3"/>
              <a:pathLst>
                <a:path w="3025" h="1723" extrusionOk="0">
                  <a:moveTo>
                    <a:pt x="2705" y="1"/>
                  </a:moveTo>
                  <a:lnTo>
                    <a:pt x="365" y="564"/>
                  </a:lnTo>
                  <a:cubicBezTo>
                    <a:pt x="166" y="608"/>
                    <a:pt x="34" y="784"/>
                    <a:pt x="22" y="994"/>
                  </a:cubicBezTo>
                  <a:cubicBezTo>
                    <a:pt x="0" y="1237"/>
                    <a:pt x="188" y="1447"/>
                    <a:pt x="431" y="1469"/>
                  </a:cubicBezTo>
                  <a:lnTo>
                    <a:pt x="3025" y="1723"/>
                  </a:lnTo>
                  <a:lnTo>
                    <a:pt x="2705" y="1"/>
                  </a:lnTo>
                  <a:close/>
                </a:path>
              </a:pathLst>
            </a:custGeom>
            <a:solidFill>
              <a:srgbClr val="7448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30" name="Google Shape;1236;p32">
              <a:extLst>
                <a:ext uri="{FF2B5EF4-FFF2-40B4-BE49-F238E27FC236}">
                  <a16:creationId xmlns:a16="http://schemas.microsoft.com/office/drawing/2014/main" id="{426A65FA-7757-C5AC-E7B8-9140B0C041A5}"/>
                </a:ext>
              </a:extLst>
            </p:cNvPr>
            <p:cNvSpPr>
              <a:spLocks noChangeArrowheads="1"/>
            </p:cNvSpPr>
            <p:nvPr/>
          </p:nvSpPr>
          <p:spPr bwMode="auto">
            <a:xfrm>
              <a:off x="7150900" y="2332925"/>
              <a:ext cx="102950" cy="128600"/>
            </a:xfrm>
            <a:custGeom>
              <a:avLst/>
              <a:gdLst>
                <a:gd name="T0" fmla="*/ 0 w 4118"/>
                <a:gd name="T1" fmla="*/ 0 h 5144"/>
                <a:gd name="T2" fmla="*/ 4118 w 4118"/>
                <a:gd name="T3" fmla="*/ 5144 h 5144"/>
              </a:gdLst>
              <a:ahLst/>
              <a:cxnLst/>
              <a:rect l="T0" t="T1" r="T2" b="T3"/>
              <a:pathLst>
                <a:path w="4118" h="5144" extrusionOk="0">
                  <a:moveTo>
                    <a:pt x="1822" y="0"/>
                  </a:moveTo>
                  <a:lnTo>
                    <a:pt x="1" y="1005"/>
                  </a:lnTo>
                  <a:lnTo>
                    <a:pt x="1513" y="5144"/>
                  </a:lnTo>
                  <a:lnTo>
                    <a:pt x="4118" y="3179"/>
                  </a:lnTo>
                  <a:cubicBezTo>
                    <a:pt x="3422" y="2053"/>
                    <a:pt x="2870" y="1214"/>
                    <a:pt x="1822" y="0"/>
                  </a:cubicBez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31" name="Google Shape;1237;p32">
              <a:extLst>
                <a:ext uri="{FF2B5EF4-FFF2-40B4-BE49-F238E27FC236}">
                  <a16:creationId xmlns:a16="http://schemas.microsoft.com/office/drawing/2014/main" id="{4532174E-C8D8-9104-4E1F-3332879024F1}"/>
                </a:ext>
              </a:extLst>
            </p:cNvPr>
            <p:cNvSpPr>
              <a:spLocks noChangeArrowheads="1"/>
            </p:cNvSpPr>
            <p:nvPr/>
          </p:nvSpPr>
          <p:spPr bwMode="auto">
            <a:xfrm>
              <a:off x="7060675" y="2258425"/>
              <a:ext cx="135775" cy="102175"/>
            </a:xfrm>
            <a:custGeom>
              <a:avLst/>
              <a:gdLst>
                <a:gd name="T0" fmla="*/ 0 w 5431"/>
                <a:gd name="T1" fmla="*/ 0 h 4087"/>
                <a:gd name="T2" fmla="*/ 5431 w 5431"/>
                <a:gd name="T3" fmla="*/ 4087 h 4087"/>
              </a:gdLst>
              <a:ahLst/>
              <a:cxnLst/>
              <a:rect l="T0" t="T1" r="T2" b="T3"/>
              <a:pathLst>
                <a:path w="5431" h="4087" extrusionOk="0">
                  <a:moveTo>
                    <a:pt x="2837" y="0"/>
                  </a:moveTo>
                  <a:lnTo>
                    <a:pt x="0" y="2042"/>
                  </a:lnTo>
                  <a:cubicBezTo>
                    <a:pt x="1476" y="3193"/>
                    <a:pt x="2671" y="4086"/>
                    <a:pt x="3707" y="4086"/>
                  </a:cubicBezTo>
                  <a:cubicBezTo>
                    <a:pt x="4331" y="4086"/>
                    <a:pt x="4896" y="3763"/>
                    <a:pt x="5431" y="2980"/>
                  </a:cubicBezTo>
                  <a:lnTo>
                    <a:pt x="2837" y="0"/>
                  </a:ln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32" name="Google Shape;1238;p32">
              <a:extLst>
                <a:ext uri="{FF2B5EF4-FFF2-40B4-BE49-F238E27FC236}">
                  <a16:creationId xmlns:a16="http://schemas.microsoft.com/office/drawing/2014/main" id="{1E8CC3BE-CA30-6B65-7A0C-AF8E661D4B3F}"/>
                </a:ext>
              </a:extLst>
            </p:cNvPr>
            <p:cNvSpPr>
              <a:spLocks noChangeArrowheads="1"/>
            </p:cNvSpPr>
            <p:nvPr/>
          </p:nvSpPr>
          <p:spPr bwMode="auto">
            <a:xfrm>
              <a:off x="6944225" y="2305325"/>
              <a:ext cx="45000" cy="135350"/>
            </a:xfrm>
            <a:custGeom>
              <a:avLst/>
              <a:gdLst>
                <a:gd name="T0" fmla="*/ 0 w 1800"/>
                <a:gd name="T1" fmla="*/ 0 h 5414"/>
                <a:gd name="T2" fmla="*/ 1800 w 1800"/>
                <a:gd name="T3" fmla="*/ 5414 h 5414"/>
              </a:gdLst>
              <a:ahLst/>
              <a:cxnLst/>
              <a:rect l="T0" t="T1" r="T2" b="T3"/>
              <a:pathLst>
                <a:path w="1800" h="5414" extrusionOk="0">
                  <a:moveTo>
                    <a:pt x="850" y="0"/>
                  </a:moveTo>
                  <a:lnTo>
                    <a:pt x="486" y="1811"/>
                  </a:lnTo>
                  <a:lnTo>
                    <a:pt x="78" y="3775"/>
                  </a:lnTo>
                  <a:cubicBezTo>
                    <a:pt x="67" y="3853"/>
                    <a:pt x="89" y="3919"/>
                    <a:pt x="133" y="3974"/>
                  </a:cubicBezTo>
                  <a:lnTo>
                    <a:pt x="144" y="3985"/>
                  </a:lnTo>
                  <a:cubicBezTo>
                    <a:pt x="243" y="4084"/>
                    <a:pt x="221" y="4239"/>
                    <a:pt x="111" y="4305"/>
                  </a:cubicBezTo>
                  <a:cubicBezTo>
                    <a:pt x="56" y="4349"/>
                    <a:pt x="23" y="4393"/>
                    <a:pt x="12" y="4449"/>
                  </a:cubicBezTo>
                  <a:cubicBezTo>
                    <a:pt x="1" y="4504"/>
                    <a:pt x="12" y="4559"/>
                    <a:pt x="45" y="4614"/>
                  </a:cubicBezTo>
                  <a:cubicBezTo>
                    <a:pt x="133" y="4736"/>
                    <a:pt x="133" y="4890"/>
                    <a:pt x="67" y="5023"/>
                  </a:cubicBezTo>
                  <a:cubicBezTo>
                    <a:pt x="45" y="5067"/>
                    <a:pt x="34" y="5111"/>
                    <a:pt x="34" y="5155"/>
                  </a:cubicBezTo>
                  <a:cubicBezTo>
                    <a:pt x="34" y="5254"/>
                    <a:pt x="100" y="5354"/>
                    <a:pt x="188" y="5387"/>
                  </a:cubicBezTo>
                  <a:cubicBezTo>
                    <a:pt x="227" y="5405"/>
                    <a:pt x="267" y="5413"/>
                    <a:pt x="305" y="5413"/>
                  </a:cubicBezTo>
                  <a:cubicBezTo>
                    <a:pt x="429" y="5413"/>
                    <a:pt x="538" y="5326"/>
                    <a:pt x="563" y="5199"/>
                  </a:cubicBezTo>
                  <a:cubicBezTo>
                    <a:pt x="574" y="5177"/>
                    <a:pt x="574" y="5155"/>
                    <a:pt x="574" y="5133"/>
                  </a:cubicBezTo>
                  <a:cubicBezTo>
                    <a:pt x="563" y="4978"/>
                    <a:pt x="619" y="4835"/>
                    <a:pt x="740" y="4758"/>
                  </a:cubicBezTo>
                  <a:cubicBezTo>
                    <a:pt x="839" y="4691"/>
                    <a:pt x="872" y="4559"/>
                    <a:pt x="806" y="4460"/>
                  </a:cubicBezTo>
                  <a:cubicBezTo>
                    <a:pt x="729" y="4338"/>
                    <a:pt x="762" y="4195"/>
                    <a:pt x="884" y="4128"/>
                  </a:cubicBezTo>
                  <a:lnTo>
                    <a:pt x="906" y="4128"/>
                  </a:lnTo>
                  <a:cubicBezTo>
                    <a:pt x="972" y="4095"/>
                    <a:pt x="1016" y="4040"/>
                    <a:pt x="1027" y="3974"/>
                  </a:cubicBezTo>
                  <a:lnTo>
                    <a:pt x="1237" y="2970"/>
                  </a:lnTo>
                  <a:lnTo>
                    <a:pt x="1800" y="188"/>
                  </a:lnTo>
                  <a:lnTo>
                    <a:pt x="85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1239" name="Google Shape;1239;p32">
              <a:extLst>
                <a:ext uri="{FF2B5EF4-FFF2-40B4-BE49-F238E27FC236}">
                  <a16:creationId xmlns:a16="http://schemas.microsoft.com/office/drawing/2014/main" id="{086CB385-08FC-617C-533C-878B1EE76671}"/>
                </a:ext>
              </a:extLst>
            </p:cNvPr>
            <p:cNvSpPr/>
            <p:nvPr/>
          </p:nvSpPr>
          <p:spPr>
            <a:xfrm>
              <a:off x="6948602" y="2360912"/>
              <a:ext cx="22318" cy="76094"/>
            </a:xfrm>
            <a:custGeom>
              <a:avLst/>
              <a:gdLst/>
              <a:ahLst/>
              <a:cxnLst/>
              <a:rect l="l" t="t" r="r" b="b"/>
              <a:pathLst>
                <a:path w="906" h="3038" extrusionOk="0">
                  <a:moveTo>
                    <a:pt x="386" y="0"/>
                  </a:moveTo>
                  <a:lnTo>
                    <a:pt x="66" y="1578"/>
                  </a:lnTo>
                  <a:cubicBezTo>
                    <a:pt x="66" y="1600"/>
                    <a:pt x="66" y="1612"/>
                    <a:pt x="77" y="1634"/>
                  </a:cubicBezTo>
                  <a:lnTo>
                    <a:pt x="88" y="1634"/>
                  </a:lnTo>
                  <a:lnTo>
                    <a:pt x="99" y="1656"/>
                  </a:lnTo>
                  <a:cubicBezTo>
                    <a:pt x="110" y="1667"/>
                    <a:pt x="122" y="1678"/>
                    <a:pt x="133" y="1700"/>
                  </a:cubicBezTo>
                  <a:cubicBezTo>
                    <a:pt x="243" y="1865"/>
                    <a:pt x="199" y="2097"/>
                    <a:pt x="22" y="2208"/>
                  </a:cubicBezTo>
                  <a:cubicBezTo>
                    <a:pt x="11" y="2219"/>
                    <a:pt x="0" y="2241"/>
                    <a:pt x="0" y="2252"/>
                  </a:cubicBezTo>
                  <a:cubicBezTo>
                    <a:pt x="0" y="2263"/>
                    <a:pt x="0" y="2285"/>
                    <a:pt x="11" y="2307"/>
                  </a:cubicBezTo>
                  <a:cubicBezTo>
                    <a:pt x="122" y="2472"/>
                    <a:pt x="133" y="2682"/>
                    <a:pt x="33" y="2870"/>
                  </a:cubicBezTo>
                  <a:cubicBezTo>
                    <a:pt x="22" y="2881"/>
                    <a:pt x="22" y="2903"/>
                    <a:pt x="22" y="2925"/>
                  </a:cubicBezTo>
                  <a:cubicBezTo>
                    <a:pt x="22" y="2947"/>
                    <a:pt x="22" y="2969"/>
                    <a:pt x="33" y="2980"/>
                  </a:cubicBezTo>
                  <a:cubicBezTo>
                    <a:pt x="44" y="3002"/>
                    <a:pt x="66" y="3013"/>
                    <a:pt x="88" y="3024"/>
                  </a:cubicBezTo>
                  <a:cubicBezTo>
                    <a:pt x="107" y="3034"/>
                    <a:pt x="124" y="3037"/>
                    <a:pt x="138" y="3037"/>
                  </a:cubicBezTo>
                  <a:cubicBezTo>
                    <a:pt x="159" y="3037"/>
                    <a:pt x="175" y="3031"/>
                    <a:pt x="188" y="3024"/>
                  </a:cubicBezTo>
                  <a:cubicBezTo>
                    <a:pt x="221" y="3013"/>
                    <a:pt x="243" y="2980"/>
                    <a:pt x="254" y="2947"/>
                  </a:cubicBezTo>
                  <a:cubicBezTo>
                    <a:pt x="254" y="2936"/>
                    <a:pt x="254" y="2925"/>
                    <a:pt x="254" y="2914"/>
                  </a:cubicBezTo>
                  <a:cubicBezTo>
                    <a:pt x="243" y="2704"/>
                    <a:pt x="331" y="2506"/>
                    <a:pt x="486" y="2395"/>
                  </a:cubicBezTo>
                  <a:cubicBezTo>
                    <a:pt x="519" y="2373"/>
                    <a:pt x="530" y="2340"/>
                    <a:pt x="519" y="2307"/>
                  </a:cubicBezTo>
                  <a:cubicBezTo>
                    <a:pt x="453" y="2208"/>
                    <a:pt x="442" y="2097"/>
                    <a:pt x="464" y="1987"/>
                  </a:cubicBezTo>
                  <a:cubicBezTo>
                    <a:pt x="497" y="1887"/>
                    <a:pt x="563" y="1810"/>
                    <a:pt x="662" y="1766"/>
                  </a:cubicBezTo>
                  <a:lnTo>
                    <a:pt x="684" y="1755"/>
                  </a:lnTo>
                  <a:cubicBezTo>
                    <a:pt x="706" y="1744"/>
                    <a:pt x="718" y="1733"/>
                    <a:pt x="718" y="1711"/>
                  </a:cubicBezTo>
                  <a:lnTo>
                    <a:pt x="905" y="773"/>
                  </a:lnTo>
                  <a:cubicBezTo>
                    <a:pt x="861" y="695"/>
                    <a:pt x="806" y="629"/>
                    <a:pt x="751" y="552"/>
                  </a:cubicBezTo>
                  <a:lnTo>
                    <a:pt x="662" y="419"/>
                  </a:lnTo>
                  <a:cubicBezTo>
                    <a:pt x="640" y="375"/>
                    <a:pt x="607" y="331"/>
                    <a:pt x="585" y="298"/>
                  </a:cubicBezTo>
                  <a:cubicBezTo>
                    <a:pt x="519" y="199"/>
                    <a:pt x="453" y="99"/>
                    <a:pt x="38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234" name="Google Shape;1240;p32">
              <a:extLst>
                <a:ext uri="{FF2B5EF4-FFF2-40B4-BE49-F238E27FC236}">
                  <a16:creationId xmlns:a16="http://schemas.microsoft.com/office/drawing/2014/main" id="{E45452AF-0411-78D0-50AB-7E1A17941AC2}"/>
                </a:ext>
              </a:extLst>
            </p:cNvPr>
            <p:cNvSpPr>
              <a:spLocks noChangeArrowheads="1"/>
            </p:cNvSpPr>
            <p:nvPr/>
          </p:nvSpPr>
          <p:spPr bwMode="auto">
            <a:xfrm>
              <a:off x="6942575" y="2287275"/>
              <a:ext cx="68725" cy="41625"/>
            </a:xfrm>
            <a:custGeom>
              <a:avLst/>
              <a:gdLst>
                <a:gd name="T0" fmla="*/ 0 w 2749"/>
                <a:gd name="T1" fmla="*/ 0 h 1665"/>
                <a:gd name="T2" fmla="*/ 2749 w 2749"/>
                <a:gd name="T3" fmla="*/ 1665 h 1665"/>
              </a:gdLst>
              <a:ahLst/>
              <a:cxnLst/>
              <a:rect l="T0" t="T1" r="T2" b="T3"/>
              <a:pathLst>
                <a:path w="2749" h="1665" extrusionOk="0">
                  <a:moveTo>
                    <a:pt x="389" y="1"/>
                  </a:moveTo>
                  <a:cubicBezTo>
                    <a:pt x="296" y="1"/>
                    <a:pt x="218" y="63"/>
                    <a:pt x="199" y="160"/>
                  </a:cubicBezTo>
                  <a:lnTo>
                    <a:pt x="22" y="998"/>
                  </a:lnTo>
                  <a:cubicBezTo>
                    <a:pt x="0" y="1109"/>
                    <a:pt x="78" y="1208"/>
                    <a:pt x="177" y="1230"/>
                  </a:cubicBezTo>
                  <a:lnTo>
                    <a:pt x="2329" y="1661"/>
                  </a:lnTo>
                  <a:cubicBezTo>
                    <a:pt x="2342" y="1664"/>
                    <a:pt x="2355" y="1665"/>
                    <a:pt x="2368" y="1665"/>
                  </a:cubicBezTo>
                  <a:cubicBezTo>
                    <a:pt x="2456" y="1665"/>
                    <a:pt x="2542" y="1602"/>
                    <a:pt x="2561" y="1506"/>
                  </a:cubicBezTo>
                  <a:lnTo>
                    <a:pt x="2727" y="667"/>
                  </a:lnTo>
                  <a:cubicBezTo>
                    <a:pt x="2749" y="557"/>
                    <a:pt x="2682" y="458"/>
                    <a:pt x="2572" y="435"/>
                  </a:cubicBezTo>
                  <a:lnTo>
                    <a:pt x="431" y="5"/>
                  </a:lnTo>
                  <a:cubicBezTo>
                    <a:pt x="417" y="2"/>
                    <a:pt x="402" y="1"/>
                    <a:pt x="389" y="1"/>
                  </a:cubicBezTo>
                  <a:close/>
                </a:path>
              </a:pathLst>
            </a:custGeom>
            <a:solidFill>
              <a:srgbClr val="F9B1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35" name="Google Shape;1241;p32">
              <a:extLst>
                <a:ext uri="{FF2B5EF4-FFF2-40B4-BE49-F238E27FC236}">
                  <a16:creationId xmlns:a16="http://schemas.microsoft.com/office/drawing/2014/main" id="{11A1EF6D-43D7-A3C1-9219-E63912974FA3}"/>
                </a:ext>
              </a:extLst>
            </p:cNvPr>
            <p:cNvSpPr>
              <a:spLocks noChangeArrowheads="1"/>
            </p:cNvSpPr>
            <p:nvPr/>
          </p:nvSpPr>
          <p:spPr bwMode="auto">
            <a:xfrm>
              <a:off x="6954150" y="2282925"/>
              <a:ext cx="51625" cy="21075"/>
            </a:xfrm>
            <a:custGeom>
              <a:avLst/>
              <a:gdLst>
                <a:gd name="T0" fmla="*/ 0 w 2065"/>
                <a:gd name="T1" fmla="*/ 0 h 843"/>
                <a:gd name="T2" fmla="*/ 2065 w 2065"/>
                <a:gd name="T3" fmla="*/ 843 h 843"/>
              </a:gdLst>
              <a:ahLst/>
              <a:cxnLst/>
              <a:rect l="T0" t="T1" r="T2" b="T3"/>
              <a:pathLst>
                <a:path w="2065" h="843" extrusionOk="0">
                  <a:moveTo>
                    <a:pt x="190" y="1"/>
                  </a:moveTo>
                  <a:cubicBezTo>
                    <a:pt x="131" y="1"/>
                    <a:pt x="76" y="42"/>
                    <a:pt x="56" y="102"/>
                  </a:cubicBezTo>
                  <a:lnTo>
                    <a:pt x="12" y="334"/>
                  </a:lnTo>
                  <a:cubicBezTo>
                    <a:pt x="1" y="411"/>
                    <a:pt x="45" y="477"/>
                    <a:pt x="111" y="488"/>
                  </a:cubicBezTo>
                  <a:lnTo>
                    <a:pt x="1855" y="841"/>
                  </a:lnTo>
                  <a:cubicBezTo>
                    <a:pt x="1862" y="842"/>
                    <a:pt x="1869" y="843"/>
                    <a:pt x="1875" y="843"/>
                  </a:cubicBezTo>
                  <a:cubicBezTo>
                    <a:pt x="1934" y="843"/>
                    <a:pt x="1990" y="800"/>
                    <a:pt x="2010" y="731"/>
                  </a:cubicBezTo>
                  <a:lnTo>
                    <a:pt x="2054" y="499"/>
                  </a:lnTo>
                  <a:cubicBezTo>
                    <a:pt x="2065" y="433"/>
                    <a:pt x="2021" y="367"/>
                    <a:pt x="1955" y="356"/>
                  </a:cubicBezTo>
                  <a:lnTo>
                    <a:pt x="211" y="2"/>
                  </a:lnTo>
                  <a:cubicBezTo>
                    <a:pt x="204" y="1"/>
                    <a:pt x="197" y="1"/>
                    <a:pt x="190" y="1"/>
                  </a:cubicBezTo>
                  <a:close/>
                </a:path>
              </a:pathLst>
            </a:custGeom>
            <a:solidFill>
              <a:srgbClr val="F9B1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36" name="Google Shape;1242;p32">
              <a:extLst>
                <a:ext uri="{FF2B5EF4-FFF2-40B4-BE49-F238E27FC236}">
                  <a16:creationId xmlns:a16="http://schemas.microsoft.com/office/drawing/2014/main" id="{4CA47ADA-3160-C5EE-C53A-176229048742}"/>
                </a:ext>
              </a:extLst>
            </p:cNvPr>
            <p:cNvSpPr>
              <a:spLocks noChangeArrowheads="1"/>
            </p:cNvSpPr>
            <p:nvPr/>
          </p:nvSpPr>
          <p:spPr bwMode="auto">
            <a:xfrm>
              <a:off x="6971825" y="2286525"/>
              <a:ext cx="33950" cy="17475"/>
            </a:xfrm>
            <a:custGeom>
              <a:avLst/>
              <a:gdLst>
                <a:gd name="T0" fmla="*/ 0 w 1358"/>
                <a:gd name="T1" fmla="*/ 0 h 699"/>
                <a:gd name="T2" fmla="*/ 1358 w 1358"/>
                <a:gd name="T3" fmla="*/ 699 h 699"/>
              </a:gdLst>
              <a:ahLst/>
              <a:cxnLst/>
              <a:rect l="T0" t="T1" r="T2" b="T3"/>
              <a:pathLst>
                <a:path w="1358" h="699" extrusionOk="0">
                  <a:moveTo>
                    <a:pt x="190" y="0"/>
                  </a:moveTo>
                  <a:cubicBezTo>
                    <a:pt x="131" y="0"/>
                    <a:pt x="76" y="42"/>
                    <a:pt x="67" y="101"/>
                  </a:cubicBezTo>
                  <a:lnTo>
                    <a:pt x="11" y="333"/>
                  </a:lnTo>
                  <a:cubicBezTo>
                    <a:pt x="0" y="410"/>
                    <a:pt x="44" y="477"/>
                    <a:pt x="122" y="488"/>
                  </a:cubicBezTo>
                  <a:lnTo>
                    <a:pt x="1148" y="697"/>
                  </a:lnTo>
                  <a:cubicBezTo>
                    <a:pt x="1155" y="698"/>
                    <a:pt x="1162" y="699"/>
                    <a:pt x="1168" y="699"/>
                  </a:cubicBezTo>
                  <a:cubicBezTo>
                    <a:pt x="1227" y="699"/>
                    <a:pt x="1283" y="656"/>
                    <a:pt x="1303" y="587"/>
                  </a:cubicBezTo>
                  <a:lnTo>
                    <a:pt x="1347" y="355"/>
                  </a:lnTo>
                  <a:cubicBezTo>
                    <a:pt x="1358" y="289"/>
                    <a:pt x="1314" y="223"/>
                    <a:pt x="1248" y="212"/>
                  </a:cubicBezTo>
                  <a:lnTo>
                    <a:pt x="210" y="2"/>
                  </a:lnTo>
                  <a:cubicBezTo>
                    <a:pt x="203" y="1"/>
                    <a:pt x="196" y="0"/>
                    <a:pt x="190" y="0"/>
                  </a:cubicBezTo>
                  <a:close/>
                </a:path>
              </a:pathLst>
            </a:custGeom>
            <a:solidFill>
              <a:srgbClr val="F27F0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37" name="Google Shape;1243;p32">
              <a:extLst>
                <a:ext uri="{FF2B5EF4-FFF2-40B4-BE49-F238E27FC236}">
                  <a16:creationId xmlns:a16="http://schemas.microsoft.com/office/drawing/2014/main" id="{18BD72F8-7F0D-FE66-37A6-9D6B37531CD5}"/>
                </a:ext>
              </a:extLst>
            </p:cNvPr>
            <p:cNvSpPr>
              <a:spLocks noChangeArrowheads="1"/>
            </p:cNvSpPr>
            <p:nvPr/>
          </p:nvSpPr>
          <p:spPr bwMode="auto">
            <a:xfrm>
              <a:off x="6945050" y="2287275"/>
              <a:ext cx="66250" cy="29775"/>
            </a:xfrm>
            <a:custGeom>
              <a:avLst/>
              <a:gdLst>
                <a:gd name="T0" fmla="*/ 0 w 2650"/>
                <a:gd name="T1" fmla="*/ 0 h 1191"/>
                <a:gd name="T2" fmla="*/ 2650 w 2650"/>
                <a:gd name="T3" fmla="*/ 1191 h 1191"/>
              </a:gdLst>
              <a:ahLst/>
              <a:cxnLst/>
              <a:rect l="T0" t="T1" r="T2" b="T3"/>
              <a:pathLst>
                <a:path w="2650" h="1191" extrusionOk="0">
                  <a:moveTo>
                    <a:pt x="290" y="1"/>
                  </a:moveTo>
                  <a:cubicBezTo>
                    <a:pt x="197" y="1"/>
                    <a:pt x="119" y="63"/>
                    <a:pt x="100" y="160"/>
                  </a:cubicBezTo>
                  <a:lnTo>
                    <a:pt x="23" y="524"/>
                  </a:lnTo>
                  <a:cubicBezTo>
                    <a:pt x="1" y="634"/>
                    <a:pt x="67" y="734"/>
                    <a:pt x="177" y="756"/>
                  </a:cubicBezTo>
                  <a:lnTo>
                    <a:pt x="2319" y="1186"/>
                  </a:lnTo>
                  <a:cubicBezTo>
                    <a:pt x="2333" y="1189"/>
                    <a:pt x="2347" y="1190"/>
                    <a:pt x="2361" y="1190"/>
                  </a:cubicBezTo>
                  <a:cubicBezTo>
                    <a:pt x="2453" y="1190"/>
                    <a:pt x="2531" y="1128"/>
                    <a:pt x="2550" y="1032"/>
                  </a:cubicBezTo>
                  <a:lnTo>
                    <a:pt x="2628" y="667"/>
                  </a:lnTo>
                  <a:cubicBezTo>
                    <a:pt x="2650" y="557"/>
                    <a:pt x="2583" y="458"/>
                    <a:pt x="2473" y="435"/>
                  </a:cubicBezTo>
                  <a:lnTo>
                    <a:pt x="332" y="5"/>
                  </a:lnTo>
                  <a:cubicBezTo>
                    <a:pt x="318" y="2"/>
                    <a:pt x="303" y="1"/>
                    <a:pt x="290" y="1"/>
                  </a:cubicBezTo>
                  <a:close/>
                </a:path>
              </a:pathLst>
            </a:custGeom>
            <a:solidFill>
              <a:srgbClr val="F27F0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38" name="Google Shape;1244;p32">
              <a:extLst>
                <a:ext uri="{FF2B5EF4-FFF2-40B4-BE49-F238E27FC236}">
                  <a16:creationId xmlns:a16="http://schemas.microsoft.com/office/drawing/2014/main" id="{654410AC-CF7E-06F9-9D2E-F30A58D65CFD}"/>
                </a:ext>
              </a:extLst>
            </p:cNvPr>
            <p:cNvSpPr>
              <a:spLocks noChangeArrowheads="1"/>
            </p:cNvSpPr>
            <p:nvPr/>
          </p:nvSpPr>
          <p:spPr bwMode="auto">
            <a:xfrm>
              <a:off x="6948650" y="2291475"/>
              <a:ext cx="9125" cy="23800"/>
            </a:xfrm>
            <a:custGeom>
              <a:avLst/>
              <a:gdLst>
                <a:gd name="T0" fmla="*/ 0 w 365"/>
                <a:gd name="T1" fmla="*/ 0 h 952"/>
                <a:gd name="T2" fmla="*/ 365 w 365"/>
                <a:gd name="T3" fmla="*/ 952 h 952"/>
              </a:gdLst>
              <a:ahLst/>
              <a:cxnLst/>
              <a:rect l="T0" t="T1" r="T2" b="T3"/>
              <a:pathLst>
                <a:path w="365" h="952" extrusionOk="0">
                  <a:moveTo>
                    <a:pt x="255" y="0"/>
                  </a:moveTo>
                  <a:cubicBezTo>
                    <a:pt x="207" y="0"/>
                    <a:pt x="164" y="32"/>
                    <a:pt x="155" y="80"/>
                  </a:cubicBezTo>
                  <a:lnTo>
                    <a:pt x="11" y="830"/>
                  </a:lnTo>
                  <a:cubicBezTo>
                    <a:pt x="0" y="886"/>
                    <a:pt x="33" y="930"/>
                    <a:pt x="88" y="941"/>
                  </a:cubicBezTo>
                  <a:cubicBezTo>
                    <a:pt x="99" y="952"/>
                    <a:pt x="111" y="952"/>
                    <a:pt x="122" y="952"/>
                  </a:cubicBezTo>
                  <a:cubicBezTo>
                    <a:pt x="166" y="941"/>
                    <a:pt x="199" y="908"/>
                    <a:pt x="210" y="864"/>
                  </a:cubicBezTo>
                  <a:lnTo>
                    <a:pt x="353" y="124"/>
                  </a:lnTo>
                  <a:cubicBezTo>
                    <a:pt x="364" y="69"/>
                    <a:pt x="331" y="14"/>
                    <a:pt x="276" y="3"/>
                  </a:cubicBezTo>
                  <a:cubicBezTo>
                    <a:pt x="269" y="1"/>
                    <a:pt x="262" y="0"/>
                    <a:pt x="255" y="0"/>
                  </a:cubicBezTo>
                  <a:close/>
                </a:path>
              </a:pathLst>
            </a:custGeom>
            <a:solidFill>
              <a:srgbClr val="F9B1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39" name="Google Shape;1245;p32">
              <a:extLst>
                <a:ext uri="{FF2B5EF4-FFF2-40B4-BE49-F238E27FC236}">
                  <a16:creationId xmlns:a16="http://schemas.microsoft.com/office/drawing/2014/main" id="{13FCA00A-5977-3D13-F578-8EE05BA30D43}"/>
                </a:ext>
              </a:extLst>
            </p:cNvPr>
            <p:cNvSpPr>
              <a:spLocks noChangeArrowheads="1"/>
            </p:cNvSpPr>
            <p:nvPr/>
          </p:nvSpPr>
          <p:spPr bwMode="auto">
            <a:xfrm>
              <a:off x="6956650" y="2293125"/>
              <a:ext cx="9125" cy="23525"/>
            </a:xfrm>
            <a:custGeom>
              <a:avLst/>
              <a:gdLst>
                <a:gd name="T0" fmla="*/ 0 w 365"/>
                <a:gd name="T1" fmla="*/ 0 h 941"/>
                <a:gd name="T2" fmla="*/ 365 w 365"/>
                <a:gd name="T3" fmla="*/ 941 h 941"/>
              </a:gdLst>
              <a:ahLst/>
              <a:cxnLst/>
              <a:rect l="T0" t="T1" r="T2" b="T3"/>
              <a:pathLst>
                <a:path w="365" h="941" extrusionOk="0">
                  <a:moveTo>
                    <a:pt x="255" y="1"/>
                  </a:moveTo>
                  <a:cubicBezTo>
                    <a:pt x="207" y="1"/>
                    <a:pt x="164" y="32"/>
                    <a:pt x="155" y="80"/>
                  </a:cubicBezTo>
                  <a:lnTo>
                    <a:pt x="11" y="820"/>
                  </a:lnTo>
                  <a:cubicBezTo>
                    <a:pt x="0" y="875"/>
                    <a:pt x="33" y="930"/>
                    <a:pt x="89" y="941"/>
                  </a:cubicBezTo>
                  <a:lnTo>
                    <a:pt x="122" y="941"/>
                  </a:lnTo>
                  <a:cubicBezTo>
                    <a:pt x="166" y="941"/>
                    <a:pt x="199" y="908"/>
                    <a:pt x="199" y="864"/>
                  </a:cubicBezTo>
                  <a:lnTo>
                    <a:pt x="353" y="124"/>
                  </a:lnTo>
                  <a:cubicBezTo>
                    <a:pt x="364" y="69"/>
                    <a:pt x="331" y="14"/>
                    <a:pt x="276" y="3"/>
                  </a:cubicBezTo>
                  <a:cubicBezTo>
                    <a:pt x="269" y="1"/>
                    <a:pt x="262" y="1"/>
                    <a:pt x="255" y="1"/>
                  </a:cubicBezTo>
                  <a:close/>
                </a:path>
              </a:pathLst>
            </a:custGeom>
            <a:solidFill>
              <a:srgbClr val="F9B1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40" name="Google Shape;1246;p32">
              <a:extLst>
                <a:ext uri="{FF2B5EF4-FFF2-40B4-BE49-F238E27FC236}">
                  <a16:creationId xmlns:a16="http://schemas.microsoft.com/office/drawing/2014/main" id="{83B4F2FC-B944-30C0-7293-556EF5D9C1A7}"/>
                </a:ext>
              </a:extLst>
            </p:cNvPr>
            <p:cNvSpPr>
              <a:spLocks noChangeArrowheads="1"/>
            </p:cNvSpPr>
            <p:nvPr/>
          </p:nvSpPr>
          <p:spPr bwMode="auto">
            <a:xfrm>
              <a:off x="6964375" y="2294775"/>
              <a:ext cx="9400" cy="23550"/>
            </a:xfrm>
            <a:custGeom>
              <a:avLst/>
              <a:gdLst>
                <a:gd name="T0" fmla="*/ 0 w 376"/>
                <a:gd name="T1" fmla="*/ 0 h 942"/>
                <a:gd name="T2" fmla="*/ 376 w 376"/>
                <a:gd name="T3" fmla="*/ 942 h 942"/>
              </a:gdLst>
              <a:ahLst/>
              <a:cxnLst/>
              <a:rect l="T0" t="T1" r="T2" b="T3"/>
              <a:pathLst>
                <a:path w="376" h="942" extrusionOk="0">
                  <a:moveTo>
                    <a:pt x="259" y="1"/>
                  </a:moveTo>
                  <a:cubicBezTo>
                    <a:pt x="219" y="1"/>
                    <a:pt x="175" y="32"/>
                    <a:pt x="166" y="80"/>
                  </a:cubicBezTo>
                  <a:lnTo>
                    <a:pt x="11" y="820"/>
                  </a:lnTo>
                  <a:cubicBezTo>
                    <a:pt x="0" y="875"/>
                    <a:pt x="33" y="930"/>
                    <a:pt x="89" y="941"/>
                  </a:cubicBezTo>
                  <a:lnTo>
                    <a:pt x="133" y="941"/>
                  </a:lnTo>
                  <a:cubicBezTo>
                    <a:pt x="166" y="941"/>
                    <a:pt x="199" y="908"/>
                    <a:pt x="210" y="864"/>
                  </a:cubicBezTo>
                  <a:lnTo>
                    <a:pt x="353" y="124"/>
                  </a:lnTo>
                  <a:cubicBezTo>
                    <a:pt x="376" y="58"/>
                    <a:pt x="331" y="14"/>
                    <a:pt x="276" y="3"/>
                  </a:cubicBezTo>
                  <a:cubicBezTo>
                    <a:pt x="271" y="2"/>
                    <a:pt x="265" y="1"/>
                    <a:pt x="259" y="1"/>
                  </a:cubicBezTo>
                  <a:close/>
                </a:path>
              </a:pathLst>
            </a:custGeom>
            <a:solidFill>
              <a:srgbClr val="F9B1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41" name="Google Shape;1247;p32">
              <a:extLst>
                <a:ext uri="{FF2B5EF4-FFF2-40B4-BE49-F238E27FC236}">
                  <a16:creationId xmlns:a16="http://schemas.microsoft.com/office/drawing/2014/main" id="{8B53C9B2-8851-5C28-D554-C202BBF72204}"/>
                </a:ext>
              </a:extLst>
            </p:cNvPr>
            <p:cNvSpPr>
              <a:spLocks noChangeArrowheads="1"/>
            </p:cNvSpPr>
            <p:nvPr/>
          </p:nvSpPr>
          <p:spPr bwMode="auto">
            <a:xfrm>
              <a:off x="6972375" y="2296450"/>
              <a:ext cx="9125" cy="23525"/>
            </a:xfrm>
            <a:custGeom>
              <a:avLst/>
              <a:gdLst>
                <a:gd name="T0" fmla="*/ 0 w 365"/>
                <a:gd name="T1" fmla="*/ 0 h 941"/>
                <a:gd name="T2" fmla="*/ 365 w 365"/>
                <a:gd name="T3" fmla="*/ 941 h 941"/>
              </a:gdLst>
              <a:ahLst/>
              <a:cxnLst/>
              <a:rect l="T0" t="T1" r="T2" b="T3"/>
              <a:pathLst>
                <a:path w="365" h="941" extrusionOk="0">
                  <a:moveTo>
                    <a:pt x="255" y="0"/>
                  </a:moveTo>
                  <a:cubicBezTo>
                    <a:pt x="208" y="0"/>
                    <a:pt x="164" y="31"/>
                    <a:pt x="155" y="80"/>
                  </a:cubicBezTo>
                  <a:lnTo>
                    <a:pt x="11" y="819"/>
                  </a:lnTo>
                  <a:cubicBezTo>
                    <a:pt x="0" y="874"/>
                    <a:pt x="33" y="929"/>
                    <a:pt x="89" y="940"/>
                  </a:cubicBezTo>
                  <a:lnTo>
                    <a:pt x="122" y="940"/>
                  </a:lnTo>
                  <a:cubicBezTo>
                    <a:pt x="166" y="929"/>
                    <a:pt x="199" y="896"/>
                    <a:pt x="210" y="863"/>
                  </a:cubicBezTo>
                  <a:lnTo>
                    <a:pt x="354" y="113"/>
                  </a:lnTo>
                  <a:cubicBezTo>
                    <a:pt x="365" y="57"/>
                    <a:pt x="331" y="13"/>
                    <a:pt x="276" y="2"/>
                  </a:cubicBezTo>
                  <a:cubicBezTo>
                    <a:pt x="269" y="1"/>
                    <a:pt x="262" y="0"/>
                    <a:pt x="255" y="0"/>
                  </a:cubicBezTo>
                  <a:close/>
                </a:path>
              </a:pathLst>
            </a:custGeom>
            <a:solidFill>
              <a:srgbClr val="F9B1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42" name="Google Shape;1248;p32">
              <a:extLst>
                <a:ext uri="{FF2B5EF4-FFF2-40B4-BE49-F238E27FC236}">
                  <a16:creationId xmlns:a16="http://schemas.microsoft.com/office/drawing/2014/main" id="{CAC2BA93-7FCA-E8FF-7823-F8AF5D368A04}"/>
                </a:ext>
              </a:extLst>
            </p:cNvPr>
            <p:cNvSpPr>
              <a:spLocks noChangeArrowheads="1"/>
            </p:cNvSpPr>
            <p:nvPr/>
          </p:nvSpPr>
          <p:spPr bwMode="auto">
            <a:xfrm>
              <a:off x="6980375" y="2297825"/>
              <a:ext cx="9125" cy="23800"/>
            </a:xfrm>
            <a:custGeom>
              <a:avLst/>
              <a:gdLst>
                <a:gd name="T0" fmla="*/ 0 w 365"/>
                <a:gd name="T1" fmla="*/ 0 h 952"/>
                <a:gd name="T2" fmla="*/ 365 w 365"/>
                <a:gd name="T3" fmla="*/ 952 h 952"/>
              </a:gdLst>
              <a:ahLst/>
              <a:cxnLst/>
              <a:rect l="T0" t="T1" r="T2" b="T3"/>
              <a:pathLst>
                <a:path w="365" h="952" extrusionOk="0">
                  <a:moveTo>
                    <a:pt x="259" y="1"/>
                  </a:moveTo>
                  <a:cubicBezTo>
                    <a:pt x="210" y="1"/>
                    <a:pt x="165" y="41"/>
                    <a:pt x="155" y="91"/>
                  </a:cubicBezTo>
                  <a:lnTo>
                    <a:pt x="11" y="830"/>
                  </a:lnTo>
                  <a:cubicBezTo>
                    <a:pt x="0" y="885"/>
                    <a:pt x="34" y="941"/>
                    <a:pt x="89" y="952"/>
                  </a:cubicBezTo>
                  <a:lnTo>
                    <a:pt x="122" y="952"/>
                  </a:lnTo>
                  <a:cubicBezTo>
                    <a:pt x="166" y="941"/>
                    <a:pt x="199" y="908"/>
                    <a:pt x="199" y="863"/>
                  </a:cubicBezTo>
                  <a:lnTo>
                    <a:pt x="354" y="124"/>
                  </a:lnTo>
                  <a:cubicBezTo>
                    <a:pt x="365" y="69"/>
                    <a:pt x="332" y="13"/>
                    <a:pt x="276" y="2"/>
                  </a:cubicBezTo>
                  <a:cubicBezTo>
                    <a:pt x="271" y="1"/>
                    <a:pt x="265" y="1"/>
                    <a:pt x="259" y="1"/>
                  </a:cubicBezTo>
                  <a:close/>
                </a:path>
              </a:pathLst>
            </a:custGeom>
            <a:solidFill>
              <a:srgbClr val="F9B1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43" name="Google Shape;1249;p32">
              <a:extLst>
                <a:ext uri="{FF2B5EF4-FFF2-40B4-BE49-F238E27FC236}">
                  <a16:creationId xmlns:a16="http://schemas.microsoft.com/office/drawing/2014/main" id="{2171EA9A-C62A-7AE0-0B47-4930A2A0E22F}"/>
                </a:ext>
              </a:extLst>
            </p:cNvPr>
            <p:cNvSpPr>
              <a:spLocks noChangeArrowheads="1"/>
            </p:cNvSpPr>
            <p:nvPr/>
          </p:nvSpPr>
          <p:spPr bwMode="auto">
            <a:xfrm>
              <a:off x="6988100" y="2299475"/>
              <a:ext cx="9400" cy="23750"/>
            </a:xfrm>
            <a:custGeom>
              <a:avLst/>
              <a:gdLst>
                <a:gd name="T0" fmla="*/ 0 w 376"/>
                <a:gd name="T1" fmla="*/ 0 h 950"/>
                <a:gd name="T2" fmla="*/ 376 w 376"/>
                <a:gd name="T3" fmla="*/ 950 h 950"/>
              </a:gdLst>
              <a:ahLst/>
              <a:cxnLst/>
              <a:rect l="T0" t="T1" r="T2" b="T3"/>
              <a:pathLst>
                <a:path w="376" h="950" extrusionOk="0">
                  <a:moveTo>
                    <a:pt x="266" y="1"/>
                  </a:moveTo>
                  <a:cubicBezTo>
                    <a:pt x="219" y="1"/>
                    <a:pt x="176" y="32"/>
                    <a:pt x="166" y="80"/>
                  </a:cubicBezTo>
                  <a:lnTo>
                    <a:pt x="12" y="830"/>
                  </a:lnTo>
                  <a:cubicBezTo>
                    <a:pt x="0" y="886"/>
                    <a:pt x="45" y="930"/>
                    <a:pt x="100" y="941"/>
                  </a:cubicBezTo>
                  <a:cubicBezTo>
                    <a:pt x="105" y="946"/>
                    <a:pt x="111" y="949"/>
                    <a:pt x="116" y="949"/>
                  </a:cubicBezTo>
                  <a:cubicBezTo>
                    <a:pt x="122" y="949"/>
                    <a:pt x="127" y="946"/>
                    <a:pt x="133" y="941"/>
                  </a:cubicBezTo>
                  <a:cubicBezTo>
                    <a:pt x="166" y="941"/>
                    <a:pt x="210" y="908"/>
                    <a:pt x="210" y="864"/>
                  </a:cubicBezTo>
                  <a:lnTo>
                    <a:pt x="365" y="124"/>
                  </a:lnTo>
                  <a:cubicBezTo>
                    <a:pt x="376" y="69"/>
                    <a:pt x="343" y="14"/>
                    <a:pt x="287" y="3"/>
                  </a:cubicBezTo>
                  <a:cubicBezTo>
                    <a:pt x="280" y="1"/>
                    <a:pt x="273" y="1"/>
                    <a:pt x="266" y="1"/>
                  </a:cubicBezTo>
                  <a:close/>
                </a:path>
              </a:pathLst>
            </a:custGeom>
            <a:solidFill>
              <a:srgbClr val="F9B1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44" name="Google Shape;1250;p32">
              <a:extLst>
                <a:ext uri="{FF2B5EF4-FFF2-40B4-BE49-F238E27FC236}">
                  <a16:creationId xmlns:a16="http://schemas.microsoft.com/office/drawing/2014/main" id="{49286443-EDBA-784E-C8F6-8A1CEFABFE18}"/>
                </a:ext>
              </a:extLst>
            </p:cNvPr>
            <p:cNvSpPr>
              <a:spLocks noChangeArrowheads="1"/>
            </p:cNvSpPr>
            <p:nvPr/>
          </p:nvSpPr>
          <p:spPr bwMode="auto">
            <a:xfrm>
              <a:off x="6996100" y="2301125"/>
              <a:ext cx="9400" cy="23550"/>
            </a:xfrm>
            <a:custGeom>
              <a:avLst/>
              <a:gdLst>
                <a:gd name="T0" fmla="*/ 0 w 376"/>
                <a:gd name="T1" fmla="*/ 0 h 942"/>
                <a:gd name="T2" fmla="*/ 376 w 376"/>
                <a:gd name="T3" fmla="*/ 942 h 942"/>
              </a:gdLst>
              <a:ahLst/>
              <a:cxnLst/>
              <a:rect l="T0" t="T1" r="T2" b="T3"/>
              <a:pathLst>
                <a:path w="376" h="942" extrusionOk="0">
                  <a:moveTo>
                    <a:pt x="256" y="1"/>
                  </a:moveTo>
                  <a:cubicBezTo>
                    <a:pt x="210" y="1"/>
                    <a:pt x="176" y="32"/>
                    <a:pt x="166" y="80"/>
                  </a:cubicBezTo>
                  <a:lnTo>
                    <a:pt x="12" y="831"/>
                  </a:lnTo>
                  <a:cubicBezTo>
                    <a:pt x="1" y="875"/>
                    <a:pt x="34" y="930"/>
                    <a:pt x="89" y="941"/>
                  </a:cubicBezTo>
                  <a:lnTo>
                    <a:pt x="133" y="941"/>
                  </a:lnTo>
                  <a:cubicBezTo>
                    <a:pt x="166" y="941"/>
                    <a:pt x="199" y="908"/>
                    <a:pt x="210" y="864"/>
                  </a:cubicBezTo>
                  <a:lnTo>
                    <a:pt x="365" y="124"/>
                  </a:lnTo>
                  <a:cubicBezTo>
                    <a:pt x="376" y="69"/>
                    <a:pt x="332" y="14"/>
                    <a:pt x="277" y="3"/>
                  </a:cubicBezTo>
                  <a:cubicBezTo>
                    <a:pt x="269" y="1"/>
                    <a:pt x="262" y="1"/>
                    <a:pt x="256" y="1"/>
                  </a:cubicBezTo>
                  <a:close/>
                </a:path>
              </a:pathLst>
            </a:custGeom>
            <a:solidFill>
              <a:srgbClr val="F9B11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45" name="Google Shape;1251;p32">
              <a:extLst>
                <a:ext uri="{FF2B5EF4-FFF2-40B4-BE49-F238E27FC236}">
                  <a16:creationId xmlns:a16="http://schemas.microsoft.com/office/drawing/2014/main" id="{149BA4C6-062D-4C02-462D-07A1C40C1F4D}"/>
                </a:ext>
              </a:extLst>
            </p:cNvPr>
            <p:cNvSpPr>
              <a:spLocks noChangeArrowheads="1"/>
            </p:cNvSpPr>
            <p:nvPr/>
          </p:nvSpPr>
          <p:spPr bwMode="auto">
            <a:xfrm>
              <a:off x="6964375" y="2239125"/>
              <a:ext cx="40850" cy="52150"/>
            </a:xfrm>
            <a:custGeom>
              <a:avLst/>
              <a:gdLst>
                <a:gd name="T0" fmla="*/ 0 w 1634"/>
                <a:gd name="T1" fmla="*/ 0 h 2086"/>
                <a:gd name="T2" fmla="*/ 1634 w 1634"/>
                <a:gd name="T3" fmla="*/ 2086 h 2086"/>
              </a:gdLst>
              <a:ahLst/>
              <a:cxnLst/>
              <a:rect l="T0" t="T1" r="T2" b="T3"/>
              <a:pathLst>
                <a:path w="1634" h="2086" extrusionOk="0">
                  <a:moveTo>
                    <a:pt x="972" y="0"/>
                  </a:moveTo>
                  <a:cubicBezTo>
                    <a:pt x="676" y="0"/>
                    <a:pt x="408" y="211"/>
                    <a:pt x="353" y="518"/>
                  </a:cubicBezTo>
                  <a:cubicBezTo>
                    <a:pt x="309" y="706"/>
                    <a:pt x="365" y="894"/>
                    <a:pt x="475" y="1026"/>
                  </a:cubicBezTo>
                  <a:cubicBezTo>
                    <a:pt x="519" y="1092"/>
                    <a:pt x="541" y="1180"/>
                    <a:pt x="530" y="1258"/>
                  </a:cubicBezTo>
                  <a:cubicBezTo>
                    <a:pt x="508" y="1357"/>
                    <a:pt x="442" y="1445"/>
                    <a:pt x="342" y="1467"/>
                  </a:cubicBezTo>
                  <a:lnTo>
                    <a:pt x="210" y="1512"/>
                  </a:lnTo>
                  <a:cubicBezTo>
                    <a:pt x="111" y="1545"/>
                    <a:pt x="33" y="1622"/>
                    <a:pt x="11" y="1721"/>
                  </a:cubicBezTo>
                  <a:lnTo>
                    <a:pt x="0" y="1799"/>
                  </a:lnTo>
                  <a:lnTo>
                    <a:pt x="1435" y="2086"/>
                  </a:lnTo>
                  <a:lnTo>
                    <a:pt x="1446" y="2008"/>
                  </a:lnTo>
                  <a:cubicBezTo>
                    <a:pt x="1468" y="1909"/>
                    <a:pt x="1435" y="1810"/>
                    <a:pt x="1358" y="1743"/>
                  </a:cubicBezTo>
                  <a:lnTo>
                    <a:pt x="1248" y="1655"/>
                  </a:lnTo>
                  <a:cubicBezTo>
                    <a:pt x="1170" y="1589"/>
                    <a:pt x="1126" y="1490"/>
                    <a:pt x="1148" y="1390"/>
                  </a:cubicBezTo>
                  <a:lnTo>
                    <a:pt x="1148" y="1379"/>
                  </a:lnTo>
                  <a:cubicBezTo>
                    <a:pt x="1159" y="1302"/>
                    <a:pt x="1214" y="1236"/>
                    <a:pt x="1292" y="1203"/>
                  </a:cubicBezTo>
                  <a:cubicBezTo>
                    <a:pt x="1468" y="1103"/>
                    <a:pt x="1590" y="916"/>
                    <a:pt x="1612" y="695"/>
                  </a:cubicBezTo>
                  <a:cubicBezTo>
                    <a:pt x="1634" y="419"/>
                    <a:pt x="1479" y="165"/>
                    <a:pt x="1236" y="55"/>
                  </a:cubicBezTo>
                  <a:cubicBezTo>
                    <a:pt x="1214" y="44"/>
                    <a:pt x="1192" y="33"/>
                    <a:pt x="1170" y="33"/>
                  </a:cubicBezTo>
                  <a:cubicBezTo>
                    <a:pt x="1104" y="11"/>
                    <a:pt x="1037" y="0"/>
                    <a:pt x="972"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46" name="Google Shape;1252;p32">
              <a:extLst>
                <a:ext uri="{FF2B5EF4-FFF2-40B4-BE49-F238E27FC236}">
                  <a16:creationId xmlns:a16="http://schemas.microsoft.com/office/drawing/2014/main" id="{20F9187E-15F8-A966-0AA4-9DFFCB52B07B}"/>
                </a:ext>
              </a:extLst>
            </p:cNvPr>
            <p:cNvSpPr>
              <a:spLocks noChangeArrowheads="1"/>
            </p:cNvSpPr>
            <p:nvPr/>
          </p:nvSpPr>
          <p:spPr bwMode="auto">
            <a:xfrm>
              <a:off x="6971275" y="2240475"/>
              <a:ext cx="33950" cy="50800"/>
            </a:xfrm>
            <a:custGeom>
              <a:avLst/>
              <a:gdLst>
                <a:gd name="T0" fmla="*/ 0 w 1358"/>
                <a:gd name="T1" fmla="*/ 0 h 2032"/>
                <a:gd name="T2" fmla="*/ 1358 w 1358"/>
                <a:gd name="T3" fmla="*/ 2032 h 2032"/>
              </a:gdLst>
              <a:ahLst/>
              <a:cxnLst/>
              <a:rect l="T0" t="T1" r="T2" b="T3"/>
              <a:pathLst>
                <a:path w="1358" h="2032" extrusionOk="0">
                  <a:moveTo>
                    <a:pt x="960" y="1"/>
                  </a:moveTo>
                  <a:cubicBezTo>
                    <a:pt x="662" y="12"/>
                    <a:pt x="409" y="210"/>
                    <a:pt x="342" y="519"/>
                  </a:cubicBezTo>
                  <a:cubicBezTo>
                    <a:pt x="309" y="707"/>
                    <a:pt x="353" y="895"/>
                    <a:pt x="464" y="1027"/>
                  </a:cubicBezTo>
                  <a:cubicBezTo>
                    <a:pt x="519" y="1093"/>
                    <a:pt x="541" y="1182"/>
                    <a:pt x="530" y="1259"/>
                  </a:cubicBezTo>
                  <a:cubicBezTo>
                    <a:pt x="508" y="1358"/>
                    <a:pt x="431" y="1447"/>
                    <a:pt x="331" y="1469"/>
                  </a:cubicBezTo>
                  <a:lnTo>
                    <a:pt x="199" y="1513"/>
                  </a:lnTo>
                  <a:cubicBezTo>
                    <a:pt x="111" y="1546"/>
                    <a:pt x="33" y="1623"/>
                    <a:pt x="11" y="1723"/>
                  </a:cubicBezTo>
                  <a:lnTo>
                    <a:pt x="0" y="1800"/>
                  </a:lnTo>
                  <a:lnTo>
                    <a:pt x="1159" y="2032"/>
                  </a:lnTo>
                  <a:lnTo>
                    <a:pt x="1170" y="1954"/>
                  </a:lnTo>
                  <a:cubicBezTo>
                    <a:pt x="1192" y="1855"/>
                    <a:pt x="1159" y="1756"/>
                    <a:pt x="1082" y="1689"/>
                  </a:cubicBezTo>
                  <a:lnTo>
                    <a:pt x="972" y="1601"/>
                  </a:lnTo>
                  <a:cubicBezTo>
                    <a:pt x="894" y="1535"/>
                    <a:pt x="850" y="1436"/>
                    <a:pt x="872" y="1336"/>
                  </a:cubicBezTo>
                  <a:cubicBezTo>
                    <a:pt x="894" y="1248"/>
                    <a:pt x="938" y="1182"/>
                    <a:pt x="1016" y="1149"/>
                  </a:cubicBezTo>
                  <a:cubicBezTo>
                    <a:pt x="1192" y="1049"/>
                    <a:pt x="1325" y="862"/>
                    <a:pt x="1336" y="641"/>
                  </a:cubicBezTo>
                  <a:cubicBezTo>
                    <a:pt x="1358" y="365"/>
                    <a:pt x="1203" y="111"/>
                    <a:pt x="960" y="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47" name="Google Shape;1253;p32">
              <a:extLst>
                <a:ext uri="{FF2B5EF4-FFF2-40B4-BE49-F238E27FC236}">
                  <a16:creationId xmlns:a16="http://schemas.microsoft.com/office/drawing/2014/main" id="{F03EF116-423C-0FBA-ABAE-64268EABF18E}"/>
                </a:ext>
              </a:extLst>
            </p:cNvPr>
            <p:cNvSpPr>
              <a:spLocks noChangeArrowheads="1"/>
            </p:cNvSpPr>
            <p:nvPr/>
          </p:nvSpPr>
          <p:spPr bwMode="auto">
            <a:xfrm>
              <a:off x="6975950" y="2224450"/>
              <a:ext cx="218300" cy="121875"/>
            </a:xfrm>
            <a:custGeom>
              <a:avLst/>
              <a:gdLst>
                <a:gd name="T0" fmla="*/ 0 w 8732"/>
                <a:gd name="T1" fmla="*/ 0 h 4875"/>
                <a:gd name="T2" fmla="*/ 8732 w 8732"/>
                <a:gd name="T3" fmla="*/ 4875 h 4875"/>
              </a:gdLst>
              <a:ahLst/>
              <a:cxnLst/>
              <a:rect l="T0" t="T1" r="T2" b="T3"/>
              <a:pathLst>
                <a:path w="8732" h="4875" extrusionOk="0">
                  <a:moveTo>
                    <a:pt x="2005" y="0"/>
                  </a:moveTo>
                  <a:cubicBezTo>
                    <a:pt x="1821" y="0"/>
                    <a:pt x="1649" y="77"/>
                    <a:pt x="1535" y="211"/>
                  </a:cubicBezTo>
                  <a:lnTo>
                    <a:pt x="144" y="1779"/>
                  </a:lnTo>
                  <a:cubicBezTo>
                    <a:pt x="12" y="1933"/>
                    <a:pt x="1" y="2176"/>
                    <a:pt x="155" y="2319"/>
                  </a:cubicBezTo>
                  <a:cubicBezTo>
                    <a:pt x="228" y="2392"/>
                    <a:pt x="323" y="2428"/>
                    <a:pt x="420" y="2428"/>
                  </a:cubicBezTo>
                  <a:cubicBezTo>
                    <a:pt x="500" y="2428"/>
                    <a:pt x="582" y="2403"/>
                    <a:pt x="652" y="2352"/>
                  </a:cubicBezTo>
                  <a:lnTo>
                    <a:pt x="1999" y="1359"/>
                  </a:lnTo>
                  <a:lnTo>
                    <a:pt x="3025" y="1900"/>
                  </a:lnTo>
                  <a:cubicBezTo>
                    <a:pt x="3025" y="1900"/>
                    <a:pt x="4681" y="4428"/>
                    <a:pt x="6138" y="4770"/>
                  </a:cubicBezTo>
                  <a:cubicBezTo>
                    <a:pt x="6381" y="4845"/>
                    <a:pt x="6606" y="4875"/>
                    <a:pt x="6812" y="4875"/>
                  </a:cubicBezTo>
                  <a:cubicBezTo>
                    <a:pt x="7625" y="4875"/>
                    <a:pt x="8171" y="4413"/>
                    <a:pt x="8579" y="4413"/>
                  </a:cubicBezTo>
                  <a:cubicBezTo>
                    <a:pt x="8632" y="4413"/>
                    <a:pt x="8683" y="4421"/>
                    <a:pt x="8732" y="4439"/>
                  </a:cubicBezTo>
                  <a:lnTo>
                    <a:pt x="6049" y="1149"/>
                  </a:lnTo>
                  <a:cubicBezTo>
                    <a:pt x="5818" y="873"/>
                    <a:pt x="5509" y="675"/>
                    <a:pt x="5155" y="609"/>
                  </a:cubicBezTo>
                  <a:lnTo>
                    <a:pt x="2043" y="1"/>
                  </a:lnTo>
                  <a:cubicBezTo>
                    <a:pt x="2030" y="1"/>
                    <a:pt x="2018" y="0"/>
                    <a:pt x="2005" y="0"/>
                  </a:cubicBez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48" name="Google Shape;1254;p32">
              <a:extLst>
                <a:ext uri="{FF2B5EF4-FFF2-40B4-BE49-F238E27FC236}">
                  <a16:creationId xmlns:a16="http://schemas.microsoft.com/office/drawing/2014/main" id="{4FE3F655-C724-B9C5-99F4-5B0FE8D66F09}"/>
                </a:ext>
              </a:extLst>
            </p:cNvPr>
            <p:cNvSpPr>
              <a:spLocks noChangeArrowheads="1"/>
            </p:cNvSpPr>
            <p:nvPr/>
          </p:nvSpPr>
          <p:spPr bwMode="auto">
            <a:xfrm>
              <a:off x="7030050" y="2253175"/>
              <a:ext cx="103225" cy="90550"/>
            </a:xfrm>
            <a:custGeom>
              <a:avLst/>
              <a:gdLst>
                <a:gd name="T0" fmla="*/ 0 w 4129"/>
                <a:gd name="T1" fmla="*/ 0 h 3622"/>
                <a:gd name="T2" fmla="*/ 4129 w 4129"/>
                <a:gd name="T3" fmla="*/ 3622 h 3622"/>
              </a:gdLst>
              <a:ahLst/>
              <a:cxnLst/>
              <a:rect l="T0" t="T1" r="T2" b="T3"/>
              <a:pathLst>
                <a:path w="4129" h="3622" extrusionOk="0">
                  <a:moveTo>
                    <a:pt x="2528" y="0"/>
                  </a:moveTo>
                  <a:lnTo>
                    <a:pt x="574" y="486"/>
                  </a:lnTo>
                  <a:cubicBezTo>
                    <a:pt x="0" y="1402"/>
                    <a:pt x="265" y="2131"/>
                    <a:pt x="905" y="2175"/>
                  </a:cubicBezTo>
                  <a:cubicBezTo>
                    <a:pt x="1147" y="2520"/>
                    <a:pt x="1404" y="2669"/>
                    <a:pt x="1695" y="2669"/>
                  </a:cubicBezTo>
                  <a:cubicBezTo>
                    <a:pt x="1842" y="2669"/>
                    <a:pt x="1997" y="2631"/>
                    <a:pt x="2164" y="2561"/>
                  </a:cubicBezTo>
                  <a:cubicBezTo>
                    <a:pt x="1667" y="3124"/>
                    <a:pt x="2197" y="3610"/>
                    <a:pt x="2561" y="3621"/>
                  </a:cubicBezTo>
                  <a:cubicBezTo>
                    <a:pt x="2567" y="3621"/>
                    <a:pt x="2573" y="3621"/>
                    <a:pt x="2579" y="3621"/>
                  </a:cubicBezTo>
                  <a:cubicBezTo>
                    <a:pt x="2953" y="3621"/>
                    <a:pt x="4128" y="2969"/>
                    <a:pt x="4128" y="2969"/>
                  </a:cubicBezTo>
                  <a:lnTo>
                    <a:pt x="2528" y="0"/>
                  </a:ln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49" name="Google Shape;1255;p32">
              <a:extLst>
                <a:ext uri="{FF2B5EF4-FFF2-40B4-BE49-F238E27FC236}">
                  <a16:creationId xmlns:a16="http://schemas.microsoft.com/office/drawing/2014/main" id="{C54FE98A-EFC2-3A93-E34F-36AA1CB401C2}"/>
                </a:ext>
              </a:extLst>
            </p:cNvPr>
            <p:cNvSpPr>
              <a:spLocks noChangeArrowheads="1"/>
            </p:cNvSpPr>
            <p:nvPr/>
          </p:nvSpPr>
          <p:spPr bwMode="auto">
            <a:xfrm>
              <a:off x="7048025" y="2241275"/>
              <a:ext cx="35475" cy="19725"/>
            </a:xfrm>
            <a:custGeom>
              <a:avLst/>
              <a:gdLst>
                <a:gd name="T0" fmla="*/ 0 w 1419"/>
                <a:gd name="T1" fmla="*/ 0 h 789"/>
                <a:gd name="T2" fmla="*/ 1419 w 1419"/>
                <a:gd name="T3" fmla="*/ 789 h 789"/>
              </a:gdLst>
              <a:ahLst/>
              <a:cxnLst/>
              <a:rect l="T0" t="T1" r="T2" b="T3"/>
              <a:pathLst>
                <a:path w="1419" h="789" extrusionOk="0">
                  <a:moveTo>
                    <a:pt x="1367" y="1"/>
                  </a:moveTo>
                  <a:cubicBezTo>
                    <a:pt x="1363" y="1"/>
                    <a:pt x="1360" y="1"/>
                    <a:pt x="1356" y="2"/>
                  </a:cubicBezTo>
                  <a:cubicBezTo>
                    <a:pt x="1091" y="35"/>
                    <a:pt x="849" y="112"/>
                    <a:pt x="595" y="223"/>
                  </a:cubicBezTo>
                  <a:cubicBezTo>
                    <a:pt x="473" y="278"/>
                    <a:pt x="352" y="344"/>
                    <a:pt x="241" y="432"/>
                  </a:cubicBezTo>
                  <a:cubicBezTo>
                    <a:pt x="142" y="532"/>
                    <a:pt x="65" y="620"/>
                    <a:pt x="10" y="741"/>
                  </a:cubicBezTo>
                  <a:cubicBezTo>
                    <a:pt x="1" y="769"/>
                    <a:pt x="14" y="788"/>
                    <a:pt x="31" y="788"/>
                  </a:cubicBezTo>
                  <a:cubicBezTo>
                    <a:pt x="35" y="788"/>
                    <a:pt x="39" y="787"/>
                    <a:pt x="43" y="785"/>
                  </a:cubicBezTo>
                  <a:cubicBezTo>
                    <a:pt x="164" y="719"/>
                    <a:pt x="264" y="653"/>
                    <a:pt x="363" y="576"/>
                  </a:cubicBezTo>
                  <a:cubicBezTo>
                    <a:pt x="462" y="498"/>
                    <a:pt x="562" y="421"/>
                    <a:pt x="661" y="355"/>
                  </a:cubicBezTo>
                  <a:cubicBezTo>
                    <a:pt x="871" y="211"/>
                    <a:pt x="1124" y="134"/>
                    <a:pt x="1367" y="79"/>
                  </a:cubicBezTo>
                  <a:cubicBezTo>
                    <a:pt x="1419" y="69"/>
                    <a:pt x="1413" y="1"/>
                    <a:pt x="1367" y="1"/>
                  </a:cubicBezTo>
                  <a:close/>
                </a:path>
              </a:pathLst>
            </a:custGeom>
            <a:solidFill>
              <a:srgbClr val="7448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50" name="Google Shape;1256;p32">
              <a:extLst>
                <a:ext uri="{FF2B5EF4-FFF2-40B4-BE49-F238E27FC236}">
                  <a16:creationId xmlns:a16="http://schemas.microsoft.com/office/drawing/2014/main" id="{D427AD71-F10B-71E5-193D-8E116F7ADC40}"/>
                </a:ext>
              </a:extLst>
            </p:cNvPr>
            <p:cNvSpPr>
              <a:spLocks noChangeArrowheads="1"/>
            </p:cNvSpPr>
            <p:nvPr/>
          </p:nvSpPr>
          <p:spPr bwMode="auto">
            <a:xfrm>
              <a:off x="7051850" y="2271300"/>
              <a:ext cx="45550" cy="27525"/>
            </a:xfrm>
            <a:custGeom>
              <a:avLst/>
              <a:gdLst>
                <a:gd name="T0" fmla="*/ 0 w 1822"/>
                <a:gd name="T1" fmla="*/ 0 h 1101"/>
                <a:gd name="T2" fmla="*/ 1822 w 1822"/>
                <a:gd name="T3" fmla="*/ 1101 h 1101"/>
              </a:gdLst>
              <a:ahLst/>
              <a:cxnLst/>
              <a:rect l="T0" t="T1" r="T2" b="T3"/>
              <a:pathLst>
                <a:path w="1822" h="1101" extrusionOk="0">
                  <a:moveTo>
                    <a:pt x="1645" y="0"/>
                  </a:moveTo>
                  <a:cubicBezTo>
                    <a:pt x="1322" y="0"/>
                    <a:pt x="1002" y="79"/>
                    <a:pt x="718" y="236"/>
                  </a:cubicBezTo>
                  <a:cubicBezTo>
                    <a:pt x="563" y="335"/>
                    <a:pt x="420" y="456"/>
                    <a:pt x="298" y="589"/>
                  </a:cubicBezTo>
                  <a:cubicBezTo>
                    <a:pt x="243" y="655"/>
                    <a:pt x="177" y="721"/>
                    <a:pt x="133" y="799"/>
                  </a:cubicBezTo>
                  <a:cubicBezTo>
                    <a:pt x="111" y="832"/>
                    <a:pt x="88" y="876"/>
                    <a:pt x="66" y="909"/>
                  </a:cubicBezTo>
                  <a:cubicBezTo>
                    <a:pt x="55" y="953"/>
                    <a:pt x="44" y="1008"/>
                    <a:pt x="22" y="1041"/>
                  </a:cubicBezTo>
                  <a:cubicBezTo>
                    <a:pt x="0" y="1071"/>
                    <a:pt x="27" y="1100"/>
                    <a:pt x="54" y="1100"/>
                  </a:cubicBezTo>
                  <a:cubicBezTo>
                    <a:pt x="68" y="1100"/>
                    <a:pt x="81" y="1093"/>
                    <a:pt x="88" y="1074"/>
                  </a:cubicBezTo>
                  <a:cubicBezTo>
                    <a:pt x="99" y="1030"/>
                    <a:pt x="144" y="997"/>
                    <a:pt x="166" y="964"/>
                  </a:cubicBezTo>
                  <a:cubicBezTo>
                    <a:pt x="199" y="931"/>
                    <a:pt x="221" y="898"/>
                    <a:pt x="243" y="865"/>
                  </a:cubicBezTo>
                  <a:cubicBezTo>
                    <a:pt x="298" y="799"/>
                    <a:pt x="353" y="732"/>
                    <a:pt x="409" y="677"/>
                  </a:cubicBezTo>
                  <a:cubicBezTo>
                    <a:pt x="530" y="567"/>
                    <a:pt x="662" y="467"/>
                    <a:pt x="806" y="379"/>
                  </a:cubicBezTo>
                  <a:cubicBezTo>
                    <a:pt x="1093" y="203"/>
                    <a:pt x="1424" y="92"/>
                    <a:pt x="1766" y="81"/>
                  </a:cubicBezTo>
                  <a:cubicBezTo>
                    <a:pt x="1821" y="81"/>
                    <a:pt x="1821" y="4"/>
                    <a:pt x="1766" y="4"/>
                  </a:cubicBezTo>
                  <a:cubicBezTo>
                    <a:pt x="1726" y="1"/>
                    <a:pt x="1685" y="0"/>
                    <a:pt x="1645" y="0"/>
                  </a:cubicBezTo>
                  <a:close/>
                </a:path>
              </a:pathLst>
            </a:custGeom>
            <a:solidFill>
              <a:srgbClr val="7448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51" name="Google Shape;1257;p32">
              <a:extLst>
                <a:ext uri="{FF2B5EF4-FFF2-40B4-BE49-F238E27FC236}">
                  <a16:creationId xmlns:a16="http://schemas.microsoft.com/office/drawing/2014/main" id="{757A7AC2-3EE4-2D6E-D833-C4BB18764D19}"/>
                </a:ext>
              </a:extLst>
            </p:cNvPr>
            <p:cNvSpPr>
              <a:spLocks noChangeArrowheads="1"/>
            </p:cNvSpPr>
            <p:nvPr/>
          </p:nvSpPr>
          <p:spPr bwMode="auto">
            <a:xfrm>
              <a:off x="7081375" y="2298950"/>
              <a:ext cx="25850" cy="12750"/>
            </a:xfrm>
            <a:custGeom>
              <a:avLst/>
              <a:gdLst>
                <a:gd name="T0" fmla="*/ 0 w 1034"/>
                <a:gd name="T1" fmla="*/ 0 h 510"/>
                <a:gd name="T2" fmla="*/ 1034 w 1034"/>
                <a:gd name="T3" fmla="*/ 510 h 510"/>
              </a:gdLst>
              <a:ahLst/>
              <a:cxnLst/>
              <a:rect l="T0" t="T1" r="T2" b="T3"/>
              <a:pathLst>
                <a:path w="1034" h="510" extrusionOk="0">
                  <a:moveTo>
                    <a:pt x="972" y="0"/>
                  </a:moveTo>
                  <a:cubicBezTo>
                    <a:pt x="969" y="0"/>
                    <a:pt x="965" y="1"/>
                    <a:pt x="960" y="2"/>
                  </a:cubicBezTo>
                  <a:cubicBezTo>
                    <a:pt x="784" y="35"/>
                    <a:pt x="607" y="79"/>
                    <a:pt x="442" y="145"/>
                  </a:cubicBezTo>
                  <a:cubicBezTo>
                    <a:pt x="353" y="178"/>
                    <a:pt x="276" y="211"/>
                    <a:pt x="199" y="267"/>
                  </a:cubicBezTo>
                  <a:cubicBezTo>
                    <a:pt x="166" y="300"/>
                    <a:pt x="122" y="322"/>
                    <a:pt x="88" y="355"/>
                  </a:cubicBezTo>
                  <a:cubicBezTo>
                    <a:pt x="66" y="388"/>
                    <a:pt x="22" y="421"/>
                    <a:pt x="11" y="454"/>
                  </a:cubicBezTo>
                  <a:cubicBezTo>
                    <a:pt x="0" y="476"/>
                    <a:pt x="11" y="509"/>
                    <a:pt x="33" y="509"/>
                  </a:cubicBezTo>
                  <a:cubicBezTo>
                    <a:pt x="122" y="498"/>
                    <a:pt x="199" y="454"/>
                    <a:pt x="265" y="421"/>
                  </a:cubicBezTo>
                  <a:cubicBezTo>
                    <a:pt x="353" y="388"/>
                    <a:pt x="431" y="344"/>
                    <a:pt x="508" y="300"/>
                  </a:cubicBezTo>
                  <a:cubicBezTo>
                    <a:pt x="662" y="211"/>
                    <a:pt x="817" y="134"/>
                    <a:pt x="983" y="79"/>
                  </a:cubicBezTo>
                  <a:cubicBezTo>
                    <a:pt x="1034" y="58"/>
                    <a:pt x="1019" y="0"/>
                    <a:pt x="972" y="0"/>
                  </a:cubicBezTo>
                  <a:close/>
                </a:path>
              </a:pathLst>
            </a:custGeom>
            <a:solidFill>
              <a:srgbClr val="7448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52" name="Google Shape;1258;p32">
              <a:extLst>
                <a:ext uri="{FF2B5EF4-FFF2-40B4-BE49-F238E27FC236}">
                  <a16:creationId xmlns:a16="http://schemas.microsoft.com/office/drawing/2014/main" id="{E8976759-AE52-B893-5AE8-1C63F866B428}"/>
                </a:ext>
              </a:extLst>
            </p:cNvPr>
            <p:cNvSpPr>
              <a:spLocks noChangeArrowheads="1"/>
            </p:cNvSpPr>
            <p:nvPr/>
          </p:nvSpPr>
          <p:spPr bwMode="auto">
            <a:xfrm>
              <a:off x="7119175" y="2332175"/>
              <a:ext cx="56875" cy="21525"/>
            </a:xfrm>
            <a:custGeom>
              <a:avLst/>
              <a:gdLst>
                <a:gd name="T0" fmla="*/ 0 w 2275"/>
                <a:gd name="T1" fmla="*/ 0 h 861"/>
                <a:gd name="T2" fmla="*/ 2275 w 2275"/>
                <a:gd name="T3" fmla="*/ 861 h 861"/>
              </a:gdLst>
              <a:ahLst/>
              <a:cxnLst/>
              <a:rect l="T0" t="T1" r="T2" b="T3"/>
              <a:pathLst>
                <a:path w="2275" h="861" extrusionOk="0">
                  <a:moveTo>
                    <a:pt x="284" y="1"/>
                  </a:moveTo>
                  <a:cubicBezTo>
                    <a:pt x="202" y="1"/>
                    <a:pt x="122" y="23"/>
                    <a:pt x="55" y="74"/>
                  </a:cubicBezTo>
                  <a:cubicBezTo>
                    <a:pt x="0" y="111"/>
                    <a:pt x="37" y="171"/>
                    <a:pt x="89" y="171"/>
                  </a:cubicBezTo>
                  <a:cubicBezTo>
                    <a:pt x="99" y="171"/>
                    <a:pt x="111" y="168"/>
                    <a:pt x="122" y="163"/>
                  </a:cubicBezTo>
                  <a:cubicBezTo>
                    <a:pt x="161" y="140"/>
                    <a:pt x="202" y="130"/>
                    <a:pt x="241" y="130"/>
                  </a:cubicBezTo>
                  <a:cubicBezTo>
                    <a:pt x="412" y="130"/>
                    <a:pt x="575" y="311"/>
                    <a:pt x="674" y="428"/>
                  </a:cubicBezTo>
                  <a:cubicBezTo>
                    <a:pt x="817" y="571"/>
                    <a:pt x="961" y="704"/>
                    <a:pt x="1148" y="781"/>
                  </a:cubicBezTo>
                  <a:cubicBezTo>
                    <a:pt x="1305" y="836"/>
                    <a:pt x="1463" y="861"/>
                    <a:pt x="1620" y="861"/>
                  </a:cubicBezTo>
                  <a:cubicBezTo>
                    <a:pt x="1650" y="861"/>
                    <a:pt x="1681" y="860"/>
                    <a:pt x="1711" y="858"/>
                  </a:cubicBezTo>
                  <a:cubicBezTo>
                    <a:pt x="1810" y="858"/>
                    <a:pt x="1899" y="836"/>
                    <a:pt x="1998" y="814"/>
                  </a:cubicBezTo>
                  <a:cubicBezTo>
                    <a:pt x="2086" y="792"/>
                    <a:pt x="2208" y="748"/>
                    <a:pt x="2252" y="648"/>
                  </a:cubicBezTo>
                  <a:cubicBezTo>
                    <a:pt x="2274" y="593"/>
                    <a:pt x="2241" y="516"/>
                    <a:pt x="2164" y="505"/>
                  </a:cubicBezTo>
                  <a:cubicBezTo>
                    <a:pt x="2157" y="504"/>
                    <a:pt x="2151" y="504"/>
                    <a:pt x="2144" y="504"/>
                  </a:cubicBezTo>
                  <a:cubicBezTo>
                    <a:pt x="2051" y="504"/>
                    <a:pt x="1959" y="573"/>
                    <a:pt x="1877" y="604"/>
                  </a:cubicBezTo>
                  <a:cubicBezTo>
                    <a:pt x="1788" y="637"/>
                    <a:pt x="1700" y="659"/>
                    <a:pt x="1612" y="659"/>
                  </a:cubicBezTo>
                  <a:cubicBezTo>
                    <a:pt x="1593" y="660"/>
                    <a:pt x="1574" y="661"/>
                    <a:pt x="1556" y="661"/>
                  </a:cubicBezTo>
                  <a:cubicBezTo>
                    <a:pt x="1387" y="661"/>
                    <a:pt x="1220" y="616"/>
                    <a:pt x="1071" y="527"/>
                  </a:cubicBezTo>
                  <a:cubicBezTo>
                    <a:pt x="872" y="405"/>
                    <a:pt x="762" y="196"/>
                    <a:pt x="563" y="85"/>
                  </a:cubicBezTo>
                  <a:cubicBezTo>
                    <a:pt x="480" y="32"/>
                    <a:pt x="381" y="1"/>
                    <a:pt x="284" y="1"/>
                  </a:cubicBezTo>
                  <a:close/>
                </a:path>
              </a:pathLst>
            </a:custGeom>
            <a:solidFill>
              <a:srgbClr val="7448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53" name="Google Shape;1259;p32">
              <a:extLst>
                <a:ext uri="{FF2B5EF4-FFF2-40B4-BE49-F238E27FC236}">
                  <a16:creationId xmlns:a16="http://schemas.microsoft.com/office/drawing/2014/main" id="{E1DC7FAE-854F-23BD-A1A6-87730882340E}"/>
                </a:ext>
              </a:extLst>
            </p:cNvPr>
            <p:cNvSpPr>
              <a:spLocks noChangeArrowheads="1"/>
            </p:cNvSpPr>
            <p:nvPr/>
          </p:nvSpPr>
          <p:spPr bwMode="auto">
            <a:xfrm>
              <a:off x="7147600" y="2358025"/>
              <a:ext cx="223525" cy="346325"/>
            </a:xfrm>
            <a:custGeom>
              <a:avLst/>
              <a:gdLst>
                <a:gd name="T0" fmla="*/ 0 w 8941"/>
                <a:gd name="T1" fmla="*/ 0 h 13853"/>
                <a:gd name="T2" fmla="*/ 8941 w 8941"/>
                <a:gd name="T3" fmla="*/ 13853 h 13853"/>
              </a:gdLst>
              <a:ahLst/>
              <a:cxnLst/>
              <a:rect l="T0" t="T1" r="T2" b="T3"/>
              <a:pathLst>
                <a:path w="8941" h="13853" extrusionOk="0">
                  <a:moveTo>
                    <a:pt x="2957" y="0"/>
                  </a:moveTo>
                  <a:cubicBezTo>
                    <a:pt x="2892" y="0"/>
                    <a:pt x="0" y="3831"/>
                    <a:pt x="0" y="3831"/>
                  </a:cubicBezTo>
                  <a:lnTo>
                    <a:pt x="3554" y="13853"/>
                  </a:lnTo>
                  <a:cubicBezTo>
                    <a:pt x="8941" y="12749"/>
                    <a:pt x="8422" y="10387"/>
                    <a:pt x="7197" y="7407"/>
                  </a:cubicBezTo>
                  <a:cubicBezTo>
                    <a:pt x="6303" y="5243"/>
                    <a:pt x="2958" y="1"/>
                    <a:pt x="2958" y="1"/>
                  </a:cubicBezTo>
                  <a:cubicBezTo>
                    <a:pt x="2958" y="0"/>
                    <a:pt x="2958" y="0"/>
                    <a:pt x="2957"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54" name="Google Shape;1260;p32">
              <a:extLst>
                <a:ext uri="{FF2B5EF4-FFF2-40B4-BE49-F238E27FC236}">
                  <a16:creationId xmlns:a16="http://schemas.microsoft.com/office/drawing/2014/main" id="{21B6BAD4-08B3-E83C-BBD6-B7F7CD172A7C}"/>
                </a:ext>
              </a:extLst>
            </p:cNvPr>
            <p:cNvSpPr>
              <a:spLocks noChangeArrowheads="1"/>
            </p:cNvSpPr>
            <p:nvPr/>
          </p:nvSpPr>
          <p:spPr bwMode="auto">
            <a:xfrm>
              <a:off x="6906425" y="2572975"/>
              <a:ext cx="67350" cy="193950"/>
            </a:xfrm>
            <a:custGeom>
              <a:avLst/>
              <a:gdLst>
                <a:gd name="T0" fmla="*/ 0 w 2694"/>
                <a:gd name="T1" fmla="*/ 0 h 7758"/>
                <a:gd name="T2" fmla="*/ 2694 w 2694"/>
                <a:gd name="T3" fmla="*/ 7758 h 7758"/>
              </a:gdLst>
              <a:ahLst/>
              <a:cxnLst/>
              <a:rect l="T0" t="T1" r="T2" b="T3"/>
              <a:pathLst>
                <a:path w="2694" h="7758" extrusionOk="0">
                  <a:moveTo>
                    <a:pt x="1336" y="1"/>
                  </a:moveTo>
                  <a:lnTo>
                    <a:pt x="34" y="7219"/>
                  </a:lnTo>
                  <a:cubicBezTo>
                    <a:pt x="0" y="7418"/>
                    <a:pt x="122" y="7595"/>
                    <a:pt x="320" y="7639"/>
                  </a:cubicBezTo>
                  <a:lnTo>
                    <a:pt x="972" y="7749"/>
                  </a:lnTo>
                  <a:cubicBezTo>
                    <a:pt x="998" y="7755"/>
                    <a:pt x="1023" y="7758"/>
                    <a:pt x="1048" y="7758"/>
                  </a:cubicBezTo>
                  <a:cubicBezTo>
                    <a:pt x="1217" y="7758"/>
                    <a:pt x="1362" y="7635"/>
                    <a:pt x="1391" y="7462"/>
                  </a:cubicBezTo>
                  <a:lnTo>
                    <a:pt x="2694" y="244"/>
                  </a:lnTo>
                  <a:lnTo>
                    <a:pt x="1336" y="1"/>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1261" name="Google Shape;1261;p32">
              <a:extLst>
                <a:ext uri="{FF2B5EF4-FFF2-40B4-BE49-F238E27FC236}">
                  <a16:creationId xmlns:a16="http://schemas.microsoft.com/office/drawing/2014/main" id="{E60C2374-3DB6-1AF2-33F7-A14AC1F7A598}"/>
                </a:ext>
              </a:extLst>
            </p:cNvPr>
            <p:cNvSpPr/>
            <p:nvPr/>
          </p:nvSpPr>
          <p:spPr>
            <a:xfrm>
              <a:off x="6912589" y="2602891"/>
              <a:ext cx="51737" cy="156754"/>
            </a:xfrm>
            <a:custGeom>
              <a:avLst/>
              <a:gdLst/>
              <a:ahLst/>
              <a:cxnLst/>
              <a:rect l="l" t="t" r="r" b="b"/>
              <a:pathLst>
                <a:path w="2054" h="6270" extrusionOk="0">
                  <a:moveTo>
                    <a:pt x="2053" y="1"/>
                  </a:moveTo>
                  <a:lnTo>
                    <a:pt x="961" y="498"/>
                  </a:lnTo>
                  <a:lnTo>
                    <a:pt x="44" y="5707"/>
                  </a:lnTo>
                  <a:cubicBezTo>
                    <a:pt x="0" y="5972"/>
                    <a:pt x="177" y="6215"/>
                    <a:pt x="431" y="6259"/>
                  </a:cubicBezTo>
                  <a:cubicBezTo>
                    <a:pt x="464" y="6266"/>
                    <a:pt x="496" y="6269"/>
                    <a:pt x="528" y="6269"/>
                  </a:cubicBezTo>
                  <a:cubicBezTo>
                    <a:pt x="753" y="6269"/>
                    <a:pt x="944" y="6106"/>
                    <a:pt x="983" y="5884"/>
                  </a:cubicBezTo>
                  <a:lnTo>
                    <a:pt x="2053"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256" name="Google Shape;1262;p32">
              <a:extLst>
                <a:ext uri="{FF2B5EF4-FFF2-40B4-BE49-F238E27FC236}">
                  <a16:creationId xmlns:a16="http://schemas.microsoft.com/office/drawing/2014/main" id="{B1E199D9-BE14-3E32-2980-5152BC7A41EC}"/>
                </a:ext>
              </a:extLst>
            </p:cNvPr>
            <p:cNvSpPr>
              <a:spLocks noChangeArrowheads="1"/>
            </p:cNvSpPr>
            <p:nvPr/>
          </p:nvSpPr>
          <p:spPr bwMode="auto">
            <a:xfrm>
              <a:off x="6925450" y="2571775"/>
              <a:ext cx="59375" cy="28300"/>
            </a:xfrm>
            <a:custGeom>
              <a:avLst/>
              <a:gdLst>
                <a:gd name="T0" fmla="*/ 0 w 2375"/>
                <a:gd name="T1" fmla="*/ 0 h 1132"/>
                <a:gd name="T2" fmla="*/ 2375 w 2375"/>
                <a:gd name="T3" fmla="*/ 1132 h 1132"/>
              </a:gdLst>
              <a:ahLst/>
              <a:cxnLst/>
              <a:rect l="T0" t="T1" r="T2" b="T3"/>
              <a:pathLst>
                <a:path w="2375" h="1132" extrusionOk="0">
                  <a:moveTo>
                    <a:pt x="283" y="1"/>
                  </a:moveTo>
                  <a:cubicBezTo>
                    <a:pt x="187" y="1"/>
                    <a:pt x="99" y="73"/>
                    <a:pt x="89" y="170"/>
                  </a:cubicBezTo>
                  <a:lnTo>
                    <a:pt x="12" y="546"/>
                  </a:lnTo>
                  <a:cubicBezTo>
                    <a:pt x="1" y="667"/>
                    <a:pt x="67" y="766"/>
                    <a:pt x="178" y="788"/>
                  </a:cubicBezTo>
                  <a:lnTo>
                    <a:pt x="2043" y="1131"/>
                  </a:lnTo>
                  <a:cubicBezTo>
                    <a:pt x="2051" y="1131"/>
                    <a:pt x="2059" y="1132"/>
                    <a:pt x="2067" y="1132"/>
                  </a:cubicBezTo>
                  <a:cubicBezTo>
                    <a:pt x="2169" y="1132"/>
                    <a:pt x="2264" y="1067"/>
                    <a:pt x="2275" y="954"/>
                  </a:cubicBezTo>
                  <a:lnTo>
                    <a:pt x="2352" y="579"/>
                  </a:lnTo>
                  <a:cubicBezTo>
                    <a:pt x="2374" y="468"/>
                    <a:pt x="2297" y="358"/>
                    <a:pt x="2186" y="336"/>
                  </a:cubicBezTo>
                  <a:lnTo>
                    <a:pt x="321" y="5"/>
                  </a:lnTo>
                  <a:cubicBezTo>
                    <a:pt x="308" y="2"/>
                    <a:pt x="296" y="1"/>
                    <a:pt x="283" y="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57" name="Google Shape;1263;p32">
              <a:extLst>
                <a:ext uri="{FF2B5EF4-FFF2-40B4-BE49-F238E27FC236}">
                  <a16:creationId xmlns:a16="http://schemas.microsoft.com/office/drawing/2014/main" id="{D87E2CA1-3BD8-C25F-07D6-3B75AF518344}"/>
                </a:ext>
              </a:extLst>
            </p:cNvPr>
            <p:cNvSpPr>
              <a:spLocks noChangeArrowheads="1"/>
            </p:cNvSpPr>
            <p:nvPr/>
          </p:nvSpPr>
          <p:spPr bwMode="auto">
            <a:xfrm>
              <a:off x="6810400" y="2635625"/>
              <a:ext cx="115350" cy="111150"/>
            </a:xfrm>
            <a:custGeom>
              <a:avLst/>
              <a:gdLst>
                <a:gd name="T0" fmla="*/ 0 w 4614"/>
                <a:gd name="T1" fmla="*/ 0 h 4446"/>
                <a:gd name="T2" fmla="*/ 4614 w 4614"/>
                <a:gd name="T3" fmla="*/ 4446 h 4446"/>
              </a:gdLst>
              <a:ahLst/>
              <a:cxnLst/>
              <a:rect l="T0" t="T1" r="T2" b="T3"/>
              <a:pathLst>
                <a:path w="4614" h="4446" extrusionOk="0">
                  <a:moveTo>
                    <a:pt x="3367" y="0"/>
                  </a:moveTo>
                  <a:lnTo>
                    <a:pt x="0" y="3433"/>
                  </a:lnTo>
                  <a:cubicBezTo>
                    <a:pt x="0" y="3433"/>
                    <a:pt x="624" y="4446"/>
                    <a:pt x="1899" y="4446"/>
                  </a:cubicBezTo>
                  <a:cubicBezTo>
                    <a:pt x="2604" y="4446"/>
                    <a:pt x="3507" y="4137"/>
                    <a:pt x="4614" y="3179"/>
                  </a:cubicBezTo>
                  <a:lnTo>
                    <a:pt x="3367" y="0"/>
                  </a:ln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58" name="Google Shape;1264;p32">
              <a:extLst>
                <a:ext uri="{FF2B5EF4-FFF2-40B4-BE49-F238E27FC236}">
                  <a16:creationId xmlns:a16="http://schemas.microsoft.com/office/drawing/2014/main" id="{42D8342B-0E89-68FE-881F-27B7372BABE1}"/>
                </a:ext>
              </a:extLst>
            </p:cNvPr>
            <p:cNvSpPr>
              <a:spLocks noChangeArrowheads="1"/>
            </p:cNvSpPr>
            <p:nvPr/>
          </p:nvSpPr>
          <p:spPr bwMode="auto">
            <a:xfrm>
              <a:off x="6937325" y="2610775"/>
              <a:ext cx="47200" cy="25175"/>
            </a:xfrm>
            <a:custGeom>
              <a:avLst/>
              <a:gdLst>
                <a:gd name="T0" fmla="*/ 0 w 1888"/>
                <a:gd name="T1" fmla="*/ 0 h 1007"/>
                <a:gd name="T2" fmla="*/ 1888 w 1888"/>
                <a:gd name="T3" fmla="*/ 1007 h 1007"/>
              </a:gdLst>
              <a:ahLst/>
              <a:cxnLst/>
              <a:rect l="T0" t="T1" r="T2" b="T3"/>
              <a:pathLst>
                <a:path w="1888" h="1007" extrusionOk="0">
                  <a:moveTo>
                    <a:pt x="1" y="1"/>
                  </a:moveTo>
                  <a:lnTo>
                    <a:pt x="221" y="1005"/>
                  </a:lnTo>
                  <a:lnTo>
                    <a:pt x="1480" y="1005"/>
                  </a:lnTo>
                  <a:cubicBezTo>
                    <a:pt x="1487" y="1006"/>
                    <a:pt x="1494" y="1006"/>
                    <a:pt x="1501" y="1006"/>
                  </a:cubicBezTo>
                  <a:cubicBezTo>
                    <a:pt x="1679" y="1006"/>
                    <a:pt x="1823" y="877"/>
                    <a:pt x="1855" y="707"/>
                  </a:cubicBezTo>
                  <a:cubicBezTo>
                    <a:pt x="1888" y="509"/>
                    <a:pt x="1767" y="321"/>
                    <a:pt x="1568" y="288"/>
                  </a:cubicBezTo>
                  <a:lnTo>
                    <a:pt x="1" y="1"/>
                  </a:ln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59" name="Google Shape;1265;p32">
              <a:extLst>
                <a:ext uri="{FF2B5EF4-FFF2-40B4-BE49-F238E27FC236}">
                  <a16:creationId xmlns:a16="http://schemas.microsoft.com/office/drawing/2014/main" id="{18063C6A-28EC-E00A-0BE8-369C1664D95E}"/>
                </a:ext>
              </a:extLst>
            </p:cNvPr>
            <p:cNvSpPr>
              <a:spLocks noChangeArrowheads="1"/>
            </p:cNvSpPr>
            <p:nvPr/>
          </p:nvSpPr>
          <p:spPr bwMode="auto">
            <a:xfrm>
              <a:off x="6894550" y="2610775"/>
              <a:ext cx="51350" cy="59375"/>
            </a:xfrm>
            <a:custGeom>
              <a:avLst/>
              <a:gdLst>
                <a:gd name="T0" fmla="*/ 0 w 2054"/>
                <a:gd name="T1" fmla="*/ 0 h 2375"/>
                <a:gd name="T2" fmla="*/ 2054 w 2054"/>
                <a:gd name="T3" fmla="*/ 2375 h 2375"/>
              </a:gdLst>
              <a:ahLst/>
              <a:cxnLst/>
              <a:rect l="T0" t="T1" r="T2" b="T3"/>
              <a:pathLst>
                <a:path w="2054" h="2375" extrusionOk="0">
                  <a:moveTo>
                    <a:pt x="1712" y="1"/>
                  </a:moveTo>
                  <a:lnTo>
                    <a:pt x="1" y="994"/>
                  </a:lnTo>
                  <a:lnTo>
                    <a:pt x="453" y="2374"/>
                  </a:lnTo>
                  <a:lnTo>
                    <a:pt x="2054" y="950"/>
                  </a:lnTo>
                  <a:lnTo>
                    <a:pt x="1712" y="1"/>
                  </a:ln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60" name="Google Shape;1266;p32">
              <a:extLst>
                <a:ext uri="{FF2B5EF4-FFF2-40B4-BE49-F238E27FC236}">
                  <a16:creationId xmlns:a16="http://schemas.microsoft.com/office/drawing/2014/main" id="{FB010382-0A27-FF2C-F7DD-123F13FA1A73}"/>
                </a:ext>
              </a:extLst>
            </p:cNvPr>
            <p:cNvSpPr>
              <a:spLocks noChangeArrowheads="1"/>
            </p:cNvSpPr>
            <p:nvPr/>
          </p:nvSpPr>
          <p:spPr bwMode="auto">
            <a:xfrm>
              <a:off x="6895375" y="2646375"/>
              <a:ext cx="41425" cy="41700"/>
            </a:xfrm>
            <a:custGeom>
              <a:avLst/>
              <a:gdLst>
                <a:gd name="T0" fmla="*/ 0 w 1657"/>
                <a:gd name="T1" fmla="*/ 0 h 1668"/>
                <a:gd name="T2" fmla="*/ 1657 w 1657"/>
                <a:gd name="T3" fmla="*/ 1668 h 1668"/>
              </a:gdLst>
              <a:ahLst/>
              <a:cxnLst/>
              <a:rect l="T0" t="T1" r="T2" b="T3"/>
              <a:pathLst>
                <a:path w="1657" h="1668" extrusionOk="0">
                  <a:moveTo>
                    <a:pt x="1248" y="1"/>
                  </a:moveTo>
                  <a:lnTo>
                    <a:pt x="1" y="873"/>
                  </a:lnTo>
                  <a:lnTo>
                    <a:pt x="487" y="1667"/>
                  </a:lnTo>
                  <a:lnTo>
                    <a:pt x="1657" y="873"/>
                  </a:lnTo>
                  <a:lnTo>
                    <a:pt x="1248" y="1"/>
                  </a:ln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61" name="Google Shape;1267;p32">
              <a:extLst>
                <a:ext uri="{FF2B5EF4-FFF2-40B4-BE49-F238E27FC236}">
                  <a16:creationId xmlns:a16="http://schemas.microsoft.com/office/drawing/2014/main" id="{ED9DDF88-C588-5C39-48B6-A492819745DD}"/>
                </a:ext>
              </a:extLst>
            </p:cNvPr>
            <p:cNvSpPr>
              <a:spLocks noChangeArrowheads="1"/>
            </p:cNvSpPr>
            <p:nvPr/>
          </p:nvSpPr>
          <p:spPr bwMode="auto">
            <a:xfrm>
              <a:off x="6926300" y="2646375"/>
              <a:ext cx="43900" cy="23775"/>
            </a:xfrm>
            <a:custGeom>
              <a:avLst/>
              <a:gdLst>
                <a:gd name="T0" fmla="*/ 0 w 1756"/>
                <a:gd name="T1" fmla="*/ 0 h 951"/>
                <a:gd name="T2" fmla="*/ 1756 w 1756"/>
                <a:gd name="T3" fmla="*/ 951 h 951"/>
              </a:gdLst>
              <a:ahLst/>
              <a:cxnLst/>
              <a:rect l="T0" t="T1" r="T2" b="T3"/>
              <a:pathLst>
                <a:path w="1756" h="951" extrusionOk="0">
                  <a:moveTo>
                    <a:pt x="22" y="1"/>
                  </a:moveTo>
                  <a:lnTo>
                    <a:pt x="0" y="950"/>
                  </a:lnTo>
                  <a:lnTo>
                    <a:pt x="1380" y="840"/>
                  </a:lnTo>
                  <a:cubicBezTo>
                    <a:pt x="1578" y="818"/>
                    <a:pt x="1733" y="663"/>
                    <a:pt x="1744" y="464"/>
                  </a:cubicBezTo>
                  <a:cubicBezTo>
                    <a:pt x="1755" y="244"/>
                    <a:pt x="1578" y="56"/>
                    <a:pt x="1358" y="45"/>
                  </a:cubicBezTo>
                  <a:lnTo>
                    <a:pt x="22" y="1"/>
                  </a:ln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62" name="Google Shape;1268;p32">
              <a:extLst>
                <a:ext uri="{FF2B5EF4-FFF2-40B4-BE49-F238E27FC236}">
                  <a16:creationId xmlns:a16="http://schemas.microsoft.com/office/drawing/2014/main" id="{E6A4B789-C3C7-C7DA-ED2D-629A9114E312}"/>
                </a:ext>
              </a:extLst>
            </p:cNvPr>
            <p:cNvSpPr>
              <a:spLocks noChangeArrowheads="1"/>
            </p:cNvSpPr>
            <p:nvPr/>
          </p:nvSpPr>
          <p:spPr bwMode="auto">
            <a:xfrm>
              <a:off x="6894000" y="2645200"/>
              <a:ext cx="34350" cy="16950"/>
            </a:xfrm>
            <a:custGeom>
              <a:avLst/>
              <a:gdLst>
                <a:gd name="T0" fmla="*/ 0 w 1374"/>
                <a:gd name="T1" fmla="*/ 0 h 678"/>
                <a:gd name="T2" fmla="*/ 1374 w 1374"/>
                <a:gd name="T3" fmla="*/ 678 h 678"/>
              </a:gdLst>
              <a:ahLst/>
              <a:cxnLst/>
              <a:rect l="T0" t="T1" r="T2" b="T3"/>
              <a:pathLst>
                <a:path w="1374" h="678" extrusionOk="0">
                  <a:moveTo>
                    <a:pt x="1310" y="1"/>
                  </a:moveTo>
                  <a:cubicBezTo>
                    <a:pt x="1304" y="1"/>
                    <a:pt x="1298" y="2"/>
                    <a:pt x="1292" y="4"/>
                  </a:cubicBezTo>
                  <a:cubicBezTo>
                    <a:pt x="851" y="81"/>
                    <a:pt x="420" y="224"/>
                    <a:pt x="56" y="478"/>
                  </a:cubicBezTo>
                  <a:cubicBezTo>
                    <a:pt x="12" y="511"/>
                    <a:pt x="1" y="589"/>
                    <a:pt x="34" y="633"/>
                  </a:cubicBezTo>
                  <a:cubicBezTo>
                    <a:pt x="59" y="664"/>
                    <a:pt x="91" y="677"/>
                    <a:pt x="122" y="677"/>
                  </a:cubicBezTo>
                  <a:cubicBezTo>
                    <a:pt x="146" y="677"/>
                    <a:pt x="169" y="669"/>
                    <a:pt x="188" y="655"/>
                  </a:cubicBezTo>
                  <a:cubicBezTo>
                    <a:pt x="542" y="434"/>
                    <a:pt x="906" y="235"/>
                    <a:pt x="1303" y="125"/>
                  </a:cubicBezTo>
                  <a:cubicBezTo>
                    <a:pt x="1374" y="105"/>
                    <a:pt x="1371" y="1"/>
                    <a:pt x="1310" y="1"/>
                  </a:cubicBezTo>
                  <a:close/>
                </a:path>
              </a:pathLst>
            </a:custGeom>
            <a:solidFill>
              <a:srgbClr val="7448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63" name="Google Shape;1269;p32">
              <a:extLst>
                <a:ext uri="{FF2B5EF4-FFF2-40B4-BE49-F238E27FC236}">
                  <a16:creationId xmlns:a16="http://schemas.microsoft.com/office/drawing/2014/main" id="{06D59368-FA26-E393-E370-248A84AC7729}"/>
                </a:ext>
              </a:extLst>
            </p:cNvPr>
            <p:cNvSpPr>
              <a:spLocks noChangeArrowheads="1"/>
            </p:cNvSpPr>
            <p:nvPr/>
          </p:nvSpPr>
          <p:spPr bwMode="auto">
            <a:xfrm>
              <a:off x="6910000" y="2669000"/>
              <a:ext cx="54675" cy="26800"/>
            </a:xfrm>
            <a:custGeom>
              <a:avLst/>
              <a:gdLst>
                <a:gd name="T0" fmla="*/ 0 w 2187"/>
                <a:gd name="T1" fmla="*/ 0 h 1072"/>
                <a:gd name="T2" fmla="*/ 2187 w 2187"/>
                <a:gd name="T3" fmla="*/ 1072 h 1072"/>
              </a:gdLst>
              <a:ahLst/>
              <a:cxnLst/>
              <a:rect l="T0" t="T1" r="T2" b="T3"/>
              <a:pathLst>
                <a:path w="2187" h="1072" extrusionOk="0">
                  <a:moveTo>
                    <a:pt x="1" y="1"/>
                  </a:moveTo>
                  <a:lnTo>
                    <a:pt x="144" y="1049"/>
                  </a:lnTo>
                  <a:lnTo>
                    <a:pt x="1701" y="1072"/>
                  </a:lnTo>
                  <a:cubicBezTo>
                    <a:pt x="1921" y="1072"/>
                    <a:pt x="2109" y="917"/>
                    <a:pt x="2142" y="696"/>
                  </a:cubicBezTo>
                  <a:cubicBezTo>
                    <a:pt x="2186" y="453"/>
                    <a:pt x="2010" y="222"/>
                    <a:pt x="1767" y="189"/>
                  </a:cubicBezTo>
                  <a:lnTo>
                    <a:pt x="1" y="1"/>
                  </a:ln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64" name="Google Shape;1270;p32">
              <a:extLst>
                <a:ext uri="{FF2B5EF4-FFF2-40B4-BE49-F238E27FC236}">
                  <a16:creationId xmlns:a16="http://schemas.microsoft.com/office/drawing/2014/main" id="{33270F33-3459-4BA8-1F8D-A3E4225114A4}"/>
                </a:ext>
              </a:extLst>
            </p:cNvPr>
            <p:cNvSpPr>
              <a:spLocks noChangeArrowheads="1"/>
            </p:cNvSpPr>
            <p:nvPr/>
          </p:nvSpPr>
          <p:spPr bwMode="auto">
            <a:xfrm>
              <a:off x="6910275" y="2690250"/>
              <a:ext cx="49150" cy="25975"/>
            </a:xfrm>
            <a:custGeom>
              <a:avLst/>
              <a:gdLst>
                <a:gd name="T0" fmla="*/ 0 w 1966"/>
                <a:gd name="T1" fmla="*/ 0 h 1039"/>
                <a:gd name="T2" fmla="*/ 1966 w 1966"/>
                <a:gd name="T3" fmla="*/ 1039 h 1039"/>
              </a:gdLst>
              <a:ahLst/>
              <a:cxnLst/>
              <a:rect l="T0" t="T1" r="T2" b="T3"/>
              <a:pathLst>
                <a:path w="1966" h="1039" extrusionOk="0">
                  <a:moveTo>
                    <a:pt x="111" y="1"/>
                  </a:moveTo>
                  <a:lnTo>
                    <a:pt x="1" y="1038"/>
                  </a:lnTo>
                  <a:lnTo>
                    <a:pt x="1502" y="1038"/>
                  </a:lnTo>
                  <a:cubicBezTo>
                    <a:pt x="1712" y="1038"/>
                    <a:pt x="1899" y="884"/>
                    <a:pt x="1932" y="674"/>
                  </a:cubicBezTo>
                  <a:cubicBezTo>
                    <a:pt x="1966" y="431"/>
                    <a:pt x="1800" y="210"/>
                    <a:pt x="1557" y="177"/>
                  </a:cubicBezTo>
                  <a:lnTo>
                    <a:pt x="111" y="1"/>
                  </a:ln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65" name="Google Shape;1271;p32">
              <a:extLst>
                <a:ext uri="{FF2B5EF4-FFF2-40B4-BE49-F238E27FC236}">
                  <a16:creationId xmlns:a16="http://schemas.microsoft.com/office/drawing/2014/main" id="{9CF58161-B74D-0C18-BF6C-58224CFA68DB}"/>
                </a:ext>
              </a:extLst>
            </p:cNvPr>
            <p:cNvSpPr>
              <a:spLocks noChangeArrowheads="1"/>
            </p:cNvSpPr>
            <p:nvPr/>
          </p:nvSpPr>
          <p:spPr bwMode="auto">
            <a:xfrm>
              <a:off x="6741400" y="2721450"/>
              <a:ext cx="122000" cy="163925"/>
            </a:xfrm>
            <a:custGeom>
              <a:avLst/>
              <a:gdLst>
                <a:gd name="T0" fmla="*/ 0 w 4880"/>
                <a:gd name="T1" fmla="*/ 0 h 6557"/>
                <a:gd name="T2" fmla="*/ 4880 w 4880"/>
                <a:gd name="T3" fmla="*/ 6557 h 6557"/>
              </a:gdLst>
              <a:ahLst/>
              <a:cxnLst/>
              <a:rect l="T0" t="T1" r="T2" b="T3"/>
              <a:pathLst>
                <a:path w="4880" h="6557" extrusionOk="0">
                  <a:moveTo>
                    <a:pt x="2760" y="0"/>
                  </a:moveTo>
                  <a:lnTo>
                    <a:pt x="1" y="3091"/>
                  </a:lnTo>
                  <a:lnTo>
                    <a:pt x="2308" y="6556"/>
                  </a:lnTo>
                  <a:lnTo>
                    <a:pt x="4880" y="728"/>
                  </a:lnTo>
                  <a:lnTo>
                    <a:pt x="2760" y="0"/>
                  </a:lnTo>
                  <a:close/>
                </a:path>
              </a:pathLst>
            </a:custGeom>
            <a:solidFill>
              <a:srgbClr val="9963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66" name="Google Shape;1272;p32">
              <a:extLst>
                <a:ext uri="{FF2B5EF4-FFF2-40B4-BE49-F238E27FC236}">
                  <a16:creationId xmlns:a16="http://schemas.microsoft.com/office/drawing/2014/main" id="{72479651-6424-2971-7C49-3ED91201747F}"/>
                </a:ext>
              </a:extLst>
            </p:cNvPr>
            <p:cNvSpPr>
              <a:spLocks noChangeArrowheads="1"/>
            </p:cNvSpPr>
            <p:nvPr/>
          </p:nvSpPr>
          <p:spPr bwMode="auto">
            <a:xfrm>
              <a:off x="6591300" y="2757300"/>
              <a:ext cx="257200" cy="277525"/>
            </a:xfrm>
            <a:custGeom>
              <a:avLst/>
              <a:gdLst>
                <a:gd name="T0" fmla="*/ 0 w 10288"/>
                <a:gd name="T1" fmla="*/ 0 h 11101"/>
                <a:gd name="T2" fmla="*/ 10288 w 10288"/>
                <a:gd name="T3" fmla="*/ 11101 h 11101"/>
              </a:gdLst>
              <a:ahLst/>
              <a:cxnLst/>
              <a:rect l="T0" t="T1" r="T2" b="T3"/>
              <a:pathLst>
                <a:path w="10288" h="11101" extrusionOk="0">
                  <a:moveTo>
                    <a:pt x="7374" y="1"/>
                  </a:moveTo>
                  <a:lnTo>
                    <a:pt x="1" y="6469"/>
                  </a:lnTo>
                  <a:cubicBezTo>
                    <a:pt x="1" y="6469"/>
                    <a:pt x="661" y="11101"/>
                    <a:pt x="2904" y="11101"/>
                  </a:cubicBezTo>
                  <a:cubicBezTo>
                    <a:pt x="3104" y="11101"/>
                    <a:pt x="3317" y="11064"/>
                    <a:pt x="3544" y="10983"/>
                  </a:cubicBezTo>
                  <a:cubicBezTo>
                    <a:pt x="5895" y="10155"/>
                    <a:pt x="10288" y="4416"/>
                    <a:pt x="10288" y="4416"/>
                  </a:cubicBezTo>
                  <a:lnTo>
                    <a:pt x="7374" y="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67" name="Google Shape;1273;p32">
              <a:extLst>
                <a:ext uri="{FF2B5EF4-FFF2-40B4-BE49-F238E27FC236}">
                  <a16:creationId xmlns:a16="http://schemas.microsoft.com/office/drawing/2014/main" id="{3802D7ED-DF71-BC80-36FB-E8E6F5E87947}"/>
                </a:ext>
              </a:extLst>
            </p:cNvPr>
            <p:cNvSpPr>
              <a:spLocks noChangeArrowheads="1"/>
            </p:cNvSpPr>
            <p:nvPr/>
          </p:nvSpPr>
          <p:spPr bwMode="auto">
            <a:xfrm>
              <a:off x="6565650" y="2584575"/>
              <a:ext cx="133025" cy="367300"/>
            </a:xfrm>
            <a:custGeom>
              <a:avLst/>
              <a:gdLst>
                <a:gd name="T0" fmla="*/ 0 w 5321"/>
                <a:gd name="T1" fmla="*/ 0 h 14692"/>
                <a:gd name="T2" fmla="*/ 5321 w 5321"/>
                <a:gd name="T3" fmla="*/ 14692 h 14692"/>
              </a:gdLst>
              <a:ahLst/>
              <a:cxnLst/>
              <a:rect l="T0" t="T1" r="T2" b="T3"/>
              <a:pathLst>
                <a:path w="5321" h="14692" extrusionOk="0">
                  <a:moveTo>
                    <a:pt x="2726" y="0"/>
                  </a:moveTo>
                  <a:cubicBezTo>
                    <a:pt x="2119" y="321"/>
                    <a:pt x="905" y="883"/>
                    <a:pt x="740" y="1148"/>
                  </a:cubicBezTo>
                  <a:cubicBezTo>
                    <a:pt x="364" y="1766"/>
                    <a:pt x="0" y="8135"/>
                    <a:pt x="1291" y="14691"/>
                  </a:cubicBezTo>
                  <a:lnTo>
                    <a:pt x="5320" y="13146"/>
                  </a:lnTo>
                  <a:lnTo>
                    <a:pt x="272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68" name="Google Shape;1274;p32">
              <a:extLst>
                <a:ext uri="{FF2B5EF4-FFF2-40B4-BE49-F238E27FC236}">
                  <a16:creationId xmlns:a16="http://schemas.microsoft.com/office/drawing/2014/main" id="{334723CB-1A38-CB63-F8A9-DC1D4FABCAC3}"/>
                </a:ext>
              </a:extLst>
            </p:cNvPr>
            <p:cNvSpPr>
              <a:spLocks noChangeArrowheads="1"/>
            </p:cNvSpPr>
            <p:nvPr/>
          </p:nvSpPr>
          <p:spPr bwMode="auto">
            <a:xfrm>
              <a:off x="6594600" y="2642325"/>
              <a:ext cx="170150" cy="301325"/>
            </a:xfrm>
            <a:custGeom>
              <a:avLst/>
              <a:gdLst>
                <a:gd name="T0" fmla="*/ 0 w 6806"/>
                <a:gd name="T1" fmla="*/ 0 h 12053"/>
                <a:gd name="T2" fmla="*/ 6806 w 6806"/>
                <a:gd name="T3" fmla="*/ 12053 h 12053"/>
              </a:gdLst>
              <a:ahLst/>
              <a:cxnLst/>
              <a:rect l="T0" t="T1" r="T2" b="T3"/>
              <a:pathLst>
                <a:path w="6806" h="12053" extrusionOk="0">
                  <a:moveTo>
                    <a:pt x="81" y="0"/>
                  </a:moveTo>
                  <a:cubicBezTo>
                    <a:pt x="37" y="0"/>
                    <a:pt x="1" y="57"/>
                    <a:pt x="34" y="108"/>
                  </a:cubicBezTo>
                  <a:cubicBezTo>
                    <a:pt x="718" y="958"/>
                    <a:pt x="1303" y="1918"/>
                    <a:pt x="1833" y="2878"/>
                  </a:cubicBezTo>
                  <a:cubicBezTo>
                    <a:pt x="2363" y="3827"/>
                    <a:pt x="2816" y="4821"/>
                    <a:pt x="3224" y="5847"/>
                  </a:cubicBezTo>
                  <a:cubicBezTo>
                    <a:pt x="3434" y="6388"/>
                    <a:pt x="3621" y="6940"/>
                    <a:pt x="3765" y="7503"/>
                  </a:cubicBezTo>
                  <a:cubicBezTo>
                    <a:pt x="3588" y="7569"/>
                    <a:pt x="3401" y="7679"/>
                    <a:pt x="3246" y="7768"/>
                  </a:cubicBezTo>
                  <a:cubicBezTo>
                    <a:pt x="3036" y="7900"/>
                    <a:pt x="2838" y="8044"/>
                    <a:pt x="2661" y="8198"/>
                  </a:cubicBezTo>
                  <a:cubicBezTo>
                    <a:pt x="2308" y="8529"/>
                    <a:pt x="2032" y="8905"/>
                    <a:pt x="1811" y="9324"/>
                  </a:cubicBezTo>
                  <a:cubicBezTo>
                    <a:pt x="1788" y="9385"/>
                    <a:pt x="1834" y="9435"/>
                    <a:pt x="1882" y="9435"/>
                  </a:cubicBezTo>
                  <a:cubicBezTo>
                    <a:pt x="1904" y="9435"/>
                    <a:pt x="1927" y="9425"/>
                    <a:pt x="1944" y="9401"/>
                  </a:cubicBezTo>
                  <a:cubicBezTo>
                    <a:pt x="2186" y="9026"/>
                    <a:pt x="2507" y="8695"/>
                    <a:pt x="2860" y="8430"/>
                  </a:cubicBezTo>
                  <a:cubicBezTo>
                    <a:pt x="3025" y="8297"/>
                    <a:pt x="3202" y="8165"/>
                    <a:pt x="3390" y="8055"/>
                  </a:cubicBezTo>
                  <a:cubicBezTo>
                    <a:pt x="3423" y="8033"/>
                    <a:pt x="3456" y="8022"/>
                    <a:pt x="3500" y="7999"/>
                  </a:cubicBezTo>
                  <a:cubicBezTo>
                    <a:pt x="3401" y="8165"/>
                    <a:pt x="3312" y="8331"/>
                    <a:pt x="3235" y="8485"/>
                  </a:cubicBezTo>
                  <a:cubicBezTo>
                    <a:pt x="3047" y="8849"/>
                    <a:pt x="2882" y="9225"/>
                    <a:pt x="2738" y="9611"/>
                  </a:cubicBezTo>
                  <a:cubicBezTo>
                    <a:pt x="2595" y="9986"/>
                    <a:pt x="2484" y="10384"/>
                    <a:pt x="2396" y="10770"/>
                  </a:cubicBezTo>
                  <a:cubicBezTo>
                    <a:pt x="2297" y="11178"/>
                    <a:pt x="2264" y="11587"/>
                    <a:pt x="2231" y="11995"/>
                  </a:cubicBezTo>
                  <a:cubicBezTo>
                    <a:pt x="2224" y="12033"/>
                    <a:pt x="2257" y="12052"/>
                    <a:pt x="2289" y="12052"/>
                  </a:cubicBezTo>
                  <a:cubicBezTo>
                    <a:pt x="2313" y="12052"/>
                    <a:pt x="2336" y="12041"/>
                    <a:pt x="2341" y="12017"/>
                  </a:cubicBezTo>
                  <a:cubicBezTo>
                    <a:pt x="2407" y="11620"/>
                    <a:pt x="2529" y="11222"/>
                    <a:pt x="2639" y="10836"/>
                  </a:cubicBezTo>
                  <a:cubicBezTo>
                    <a:pt x="2749" y="10450"/>
                    <a:pt x="2882" y="10074"/>
                    <a:pt x="3036" y="9699"/>
                  </a:cubicBezTo>
                  <a:cubicBezTo>
                    <a:pt x="3191" y="9335"/>
                    <a:pt x="3356" y="8982"/>
                    <a:pt x="3555" y="8629"/>
                  </a:cubicBezTo>
                  <a:cubicBezTo>
                    <a:pt x="3743" y="8297"/>
                    <a:pt x="3975" y="7988"/>
                    <a:pt x="4118" y="7635"/>
                  </a:cubicBezTo>
                  <a:cubicBezTo>
                    <a:pt x="4339" y="7470"/>
                    <a:pt x="4548" y="7260"/>
                    <a:pt x="4747" y="7072"/>
                  </a:cubicBezTo>
                  <a:cubicBezTo>
                    <a:pt x="4979" y="6874"/>
                    <a:pt x="5200" y="6664"/>
                    <a:pt x="5420" y="6454"/>
                  </a:cubicBezTo>
                  <a:cubicBezTo>
                    <a:pt x="5862" y="6024"/>
                    <a:pt x="6292" y="5604"/>
                    <a:pt x="6745" y="5196"/>
                  </a:cubicBezTo>
                  <a:cubicBezTo>
                    <a:pt x="6806" y="5135"/>
                    <a:pt x="6751" y="5054"/>
                    <a:pt x="6681" y="5054"/>
                  </a:cubicBezTo>
                  <a:cubicBezTo>
                    <a:pt x="6662" y="5054"/>
                    <a:pt x="6642" y="5060"/>
                    <a:pt x="6624" y="5075"/>
                  </a:cubicBezTo>
                  <a:cubicBezTo>
                    <a:pt x="6160" y="5461"/>
                    <a:pt x="5696" y="5836"/>
                    <a:pt x="5222" y="6211"/>
                  </a:cubicBezTo>
                  <a:cubicBezTo>
                    <a:pt x="4979" y="6399"/>
                    <a:pt x="4758" y="6587"/>
                    <a:pt x="4526" y="6785"/>
                  </a:cubicBezTo>
                  <a:cubicBezTo>
                    <a:pt x="4350" y="6940"/>
                    <a:pt x="4151" y="7083"/>
                    <a:pt x="3975" y="7249"/>
                  </a:cubicBezTo>
                  <a:cubicBezTo>
                    <a:pt x="3743" y="6256"/>
                    <a:pt x="3467" y="5284"/>
                    <a:pt x="3058" y="4357"/>
                  </a:cubicBezTo>
                  <a:cubicBezTo>
                    <a:pt x="2606" y="3331"/>
                    <a:pt x="2054" y="2348"/>
                    <a:pt x="1370" y="1465"/>
                  </a:cubicBezTo>
                  <a:cubicBezTo>
                    <a:pt x="983" y="958"/>
                    <a:pt x="553" y="483"/>
                    <a:pt x="122" y="19"/>
                  </a:cubicBezTo>
                  <a:cubicBezTo>
                    <a:pt x="109" y="6"/>
                    <a:pt x="95" y="0"/>
                    <a:pt x="81"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69" name="Google Shape;1275;p32">
              <a:extLst>
                <a:ext uri="{FF2B5EF4-FFF2-40B4-BE49-F238E27FC236}">
                  <a16:creationId xmlns:a16="http://schemas.microsoft.com/office/drawing/2014/main" id="{86EB44E0-E4E0-0780-B9B4-8693D638D60B}"/>
                </a:ext>
              </a:extLst>
            </p:cNvPr>
            <p:cNvSpPr>
              <a:spLocks noChangeArrowheads="1"/>
            </p:cNvSpPr>
            <p:nvPr/>
          </p:nvSpPr>
          <p:spPr bwMode="auto">
            <a:xfrm>
              <a:off x="7169950" y="2538525"/>
              <a:ext cx="81650" cy="114000"/>
            </a:xfrm>
            <a:custGeom>
              <a:avLst/>
              <a:gdLst>
                <a:gd name="T0" fmla="*/ 0 w 3266"/>
                <a:gd name="T1" fmla="*/ 0 h 4560"/>
                <a:gd name="T2" fmla="*/ 3266 w 3266"/>
                <a:gd name="T3" fmla="*/ 4560 h 4560"/>
              </a:gdLst>
              <a:ahLst/>
              <a:cxnLst/>
              <a:rect l="T0" t="T1" r="T2" b="T3"/>
              <a:pathLst>
                <a:path w="3266" h="4560" extrusionOk="0">
                  <a:moveTo>
                    <a:pt x="305" y="0"/>
                  </a:moveTo>
                  <a:cubicBezTo>
                    <a:pt x="276" y="0"/>
                    <a:pt x="247" y="21"/>
                    <a:pt x="254" y="54"/>
                  </a:cubicBezTo>
                  <a:cubicBezTo>
                    <a:pt x="234" y="34"/>
                    <a:pt x="205" y="24"/>
                    <a:pt x="179" y="24"/>
                  </a:cubicBezTo>
                  <a:cubicBezTo>
                    <a:pt x="146" y="24"/>
                    <a:pt x="117" y="40"/>
                    <a:pt x="111" y="76"/>
                  </a:cubicBezTo>
                  <a:cubicBezTo>
                    <a:pt x="0" y="706"/>
                    <a:pt x="33" y="1346"/>
                    <a:pt x="199" y="1964"/>
                  </a:cubicBezTo>
                  <a:cubicBezTo>
                    <a:pt x="287" y="2262"/>
                    <a:pt x="398" y="2560"/>
                    <a:pt x="541" y="2847"/>
                  </a:cubicBezTo>
                  <a:cubicBezTo>
                    <a:pt x="673" y="3112"/>
                    <a:pt x="839" y="3465"/>
                    <a:pt x="1082" y="3653"/>
                  </a:cubicBezTo>
                  <a:cubicBezTo>
                    <a:pt x="1116" y="3681"/>
                    <a:pt x="1152" y="3693"/>
                    <a:pt x="1187" y="3693"/>
                  </a:cubicBezTo>
                  <a:cubicBezTo>
                    <a:pt x="1289" y="3693"/>
                    <a:pt x="1374" y="3588"/>
                    <a:pt x="1325" y="3465"/>
                  </a:cubicBezTo>
                  <a:cubicBezTo>
                    <a:pt x="1258" y="3332"/>
                    <a:pt x="1170" y="3222"/>
                    <a:pt x="1093" y="3101"/>
                  </a:cubicBezTo>
                  <a:cubicBezTo>
                    <a:pt x="1005" y="2979"/>
                    <a:pt x="938" y="2847"/>
                    <a:pt x="861" y="2725"/>
                  </a:cubicBezTo>
                  <a:cubicBezTo>
                    <a:pt x="718" y="2449"/>
                    <a:pt x="596" y="2174"/>
                    <a:pt x="508" y="1876"/>
                  </a:cubicBezTo>
                  <a:cubicBezTo>
                    <a:pt x="342" y="1313"/>
                    <a:pt x="265" y="717"/>
                    <a:pt x="276" y="121"/>
                  </a:cubicBezTo>
                  <a:cubicBezTo>
                    <a:pt x="508" y="937"/>
                    <a:pt x="839" y="1721"/>
                    <a:pt x="1270" y="2449"/>
                  </a:cubicBezTo>
                  <a:cubicBezTo>
                    <a:pt x="1490" y="2825"/>
                    <a:pt x="1733" y="3178"/>
                    <a:pt x="1998" y="3520"/>
                  </a:cubicBezTo>
                  <a:cubicBezTo>
                    <a:pt x="2263" y="3862"/>
                    <a:pt x="2561" y="4238"/>
                    <a:pt x="2892" y="4513"/>
                  </a:cubicBezTo>
                  <a:cubicBezTo>
                    <a:pt x="2932" y="4546"/>
                    <a:pt x="2974" y="4560"/>
                    <a:pt x="3015" y="4560"/>
                  </a:cubicBezTo>
                  <a:cubicBezTo>
                    <a:pt x="3154" y="4560"/>
                    <a:pt x="3266" y="4396"/>
                    <a:pt x="3146" y="4260"/>
                  </a:cubicBezTo>
                  <a:cubicBezTo>
                    <a:pt x="2859" y="3940"/>
                    <a:pt x="2550" y="3653"/>
                    <a:pt x="2274" y="3321"/>
                  </a:cubicBezTo>
                  <a:cubicBezTo>
                    <a:pt x="2009" y="3001"/>
                    <a:pt x="1755" y="2659"/>
                    <a:pt x="1523" y="2317"/>
                  </a:cubicBezTo>
                  <a:cubicBezTo>
                    <a:pt x="1049" y="1600"/>
                    <a:pt x="640" y="838"/>
                    <a:pt x="353" y="32"/>
                  </a:cubicBezTo>
                  <a:cubicBezTo>
                    <a:pt x="344" y="10"/>
                    <a:pt x="325" y="0"/>
                    <a:pt x="305"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70" name="Google Shape;1276;p32">
              <a:extLst>
                <a:ext uri="{FF2B5EF4-FFF2-40B4-BE49-F238E27FC236}">
                  <a16:creationId xmlns:a16="http://schemas.microsoft.com/office/drawing/2014/main" id="{7D848629-C528-4E04-9236-3E922CB2D64F}"/>
                </a:ext>
              </a:extLst>
            </p:cNvPr>
            <p:cNvSpPr>
              <a:spLocks noChangeArrowheads="1"/>
            </p:cNvSpPr>
            <p:nvPr/>
          </p:nvSpPr>
          <p:spPr bwMode="auto">
            <a:xfrm>
              <a:off x="6654225" y="3061925"/>
              <a:ext cx="137700" cy="46975"/>
            </a:xfrm>
            <a:custGeom>
              <a:avLst/>
              <a:gdLst>
                <a:gd name="T0" fmla="*/ 0 w 5508"/>
                <a:gd name="T1" fmla="*/ 0 h 1879"/>
                <a:gd name="T2" fmla="*/ 5508 w 5508"/>
                <a:gd name="T3" fmla="*/ 1879 h 1879"/>
              </a:gdLst>
              <a:ahLst/>
              <a:cxnLst/>
              <a:rect l="T0" t="T1" r="T2" b="T3"/>
              <a:pathLst>
                <a:path w="5508" h="1879" extrusionOk="0">
                  <a:moveTo>
                    <a:pt x="663" y="1"/>
                  </a:moveTo>
                  <a:cubicBezTo>
                    <a:pt x="594" y="1"/>
                    <a:pt x="578" y="102"/>
                    <a:pt x="651" y="123"/>
                  </a:cubicBezTo>
                  <a:cubicBezTo>
                    <a:pt x="2141" y="465"/>
                    <a:pt x="3631" y="796"/>
                    <a:pt x="5155" y="995"/>
                  </a:cubicBezTo>
                  <a:cubicBezTo>
                    <a:pt x="5155" y="1193"/>
                    <a:pt x="5166" y="1392"/>
                    <a:pt x="5166" y="1591"/>
                  </a:cubicBezTo>
                  <a:cubicBezTo>
                    <a:pt x="4360" y="1491"/>
                    <a:pt x="3565" y="1348"/>
                    <a:pt x="2759" y="1237"/>
                  </a:cubicBezTo>
                  <a:cubicBezTo>
                    <a:pt x="1954" y="1127"/>
                    <a:pt x="1137" y="1017"/>
                    <a:pt x="331" y="917"/>
                  </a:cubicBezTo>
                  <a:cubicBezTo>
                    <a:pt x="364" y="719"/>
                    <a:pt x="386" y="531"/>
                    <a:pt x="408" y="343"/>
                  </a:cubicBezTo>
                  <a:cubicBezTo>
                    <a:pt x="415" y="253"/>
                    <a:pt x="345" y="196"/>
                    <a:pt x="278" y="196"/>
                  </a:cubicBezTo>
                  <a:cubicBezTo>
                    <a:pt x="230" y="196"/>
                    <a:pt x="184" y="224"/>
                    <a:pt x="166" y="288"/>
                  </a:cubicBezTo>
                  <a:cubicBezTo>
                    <a:pt x="99" y="531"/>
                    <a:pt x="55" y="763"/>
                    <a:pt x="11" y="1006"/>
                  </a:cubicBezTo>
                  <a:cubicBezTo>
                    <a:pt x="0" y="1083"/>
                    <a:pt x="44" y="1171"/>
                    <a:pt x="122" y="1193"/>
                  </a:cubicBezTo>
                  <a:cubicBezTo>
                    <a:pt x="982" y="1304"/>
                    <a:pt x="1843" y="1436"/>
                    <a:pt x="2693" y="1547"/>
                  </a:cubicBezTo>
                  <a:cubicBezTo>
                    <a:pt x="3554" y="1657"/>
                    <a:pt x="4415" y="1734"/>
                    <a:pt x="5276" y="1878"/>
                  </a:cubicBezTo>
                  <a:cubicBezTo>
                    <a:pt x="5283" y="1878"/>
                    <a:pt x="5289" y="1879"/>
                    <a:pt x="5295" y="1879"/>
                  </a:cubicBezTo>
                  <a:cubicBezTo>
                    <a:pt x="5374" y="1879"/>
                    <a:pt x="5431" y="1816"/>
                    <a:pt x="5431" y="1734"/>
                  </a:cubicBezTo>
                  <a:cubicBezTo>
                    <a:pt x="5442" y="1436"/>
                    <a:pt x="5475" y="1138"/>
                    <a:pt x="5497" y="829"/>
                  </a:cubicBezTo>
                  <a:cubicBezTo>
                    <a:pt x="5508" y="763"/>
                    <a:pt x="5431" y="675"/>
                    <a:pt x="5364" y="675"/>
                  </a:cubicBezTo>
                  <a:cubicBezTo>
                    <a:pt x="3797" y="487"/>
                    <a:pt x="2219" y="310"/>
                    <a:pt x="673" y="1"/>
                  </a:cubicBezTo>
                  <a:cubicBezTo>
                    <a:pt x="670" y="1"/>
                    <a:pt x="666" y="1"/>
                    <a:pt x="663" y="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71" name="Google Shape;1277;p32">
              <a:extLst>
                <a:ext uri="{FF2B5EF4-FFF2-40B4-BE49-F238E27FC236}">
                  <a16:creationId xmlns:a16="http://schemas.microsoft.com/office/drawing/2014/main" id="{8E21457B-2E07-6571-D7C7-31AD5C5B7ECB}"/>
                </a:ext>
              </a:extLst>
            </p:cNvPr>
            <p:cNvSpPr>
              <a:spLocks noChangeArrowheads="1"/>
            </p:cNvSpPr>
            <p:nvPr/>
          </p:nvSpPr>
          <p:spPr bwMode="auto">
            <a:xfrm>
              <a:off x="6657175" y="2931850"/>
              <a:ext cx="137875" cy="107425"/>
            </a:xfrm>
            <a:custGeom>
              <a:avLst/>
              <a:gdLst>
                <a:gd name="T0" fmla="*/ 0 w 5515"/>
                <a:gd name="T1" fmla="*/ 0 h 4297"/>
                <a:gd name="T2" fmla="*/ 5515 w 5515"/>
                <a:gd name="T3" fmla="*/ 4297 h 4297"/>
              </a:gdLst>
              <a:ahLst/>
              <a:cxnLst/>
              <a:rect l="T0" t="T1" r="T2" b="T3"/>
              <a:pathLst>
                <a:path w="5515" h="4297" extrusionOk="0">
                  <a:moveTo>
                    <a:pt x="5414" y="1"/>
                  </a:moveTo>
                  <a:cubicBezTo>
                    <a:pt x="5398" y="1"/>
                    <a:pt x="5381" y="6"/>
                    <a:pt x="5368" y="17"/>
                  </a:cubicBezTo>
                  <a:cubicBezTo>
                    <a:pt x="4915" y="381"/>
                    <a:pt x="4551" y="856"/>
                    <a:pt x="4176" y="1286"/>
                  </a:cubicBezTo>
                  <a:cubicBezTo>
                    <a:pt x="3778" y="1739"/>
                    <a:pt x="3370" y="2180"/>
                    <a:pt x="2951" y="2610"/>
                  </a:cubicBezTo>
                  <a:cubicBezTo>
                    <a:pt x="2379" y="3201"/>
                    <a:pt x="1576" y="4092"/>
                    <a:pt x="683" y="4092"/>
                  </a:cubicBezTo>
                  <a:cubicBezTo>
                    <a:pt x="507" y="4092"/>
                    <a:pt x="328" y="4057"/>
                    <a:pt x="147" y="3979"/>
                  </a:cubicBezTo>
                  <a:cubicBezTo>
                    <a:pt x="138" y="3976"/>
                    <a:pt x="129" y="3974"/>
                    <a:pt x="121" y="3974"/>
                  </a:cubicBezTo>
                  <a:cubicBezTo>
                    <a:pt x="47" y="3974"/>
                    <a:pt x="0" y="4093"/>
                    <a:pt x="70" y="4123"/>
                  </a:cubicBezTo>
                  <a:cubicBezTo>
                    <a:pt x="312" y="4241"/>
                    <a:pt x="570" y="4297"/>
                    <a:pt x="829" y="4297"/>
                  </a:cubicBezTo>
                  <a:cubicBezTo>
                    <a:pt x="1100" y="4297"/>
                    <a:pt x="1372" y="4236"/>
                    <a:pt x="1626" y="4123"/>
                  </a:cubicBezTo>
                  <a:cubicBezTo>
                    <a:pt x="2178" y="3891"/>
                    <a:pt x="2608" y="3449"/>
                    <a:pt x="3039" y="3030"/>
                  </a:cubicBezTo>
                  <a:cubicBezTo>
                    <a:pt x="3502" y="2577"/>
                    <a:pt x="3944" y="2103"/>
                    <a:pt x="4374" y="1617"/>
                  </a:cubicBezTo>
                  <a:cubicBezTo>
                    <a:pt x="4783" y="1154"/>
                    <a:pt x="5224" y="668"/>
                    <a:pt x="5489" y="105"/>
                  </a:cubicBezTo>
                  <a:cubicBezTo>
                    <a:pt x="5514" y="47"/>
                    <a:pt x="5464" y="1"/>
                    <a:pt x="5414" y="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8272" name="Google Shape;1278;p32">
              <a:extLst>
                <a:ext uri="{FF2B5EF4-FFF2-40B4-BE49-F238E27FC236}">
                  <a16:creationId xmlns:a16="http://schemas.microsoft.com/office/drawing/2014/main" id="{3A995CE8-CE3F-A933-6EBE-BCE3A4078A91}"/>
                </a:ext>
              </a:extLst>
            </p:cNvPr>
            <p:cNvSpPr>
              <a:spLocks noChangeArrowheads="1"/>
            </p:cNvSpPr>
            <p:nvPr/>
          </p:nvSpPr>
          <p:spPr bwMode="auto">
            <a:xfrm>
              <a:off x="6919675" y="3054500"/>
              <a:ext cx="86100" cy="39225"/>
            </a:xfrm>
            <a:custGeom>
              <a:avLst/>
              <a:gdLst>
                <a:gd name="T0" fmla="*/ 0 w 3444"/>
                <a:gd name="T1" fmla="*/ 0 h 1569"/>
                <a:gd name="T2" fmla="*/ 3444 w 3444"/>
                <a:gd name="T3" fmla="*/ 1569 h 1569"/>
              </a:gdLst>
              <a:ahLst/>
              <a:cxnLst/>
              <a:rect l="T0" t="T1" r="T2" b="T3"/>
              <a:pathLst>
                <a:path w="3444" h="1569" extrusionOk="0">
                  <a:moveTo>
                    <a:pt x="3036" y="0"/>
                  </a:moveTo>
                  <a:cubicBezTo>
                    <a:pt x="2936" y="11"/>
                    <a:pt x="2826" y="22"/>
                    <a:pt x="2715" y="44"/>
                  </a:cubicBezTo>
                  <a:cubicBezTo>
                    <a:pt x="1854" y="155"/>
                    <a:pt x="1005" y="298"/>
                    <a:pt x="144" y="387"/>
                  </a:cubicBezTo>
                  <a:cubicBezTo>
                    <a:pt x="55" y="398"/>
                    <a:pt x="0" y="475"/>
                    <a:pt x="22" y="552"/>
                  </a:cubicBezTo>
                  <a:cubicBezTo>
                    <a:pt x="88" y="850"/>
                    <a:pt x="133" y="1148"/>
                    <a:pt x="199" y="1446"/>
                  </a:cubicBezTo>
                  <a:cubicBezTo>
                    <a:pt x="209" y="1508"/>
                    <a:pt x="286" y="1569"/>
                    <a:pt x="349" y="1569"/>
                  </a:cubicBezTo>
                  <a:cubicBezTo>
                    <a:pt x="354" y="1569"/>
                    <a:pt x="360" y="1568"/>
                    <a:pt x="364" y="1568"/>
                  </a:cubicBezTo>
                  <a:cubicBezTo>
                    <a:pt x="1391" y="1424"/>
                    <a:pt x="2417" y="1270"/>
                    <a:pt x="3444" y="1159"/>
                  </a:cubicBezTo>
                  <a:lnTo>
                    <a:pt x="3378" y="961"/>
                  </a:lnTo>
                  <a:cubicBezTo>
                    <a:pt x="2406" y="1005"/>
                    <a:pt x="1446" y="1071"/>
                    <a:pt x="486" y="1203"/>
                  </a:cubicBezTo>
                  <a:cubicBezTo>
                    <a:pt x="431" y="1016"/>
                    <a:pt x="375" y="817"/>
                    <a:pt x="320" y="629"/>
                  </a:cubicBezTo>
                  <a:cubicBezTo>
                    <a:pt x="1115" y="519"/>
                    <a:pt x="1932" y="453"/>
                    <a:pt x="2737" y="353"/>
                  </a:cubicBezTo>
                  <a:cubicBezTo>
                    <a:pt x="2870" y="342"/>
                    <a:pt x="3013" y="320"/>
                    <a:pt x="3146" y="298"/>
                  </a:cubicBezTo>
                  <a:cubicBezTo>
                    <a:pt x="3113" y="199"/>
                    <a:pt x="3080" y="100"/>
                    <a:pt x="3036"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grpSp>
      <p:sp>
        <p:nvSpPr>
          <p:cNvPr id="8195" name="Google Shape;1279;p32">
            <a:extLst>
              <a:ext uri="{FF2B5EF4-FFF2-40B4-BE49-F238E27FC236}">
                <a16:creationId xmlns:a16="http://schemas.microsoft.com/office/drawing/2014/main" id="{E4DE4214-AFA7-38A9-5D2E-72849C11BF42}"/>
              </a:ext>
            </a:extLst>
          </p:cNvPr>
          <p:cNvSpPr txBox="1">
            <a:spLocks noGrp="1"/>
          </p:cNvSpPr>
          <p:nvPr>
            <p:ph type="ctrTitle"/>
          </p:nvPr>
        </p:nvSpPr>
        <p:spPr>
          <a:xfrm>
            <a:off x="3436938" y="1811338"/>
            <a:ext cx="5589587" cy="1193800"/>
          </a:xfrm>
        </p:spPr>
        <p:txBody>
          <a:bodyPr rIns="0"/>
          <a:lstStyle/>
          <a:p>
            <a:pPr eaLnBrk="1" hangingPunct="1">
              <a:spcBef>
                <a:spcPct val="0"/>
              </a:spcBef>
              <a:spcAft>
                <a:spcPct val="0"/>
              </a:spcAft>
              <a:defRPr/>
            </a:pPr>
            <a:r>
              <a:rPr lang="fr-FR" sz="3600" b="1" i="1" dirty="0">
                <a:solidFill>
                  <a:schemeClr val="tx1"/>
                </a:solidFill>
                <a:effectLst>
                  <a:outerShdw blurRad="38100" dist="38100" dir="2700000" algn="tl">
                    <a:srgbClr val="000000">
                      <a:alpha val="43137"/>
                    </a:srgbClr>
                  </a:outerShdw>
                </a:effectLst>
                <a:latin typeface="Calibri" pitchFamily="34" charset="0"/>
              </a:rPr>
              <a:t>Les expériences de Mendel</a:t>
            </a:r>
            <a:r>
              <a:rPr lang="fr-FR" sz="5000" b="1" dirty="0">
                <a:solidFill>
                  <a:schemeClr val="tx1"/>
                </a:solidFill>
                <a:latin typeface="Calibri" pitchFamily="34" charset="0"/>
                <a:ea typeface="Fredoka One" charset="0"/>
                <a:cs typeface="Fredoka One" charset="0"/>
                <a:sym typeface="Fredoka One" charset="0"/>
              </a:rPr>
              <a:t> </a:t>
            </a:r>
          </a:p>
        </p:txBody>
      </p:sp>
      <p:cxnSp>
        <p:nvCxnSpPr>
          <p:cNvPr id="8196" name="Google Shape;1280;p32">
            <a:extLst>
              <a:ext uri="{FF2B5EF4-FFF2-40B4-BE49-F238E27FC236}">
                <a16:creationId xmlns:a16="http://schemas.microsoft.com/office/drawing/2014/main" id="{C61D34DE-3882-DC7C-61EC-86735CB9DB0E}"/>
              </a:ext>
            </a:extLst>
          </p:cNvPr>
          <p:cNvCxnSpPr>
            <a:cxnSpLocks/>
          </p:cNvCxnSpPr>
          <p:nvPr/>
        </p:nvCxnSpPr>
        <p:spPr bwMode="auto">
          <a:xfrm flipH="1">
            <a:off x="4030663" y="2947988"/>
            <a:ext cx="2552700" cy="6350"/>
          </a:xfrm>
          <a:prstGeom prst="straightConnector1">
            <a:avLst/>
          </a:prstGeom>
          <a:noFill/>
          <a:ln w="28575">
            <a:solidFill>
              <a:schemeClr val="accent2"/>
            </a:solidFill>
            <a:round/>
            <a:headEnd/>
            <a:tailEnd/>
          </a:ln>
          <a:extLst>
            <a:ext uri="{909E8E84-426E-40DD-AFC4-6F175D3DCCD1}">
              <a14:hiddenFill xmlns:a14="http://schemas.microsoft.com/office/drawing/2010/main">
                <a:noFill/>
              </a14:hiddenFill>
            </a:ext>
          </a:extLst>
        </p:spPr>
      </p:cxnSp>
      <p:sp>
        <p:nvSpPr>
          <p:cNvPr id="8197" name="Rectangle 3">
            <a:extLst>
              <a:ext uri="{FF2B5EF4-FFF2-40B4-BE49-F238E27FC236}">
                <a16:creationId xmlns:a16="http://schemas.microsoft.com/office/drawing/2014/main" id="{991C4C4C-20D4-DD64-E67E-03F89B64A88E}"/>
              </a:ext>
            </a:extLst>
          </p:cNvPr>
          <p:cNvSpPr>
            <a:spLocks noChangeArrowheads="1"/>
          </p:cNvSpPr>
          <p:nvPr/>
        </p:nvSpPr>
        <p:spPr bwMode="auto">
          <a:xfrm>
            <a:off x="2266950" y="4657725"/>
            <a:ext cx="428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sz="2000" b="1" i="1">
                <a:latin typeface="Calibri" panose="020F0502020204030204" pitchFamily="34" charset="0"/>
              </a:rPr>
              <a:t>Année universitaire 2021/2022 </a:t>
            </a:r>
            <a:endParaRPr lang="fr-FR" altLang="en-US" sz="2000" i="1">
              <a:latin typeface="Calibri" panose="020F0502020204030204" pitchFamily="34" charset="0"/>
            </a:endParaRPr>
          </a:p>
        </p:txBody>
      </p:sp>
      <p:sp>
        <p:nvSpPr>
          <p:cNvPr id="8198" name="Google Shape;1204;p32">
            <a:extLst>
              <a:ext uri="{FF2B5EF4-FFF2-40B4-BE49-F238E27FC236}">
                <a16:creationId xmlns:a16="http://schemas.microsoft.com/office/drawing/2014/main" id="{C6B00551-10A5-A0A1-3A4B-46860A4AAFFF}"/>
              </a:ext>
            </a:extLst>
          </p:cNvPr>
          <p:cNvSpPr txBox="1">
            <a:spLocks/>
          </p:cNvSpPr>
          <p:nvPr/>
        </p:nvSpPr>
        <p:spPr bwMode="auto">
          <a:xfrm>
            <a:off x="3284538" y="3265488"/>
            <a:ext cx="56737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0" bIns="91425" anchor="ctr"/>
          <a:lstStyle>
            <a:lvl1pPr marL="457200" indent="-3238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2A1543"/>
              </a:buClr>
              <a:buSzPts val="1500"/>
              <a:buFont typeface="Red Hat Text" charset="0"/>
              <a:buNone/>
            </a:pPr>
            <a:r>
              <a:rPr lang="fr-FR" altLang="en-US" sz="1800" b="1">
                <a:solidFill>
                  <a:srgbClr val="F27F0C"/>
                </a:solidFill>
                <a:latin typeface="Calibri" panose="020F0502020204030204" pitchFamily="34" charset="0"/>
                <a:cs typeface="Red Hat Text" charset="0"/>
                <a:sym typeface="Red Hat Text" charset="0"/>
              </a:rPr>
              <a:t>Partie 1 : </a:t>
            </a:r>
            <a:r>
              <a:rPr lang="fr-FR" altLang="en-US" sz="1800" b="1">
                <a:solidFill>
                  <a:srgbClr val="F27F0C"/>
                </a:solidFill>
                <a:latin typeface="Calibri" panose="020F0502020204030204" pitchFamily="34" charset="0"/>
                <a:sym typeface="Red Hat Text" charset="0"/>
              </a:rPr>
              <a:t>Variétés différant par un caractère: Monohybridisme</a:t>
            </a:r>
          </a:p>
        </p:txBody>
      </p:sp>
      <p:sp>
        <p:nvSpPr>
          <p:cNvPr id="80" name="Google Shape;1204;p32">
            <a:extLst>
              <a:ext uri="{FF2B5EF4-FFF2-40B4-BE49-F238E27FC236}">
                <a16:creationId xmlns:a16="http://schemas.microsoft.com/office/drawing/2014/main" id="{8630B41D-FF1E-2AE6-E1CB-F463F6871B30}"/>
              </a:ext>
            </a:extLst>
          </p:cNvPr>
          <p:cNvSpPr txBox="1">
            <a:spLocks/>
          </p:cNvSpPr>
          <p:nvPr/>
        </p:nvSpPr>
        <p:spPr>
          <a:xfrm>
            <a:off x="6032500" y="3875088"/>
            <a:ext cx="2827338" cy="290512"/>
          </a:xfrm>
          <a:prstGeom prst="rect">
            <a:avLst/>
          </a:prstGeom>
          <a:noFill/>
          <a:ln>
            <a:noFill/>
          </a:ln>
        </p:spPr>
        <p:txBody>
          <a:bodyPr spcFirstLastPara="1" lIns="91425" tIns="91425" rIns="0" bIns="91425" anchor="ctr"/>
          <a:lstStyle>
            <a:defPPr marR="0" lvl="0" algn="l" rtl="0">
              <a:lnSpc>
                <a:spcPct val="100000"/>
              </a:lnSpc>
              <a:spcBef>
                <a:spcPts val="0"/>
              </a:spcBef>
              <a:spcAft>
                <a:spcPts val="0"/>
              </a:spcAft>
            </a:defPPr>
            <a:lvl1pPr marL="457200" marR="0" lvl="0" indent="-323850" algn="r" rtl="0">
              <a:lnSpc>
                <a:spcPct val="100000"/>
              </a:lnSpc>
              <a:spcBef>
                <a:spcPts val="0"/>
              </a:spcBef>
              <a:spcAft>
                <a:spcPts val="0"/>
              </a:spcAft>
              <a:buClr>
                <a:schemeClr val="dk1"/>
              </a:buClr>
              <a:buSzPts val="1500"/>
              <a:buFont typeface="Red Hat Text"/>
              <a:buNone/>
              <a:defRPr sz="2000" b="0" i="0" u="none" strike="noStrike" cap="none">
                <a:solidFill>
                  <a:schemeClr val="dk1"/>
                </a:solidFill>
                <a:latin typeface="Red Hat Text"/>
                <a:ea typeface="Red Hat Text"/>
                <a:cs typeface="Red Hat Text"/>
                <a:sym typeface="Red Hat Text"/>
              </a:defRPr>
            </a:lvl1pPr>
            <a:lvl2pPr marL="914400" marR="0" lvl="1" indent="-323850" algn="ctr" rtl="0">
              <a:lnSpc>
                <a:spcPct val="100000"/>
              </a:lnSpc>
              <a:spcBef>
                <a:spcPts val="0"/>
              </a:spcBef>
              <a:spcAft>
                <a:spcPts val="0"/>
              </a:spcAft>
              <a:buClr>
                <a:schemeClr val="dk1"/>
              </a:buClr>
              <a:buSzPts val="1800"/>
              <a:buFont typeface="Red Hat Text"/>
              <a:buNone/>
              <a:defRPr sz="1800" b="0" i="0" u="none" strike="noStrike" cap="none">
                <a:solidFill>
                  <a:schemeClr val="dk1"/>
                </a:solidFill>
                <a:latin typeface="Red Hat Text"/>
                <a:ea typeface="Red Hat Text"/>
                <a:cs typeface="Red Hat Text"/>
                <a:sym typeface="Red Hat Text"/>
              </a:defRPr>
            </a:lvl2pPr>
            <a:lvl3pPr marL="1371600" marR="0" lvl="2" indent="-323850" algn="ctr" rtl="0">
              <a:lnSpc>
                <a:spcPct val="100000"/>
              </a:lnSpc>
              <a:spcBef>
                <a:spcPts val="0"/>
              </a:spcBef>
              <a:spcAft>
                <a:spcPts val="0"/>
              </a:spcAft>
              <a:buClr>
                <a:schemeClr val="dk1"/>
              </a:buClr>
              <a:buSzPts val="1800"/>
              <a:buFont typeface="Red Hat Text"/>
              <a:buNone/>
              <a:defRPr sz="1800" b="0" i="0" u="none" strike="noStrike" cap="none">
                <a:solidFill>
                  <a:schemeClr val="dk1"/>
                </a:solidFill>
                <a:latin typeface="Red Hat Text"/>
                <a:ea typeface="Red Hat Text"/>
                <a:cs typeface="Red Hat Text"/>
                <a:sym typeface="Red Hat Text"/>
              </a:defRPr>
            </a:lvl3pPr>
            <a:lvl4pPr marL="1828800" marR="0" lvl="3" indent="-323850" algn="ctr" rtl="0">
              <a:lnSpc>
                <a:spcPct val="100000"/>
              </a:lnSpc>
              <a:spcBef>
                <a:spcPts val="0"/>
              </a:spcBef>
              <a:spcAft>
                <a:spcPts val="0"/>
              </a:spcAft>
              <a:buClr>
                <a:schemeClr val="dk1"/>
              </a:buClr>
              <a:buSzPts val="1800"/>
              <a:buFont typeface="Red Hat Text"/>
              <a:buNone/>
              <a:defRPr sz="1800" b="0" i="0" u="none" strike="noStrike" cap="none">
                <a:solidFill>
                  <a:schemeClr val="dk1"/>
                </a:solidFill>
                <a:latin typeface="Red Hat Text"/>
                <a:ea typeface="Red Hat Text"/>
                <a:cs typeface="Red Hat Text"/>
                <a:sym typeface="Red Hat Text"/>
              </a:defRPr>
            </a:lvl4pPr>
            <a:lvl5pPr marL="2286000" marR="0" lvl="4" indent="-323850" algn="ctr" rtl="0">
              <a:lnSpc>
                <a:spcPct val="100000"/>
              </a:lnSpc>
              <a:spcBef>
                <a:spcPts val="0"/>
              </a:spcBef>
              <a:spcAft>
                <a:spcPts val="0"/>
              </a:spcAft>
              <a:buClr>
                <a:schemeClr val="dk1"/>
              </a:buClr>
              <a:buSzPts val="1800"/>
              <a:buFont typeface="Red Hat Text"/>
              <a:buNone/>
              <a:defRPr sz="1800" b="0" i="0" u="none" strike="noStrike" cap="none">
                <a:solidFill>
                  <a:schemeClr val="dk1"/>
                </a:solidFill>
                <a:latin typeface="Red Hat Text"/>
                <a:ea typeface="Red Hat Text"/>
                <a:cs typeface="Red Hat Text"/>
                <a:sym typeface="Red Hat Text"/>
              </a:defRPr>
            </a:lvl5pPr>
            <a:lvl6pPr marL="2743200" marR="0" lvl="5" indent="-323850" algn="ctr" rtl="0">
              <a:lnSpc>
                <a:spcPct val="100000"/>
              </a:lnSpc>
              <a:spcBef>
                <a:spcPts val="0"/>
              </a:spcBef>
              <a:spcAft>
                <a:spcPts val="0"/>
              </a:spcAft>
              <a:buClr>
                <a:schemeClr val="dk1"/>
              </a:buClr>
              <a:buSzPts val="1800"/>
              <a:buFont typeface="Red Hat Text"/>
              <a:buNone/>
              <a:defRPr sz="1800" b="0" i="0" u="none" strike="noStrike" cap="none">
                <a:solidFill>
                  <a:schemeClr val="dk1"/>
                </a:solidFill>
                <a:latin typeface="Red Hat Text"/>
                <a:ea typeface="Red Hat Text"/>
                <a:cs typeface="Red Hat Text"/>
                <a:sym typeface="Red Hat Text"/>
              </a:defRPr>
            </a:lvl6pPr>
            <a:lvl7pPr marL="3200400" marR="0" lvl="6" indent="-323850" algn="ctr" rtl="0">
              <a:lnSpc>
                <a:spcPct val="100000"/>
              </a:lnSpc>
              <a:spcBef>
                <a:spcPts val="0"/>
              </a:spcBef>
              <a:spcAft>
                <a:spcPts val="0"/>
              </a:spcAft>
              <a:buClr>
                <a:schemeClr val="dk1"/>
              </a:buClr>
              <a:buSzPts val="1800"/>
              <a:buFont typeface="Red Hat Text"/>
              <a:buNone/>
              <a:defRPr sz="1800" b="0" i="0" u="none" strike="noStrike" cap="none">
                <a:solidFill>
                  <a:schemeClr val="dk1"/>
                </a:solidFill>
                <a:latin typeface="Red Hat Text"/>
                <a:ea typeface="Red Hat Text"/>
                <a:cs typeface="Red Hat Text"/>
                <a:sym typeface="Red Hat Text"/>
              </a:defRPr>
            </a:lvl7pPr>
            <a:lvl8pPr marL="3657600" marR="0" lvl="7" indent="-323850" algn="ctr" rtl="0">
              <a:lnSpc>
                <a:spcPct val="100000"/>
              </a:lnSpc>
              <a:spcBef>
                <a:spcPts val="0"/>
              </a:spcBef>
              <a:spcAft>
                <a:spcPts val="0"/>
              </a:spcAft>
              <a:buClr>
                <a:schemeClr val="dk1"/>
              </a:buClr>
              <a:buSzPts val="1800"/>
              <a:buFont typeface="Red Hat Text"/>
              <a:buNone/>
              <a:defRPr sz="1800" b="0" i="0" u="none" strike="noStrike" cap="none">
                <a:solidFill>
                  <a:schemeClr val="dk1"/>
                </a:solidFill>
                <a:latin typeface="Red Hat Text"/>
                <a:ea typeface="Red Hat Text"/>
                <a:cs typeface="Red Hat Text"/>
                <a:sym typeface="Red Hat Text"/>
              </a:defRPr>
            </a:lvl8pPr>
            <a:lvl9pPr marL="4114800" marR="0" lvl="8" indent="-323850" algn="ctr" rtl="0">
              <a:lnSpc>
                <a:spcPct val="100000"/>
              </a:lnSpc>
              <a:spcBef>
                <a:spcPts val="0"/>
              </a:spcBef>
              <a:spcAft>
                <a:spcPts val="0"/>
              </a:spcAft>
              <a:buClr>
                <a:schemeClr val="dk1"/>
              </a:buClr>
              <a:buSzPts val="1800"/>
              <a:buFont typeface="Red Hat Text"/>
              <a:buNone/>
              <a:defRPr sz="1800" b="0" i="0" u="none" strike="noStrike" cap="none">
                <a:solidFill>
                  <a:schemeClr val="dk1"/>
                </a:solidFill>
                <a:latin typeface="Red Hat Text"/>
                <a:ea typeface="Red Hat Text"/>
                <a:cs typeface="Red Hat Text"/>
                <a:sym typeface="Red Hat Text"/>
              </a:defRPr>
            </a:lvl9pPr>
          </a:lstStyle>
          <a:p>
            <a:pPr fontAlgn="auto">
              <a:defRPr/>
            </a:pPr>
            <a:r>
              <a:rPr lang="fr-FR" sz="1800" b="1" kern="0" dirty="0">
                <a:solidFill>
                  <a:srgbClr val="00B050"/>
                </a:solidFill>
                <a:latin typeface="Calibri" panose="020F0502020204030204" pitchFamily="34" charset="0"/>
                <a:cs typeface="Calibri" panose="020F0502020204030204" pitchFamily="34" charset="0"/>
              </a:rPr>
              <a:t>Présenté par : A.Ouldjaoui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9">
            <a:extLst>
              <a:ext uri="{FF2B5EF4-FFF2-40B4-BE49-F238E27FC236}">
                <a16:creationId xmlns:a16="http://schemas.microsoft.com/office/drawing/2014/main" id="{B43A13FE-17BA-1161-C82A-FA2C36C53015}"/>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1" name="Rectangle 2">
            <a:extLst>
              <a:ext uri="{FF2B5EF4-FFF2-40B4-BE49-F238E27FC236}">
                <a16:creationId xmlns:a16="http://schemas.microsoft.com/office/drawing/2014/main" id="{8E37D694-D083-A085-F7A1-6B1C5BC8AD8C}"/>
              </a:ext>
            </a:extLst>
          </p:cNvPr>
          <p:cNvSpPr>
            <a:spLocks noChangeArrowheads="1"/>
          </p:cNvSpPr>
          <p:nvPr/>
        </p:nvSpPr>
        <p:spPr bwMode="auto">
          <a:xfrm>
            <a:off x="2162175" y="23813"/>
            <a:ext cx="4570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400" b="1">
                <a:solidFill>
                  <a:srgbClr val="FFFF00"/>
                </a:solidFill>
                <a:latin typeface="Calibri" panose="020F0502020204030204" pitchFamily="34" charset="0"/>
              </a:rPr>
              <a:t> </a:t>
            </a:r>
            <a:r>
              <a:rPr lang="fr-FR" altLang="en-US" sz="2800" b="1">
                <a:solidFill>
                  <a:srgbClr val="0070C0"/>
                </a:solidFill>
                <a:latin typeface="Calibri" panose="020F0502020204030204" pitchFamily="34" charset="0"/>
              </a:rPr>
              <a:t>2.2. Description des résultats</a:t>
            </a:r>
            <a:endParaRPr lang="fr-FR" altLang="en-US" sz="2800">
              <a:solidFill>
                <a:srgbClr val="0070C0"/>
              </a:solidFill>
              <a:latin typeface="Calibri" panose="020F0502020204030204" pitchFamily="34" charset="0"/>
            </a:endParaRPr>
          </a:p>
        </p:txBody>
      </p:sp>
      <p:sp>
        <p:nvSpPr>
          <p:cNvPr id="17412" name="Rectangle 4">
            <a:extLst>
              <a:ext uri="{FF2B5EF4-FFF2-40B4-BE49-F238E27FC236}">
                <a16:creationId xmlns:a16="http://schemas.microsoft.com/office/drawing/2014/main" id="{2504D198-4586-C65A-6BAD-0896B453529B}"/>
              </a:ext>
            </a:extLst>
          </p:cNvPr>
          <p:cNvSpPr>
            <a:spLocks noChangeArrowheads="1"/>
          </p:cNvSpPr>
          <p:nvPr/>
        </p:nvSpPr>
        <p:spPr bwMode="auto">
          <a:xfrm>
            <a:off x="381000" y="571500"/>
            <a:ext cx="8358188"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000" b="1"/>
              <a:t>	</a:t>
            </a:r>
            <a:r>
              <a:rPr lang="fr-FR" altLang="en-US" sz="2000" b="1">
                <a:latin typeface="Calibri" panose="020F0502020204030204" pitchFamily="34" charset="0"/>
              </a:rPr>
              <a:t>Tous les descendants issus du croisement d'une plante à fleurs pourpres avec une plante à fleurs blanches eurent des fleurs pourpres. Aucun hybride ne présenta de couleur intermédiaire.</a:t>
            </a:r>
          </a:p>
          <a:p>
            <a:pPr algn="just" eaLnBrk="1" hangingPunct="1"/>
            <a:r>
              <a:rPr lang="fr-FR" altLang="en-US" sz="2000" b="1">
                <a:latin typeface="Calibri" panose="020F0502020204030204" pitchFamily="34" charset="0"/>
              </a:rPr>
              <a:t>	Mendel qualifia le phénotype "fleurs pourpres" de </a:t>
            </a:r>
            <a:r>
              <a:rPr lang="fr-FR" altLang="en-US" sz="2000" b="1">
                <a:solidFill>
                  <a:srgbClr val="FF0000"/>
                </a:solidFill>
                <a:latin typeface="Calibri" panose="020F0502020204030204" pitchFamily="34" charset="0"/>
              </a:rPr>
              <a:t>dominant</a:t>
            </a:r>
            <a:r>
              <a:rPr lang="fr-FR" altLang="en-US" sz="2000" b="1">
                <a:latin typeface="Calibri" panose="020F0502020204030204" pitchFamily="34" charset="0"/>
              </a:rPr>
              <a:t> et le phénotype "fleurs blanches" de </a:t>
            </a:r>
            <a:r>
              <a:rPr lang="fr-FR" altLang="en-US" sz="2000" b="1">
                <a:solidFill>
                  <a:srgbClr val="FF0000"/>
                </a:solidFill>
                <a:latin typeface="Calibri" panose="020F0502020204030204" pitchFamily="34" charset="0"/>
              </a:rPr>
              <a:t>récessif.</a:t>
            </a:r>
          </a:p>
          <a:p>
            <a:pPr algn="just" eaLnBrk="1" hangingPunct="1"/>
            <a:r>
              <a:rPr lang="fr-FR" altLang="en-US" sz="2000" b="1">
                <a:solidFill>
                  <a:srgbClr val="FF3300"/>
                </a:solidFill>
                <a:latin typeface="Calibri" panose="020F0502020204030204" pitchFamily="34" charset="0"/>
              </a:rPr>
              <a:t>	</a:t>
            </a:r>
            <a:r>
              <a:rPr lang="fr-FR" altLang="en-US" sz="2000" b="1">
                <a:latin typeface="Calibri" panose="020F0502020204030204" pitchFamily="34" charset="0"/>
              </a:rPr>
              <a:t>Le même phénomène se produisit lors du croisement des deux lignées pures de chacune des 7 paires : les hybrides présentèrent tous le même phénotype, identique à celui de l'un des deux parents, le phénotype dominant par définition.</a:t>
            </a:r>
          </a:p>
          <a:p>
            <a:pPr algn="just" eaLnBrk="1" hangingPunct="1"/>
            <a:r>
              <a:rPr lang="fr-FR" altLang="en-US" sz="2000" b="1">
                <a:latin typeface="Calibri" panose="020F0502020204030204" pitchFamily="34" charset="0"/>
              </a:rPr>
              <a:t>Ensuite, Mendel fit se reproduire les hybrides par autofécondation. </a:t>
            </a:r>
            <a:r>
              <a:rPr lang="fr-FR" altLang="en-US" sz="2000" b="1">
                <a:solidFill>
                  <a:srgbClr val="00B050"/>
                </a:solidFill>
                <a:latin typeface="Calibri" panose="020F0502020204030204" pitchFamily="34" charset="0"/>
              </a:rPr>
              <a:t>Dans la génération F2</a:t>
            </a:r>
            <a:r>
              <a:rPr lang="fr-FR" altLang="en-US" sz="2000" b="1">
                <a:latin typeface="Calibri" panose="020F0502020204030204" pitchFamily="34" charset="0"/>
              </a:rPr>
              <a:t>, deux phénotypes étaient présents : les phénotypes des deux lignées pures parentales. </a:t>
            </a:r>
            <a:r>
              <a:rPr lang="fr-FR" altLang="en-US" sz="2000" b="1">
                <a:solidFill>
                  <a:srgbClr val="00B050"/>
                </a:solidFill>
                <a:latin typeface="Calibri" panose="020F0502020204030204" pitchFamily="34" charset="0"/>
              </a:rPr>
              <a:t>Le phénotype récessif était réapparu</a:t>
            </a:r>
            <a:r>
              <a:rPr lang="fr-FR" altLang="en-US" sz="2000" b="1">
                <a:latin typeface="Calibri" panose="020F0502020204030204" pitchFamily="34" charset="0"/>
              </a:rPr>
              <a:t>. Mendel compta alors le nombre de plantes correspondant à chaque phénotype.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9">
            <a:extLst>
              <a:ext uri="{FF2B5EF4-FFF2-40B4-BE49-F238E27FC236}">
                <a16:creationId xmlns:a16="http://schemas.microsoft.com/office/drawing/2014/main" id="{5565B786-8184-EE61-52DB-C380EA0BC7D2}"/>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 name="Rectangle 4">
            <a:extLst>
              <a:ext uri="{FF2B5EF4-FFF2-40B4-BE49-F238E27FC236}">
                <a16:creationId xmlns:a16="http://schemas.microsoft.com/office/drawing/2014/main" id="{B1BB7F99-0DD6-302E-D20E-E3B39A8B4AE5}"/>
              </a:ext>
            </a:extLst>
          </p:cNvPr>
          <p:cNvSpPr>
            <a:spLocks noChangeArrowheads="1"/>
          </p:cNvSpPr>
          <p:nvPr/>
        </p:nvSpPr>
        <p:spPr bwMode="auto">
          <a:xfrm>
            <a:off x="3041650" y="11113"/>
            <a:ext cx="278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Monohybridisme</a:t>
            </a:r>
            <a:endParaRPr lang="fr-FR" altLang="en-US" sz="2800">
              <a:solidFill>
                <a:srgbClr val="0070C0"/>
              </a:solidFill>
              <a:latin typeface="Calibri" panose="020F0502020204030204" pitchFamily="34" charset="0"/>
            </a:endParaRPr>
          </a:p>
        </p:txBody>
      </p:sp>
      <p:sp>
        <p:nvSpPr>
          <p:cNvPr id="18436" name="Rectangle 3">
            <a:extLst>
              <a:ext uri="{FF2B5EF4-FFF2-40B4-BE49-F238E27FC236}">
                <a16:creationId xmlns:a16="http://schemas.microsoft.com/office/drawing/2014/main" id="{C21EC2CD-2D3E-1DA7-5212-CAC212474370}"/>
              </a:ext>
            </a:extLst>
          </p:cNvPr>
          <p:cNvSpPr>
            <a:spLocks noChangeArrowheads="1"/>
          </p:cNvSpPr>
          <p:nvPr/>
        </p:nvSpPr>
        <p:spPr bwMode="auto">
          <a:xfrm>
            <a:off x="500063" y="595313"/>
            <a:ext cx="821531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400" b="1"/>
              <a:t>	</a:t>
            </a:r>
            <a:r>
              <a:rPr lang="fr-FR" altLang="en-US" sz="2400" b="1">
                <a:latin typeface="Calibri" panose="020F0502020204030204" pitchFamily="34" charset="0"/>
              </a:rPr>
              <a:t>Le fait remarquable est que le rapport entre le nombre de plantes de phénotype dominant et le nombre de plantes de phénotype récessif est proche de 3 dans toutes les expériences.</a:t>
            </a:r>
          </a:p>
          <a:p>
            <a:pPr algn="just" eaLnBrk="1" hangingPunct="1"/>
            <a:r>
              <a:rPr lang="fr-FR" altLang="en-US" sz="2400" b="1">
                <a:latin typeface="Calibri" panose="020F0502020204030204" pitchFamily="34" charset="0"/>
              </a:rPr>
              <a:t>	De plus, des études supplémentaires montrèrent que les plantes de phénotype récessif étaient de lignée pures et que parmi les plantes de phénotype dominant il y avait en réalité deux groupes : un premier tiers correspondait à des plantes de lignée pure et les deux tiers restant à des plantes similaires aux hybrides F1 c'est-à-dire dont les descendants portent les caractères dominants et récessifs dans le rapport 3 à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9">
            <a:extLst>
              <a:ext uri="{FF2B5EF4-FFF2-40B4-BE49-F238E27FC236}">
                <a16:creationId xmlns:a16="http://schemas.microsoft.com/office/drawing/2014/main" id="{1CB7199E-8EDC-4285-9F0D-B6C349FE5549}"/>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59" name="Rectangle 2">
            <a:extLst>
              <a:ext uri="{FF2B5EF4-FFF2-40B4-BE49-F238E27FC236}">
                <a16:creationId xmlns:a16="http://schemas.microsoft.com/office/drawing/2014/main" id="{B53019CF-C3B9-C60A-8A55-AB99CF83413F}"/>
              </a:ext>
            </a:extLst>
          </p:cNvPr>
          <p:cNvSpPr>
            <a:spLocks noChangeArrowheads="1"/>
          </p:cNvSpPr>
          <p:nvPr/>
        </p:nvSpPr>
        <p:spPr bwMode="auto">
          <a:xfrm>
            <a:off x="2400300" y="34925"/>
            <a:ext cx="4011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nl-NL" altLang="en-US" sz="2800" b="1">
                <a:solidFill>
                  <a:srgbClr val="0070C0"/>
                </a:solidFill>
                <a:latin typeface="Calibri" panose="020F0502020204030204" pitchFamily="34" charset="0"/>
              </a:rPr>
              <a:t>2.3. La theorie de Mendel</a:t>
            </a:r>
            <a:endParaRPr lang="fr-FR" altLang="en-US" sz="2800" b="1">
              <a:solidFill>
                <a:srgbClr val="0070C0"/>
              </a:solidFill>
              <a:latin typeface="Calibri" panose="020F0502020204030204" pitchFamily="34" charset="0"/>
            </a:endParaRPr>
          </a:p>
        </p:txBody>
      </p:sp>
      <p:sp>
        <p:nvSpPr>
          <p:cNvPr id="19460" name="Rectangle 3">
            <a:extLst>
              <a:ext uri="{FF2B5EF4-FFF2-40B4-BE49-F238E27FC236}">
                <a16:creationId xmlns:a16="http://schemas.microsoft.com/office/drawing/2014/main" id="{ABD26040-940B-2869-6A81-522A28B7E69D}"/>
              </a:ext>
            </a:extLst>
          </p:cNvPr>
          <p:cNvSpPr>
            <a:spLocks noChangeArrowheads="1"/>
          </p:cNvSpPr>
          <p:nvPr/>
        </p:nvSpPr>
        <p:spPr bwMode="auto">
          <a:xfrm>
            <a:off x="500063" y="585788"/>
            <a:ext cx="8215312"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1800" b="1">
                <a:latin typeface="Calibri" panose="020F0502020204030204" pitchFamily="34" charset="0"/>
              </a:rPr>
              <a:t>	</a:t>
            </a:r>
            <a:r>
              <a:rPr lang="fr-FR" altLang="en-US" sz="1600" b="1">
                <a:latin typeface="Calibri" panose="020F0502020204030204" pitchFamily="34" charset="0"/>
              </a:rPr>
              <a:t>Pour expliquer ces résultats, le botaniste proposa de modéliser la transmission d'un caractère donné comme suit :</a:t>
            </a:r>
          </a:p>
          <a:p>
            <a:pPr algn="just" eaLnBrk="1" hangingPunct="1"/>
            <a:r>
              <a:rPr lang="fr-FR" altLang="en-US" sz="1600" b="1">
                <a:latin typeface="Calibri" panose="020F0502020204030204" pitchFamily="34" charset="0"/>
              </a:rPr>
              <a:t>- Existence des </a:t>
            </a:r>
            <a:r>
              <a:rPr lang="fr-FR" altLang="en-US" sz="1600" b="1">
                <a:solidFill>
                  <a:srgbClr val="FF0000"/>
                </a:solidFill>
                <a:latin typeface="Calibri" panose="020F0502020204030204" pitchFamily="34" charset="0"/>
              </a:rPr>
              <a:t>gènes</a:t>
            </a:r>
            <a:r>
              <a:rPr lang="fr-FR" altLang="en-US" sz="1600" b="1">
                <a:latin typeface="Calibri" panose="020F0502020204030204" pitchFamily="34" charset="0"/>
              </a:rPr>
              <a:t> : il existe des déterminants de l'hérédité de nature particulaire, les gènes. Un gène a deux formes possibles, ou </a:t>
            </a:r>
            <a:r>
              <a:rPr lang="fr-FR" altLang="en-US" sz="1600" b="1">
                <a:solidFill>
                  <a:srgbClr val="FF0000"/>
                </a:solidFill>
                <a:latin typeface="Calibri" panose="020F0502020204030204" pitchFamily="34" charset="0"/>
              </a:rPr>
              <a:t>allèles</a:t>
            </a:r>
            <a:r>
              <a:rPr lang="fr-FR" altLang="en-US" sz="1600" b="1">
                <a:latin typeface="Calibri" panose="020F0502020204030204" pitchFamily="34" charset="0"/>
              </a:rPr>
              <a:t>, chacune correspondant à un phénotype, soit </a:t>
            </a:r>
            <a:r>
              <a:rPr lang="fr-FR" altLang="en-US" sz="1600" b="1">
                <a:solidFill>
                  <a:srgbClr val="00B050"/>
                </a:solidFill>
                <a:latin typeface="Calibri" panose="020F0502020204030204" pitchFamily="34" charset="0"/>
              </a:rPr>
              <a:t>A</a:t>
            </a:r>
            <a:r>
              <a:rPr lang="fr-FR" altLang="en-US" sz="1600" b="1">
                <a:latin typeface="Calibri" panose="020F0502020204030204" pitchFamily="34" charset="0"/>
              </a:rPr>
              <a:t> l'allèle du phénotype dominant et </a:t>
            </a:r>
            <a:r>
              <a:rPr lang="fr-FR" altLang="en-US" sz="1600" b="1">
                <a:solidFill>
                  <a:srgbClr val="00B050"/>
                </a:solidFill>
                <a:latin typeface="Calibri" panose="020F0502020204030204" pitchFamily="34" charset="0"/>
              </a:rPr>
              <a:t>a</a:t>
            </a:r>
            <a:r>
              <a:rPr lang="fr-FR" altLang="en-US" sz="1600" b="1">
                <a:latin typeface="Calibri" panose="020F0502020204030204" pitchFamily="34" charset="0"/>
              </a:rPr>
              <a:t> l'allèle du phénotype récessif.</a:t>
            </a:r>
          </a:p>
          <a:p>
            <a:pPr algn="just" eaLnBrk="1" hangingPunct="1">
              <a:buFontTx/>
              <a:buChar char="-"/>
            </a:pPr>
            <a:endParaRPr lang="fr-FR" altLang="en-US" sz="1600" b="1">
              <a:latin typeface="Calibri" panose="020F0502020204030204" pitchFamily="34" charset="0"/>
            </a:endParaRPr>
          </a:p>
          <a:p>
            <a:pPr algn="just" eaLnBrk="1" hangingPunct="1"/>
            <a:r>
              <a:rPr lang="fr-FR" altLang="en-US" sz="1600" b="1">
                <a:latin typeface="Calibri" panose="020F0502020204030204" pitchFamily="34" charset="0"/>
              </a:rPr>
              <a:t>- Une plante adulte possède une paire (non ordonnée) de </a:t>
            </a:r>
            <a:r>
              <a:rPr lang="fr-FR" altLang="en-US" sz="1600" b="1">
                <a:solidFill>
                  <a:srgbClr val="FF0000"/>
                </a:solidFill>
                <a:latin typeface="Calibri" panose="020F0502020204030204" pitchFamily="34" charset="0"/>
              </a:rPr>
              <a:t>gènes</a:t>
            </a:r>
            <a:r>
              <a:rPr lang="fr-FR" altLang="en-US" sz="1600" b="1">
                <a:latin typeface="Calibri" panose="020F0502020204030204" pitchFamily="34" charset="0"/>
              </a:rPr>
              <a:t>, le génotype de la plante, qui peut donc être : </a:t>
            </a:r>
            <a:r>
              <a:rPr lang="fr-FR" altLang="en-US" sz="1600" b="1">
                <a:solidFill>
                  <a:srgbClr val="00B050"/>
                </a:solidFill>
                <a:latin typeface="Calibri" panose="020F0502020204030204" pitchFamily="34" charset="0"/>
              </a:rPr>
              <a:t>AA, Aa, aa.</a:t>
            </a:r>
          </a:p>
          <a:p>
            <a:pPr algn="just" eaLnBrk="1" hangingPunct="1">
              <a:buFontTx/>
              <a:buChar char="-"/>
            </a:pPr>
            <a:endParaRPr lang="fr-FR" altLang="en-US" sz="1600" b="1">
              <a:latin typeface="Calibri" panose="020F0502020204030204" pitchFamily="34" charset="0"/>
            </a:endParaRPr>
          </a:p>
          <a:p>
            <a:pPr algn="just" eaLnBrk="1" hangingPunct="1"/>
            <a:r>
              <a:rPr lang="fr-FR" altLang="en-US" sz="1600" b="1">
                <a:latin typeface="Calibri" panose="020F0502020204030204" pitchFamily="34" charset="0"/>
              </a:rPr>
              <a:t>- Le phénotype d'une plante est déterminé par son génotype : le phénotype récessif est observé seulement si le génotype est </a:t>
            </a:r>
            <a:r>
              <a:rPr lang="fr-FR" altLang="en-US" sz="1600" b="1">
                <a:solidFill>
                  <a:srgbClr val="00B050"/>
                </a:solidFill>
                <a:latin typeface="Calibri" panose="020F0502020204030204" pitchFamily="34" charset="0"/>
              </a:rPr>
              <a:t>aa</a:t>
            </a:r>
            <a:r>
              <a:rPr lang="fr-FR" altLang="en-US" sz="1600" b="1">
                <a:latin typeface="Calibri" panose="020F0502020204030204" pitchFamily="34" charset="0"/>
              </a:rPr>
              <a:t>, les autres génotypes donnent le phénotype </a:t>
            </a:r>
            <a:r>
              <a:rPr lang="fr-FR" altLang="en-US" sz="1600" b="1">
                <a:solidFill>
                  <a:srgbClr val="00B050"/>
                </a:solidFill>
                <a:latin typeface="Calibri" panose="020F0502020204030204" pitchFamily="34" charset="0"/>
              </a:rPr>
              <a:t>A</a:t>
            </a:r>
            <a:r>
              <a:rPr lang="fr-FR" altLang="en-US" sz="1600" b="1">
                <a:latin typeface="Calibri" panose="020F0502020204030204" pitchFamily="34" charset="0"/>
              </a:rPr>
              <a:t>.</a:t>
            </a:r>
          </a:p>
          <a:p>
            <a:pPr algn="just" eaLnBrk="1" hangingPunct="1">
              <a:buFontTx/>
              <a:buChar char="-"/>
            </a:pPr>
            <a:endParaRPr lang="fr-FR" altLang="en-US" sz="1600" b="1">
              <a:latin typeface="Calibri" panose="020F0502020204030204" pitchFamily="34" charset="0"/>
            </a:endParaRPr>
          </a:p>
          <a:p>
            <a:pPr algn="just" eaLnBrk="1" hangingPunct="1"/>
            <a:r>
              <a:rPr lang="fr-FR" altLang="en-US" sz="1600" b="1">
                <a:latin typeface="Calibri" panose="020F0502020204030204" pitchFamily="34" charset="0"/>
              </a:rPr>
              <a:t>- Le génotype d'une plante dépend de celui de ses parents de la manière suivante : chacune des deux gamètes (le pollen et l'ovule) intervenues lors de sa création, est porteuse d'un des deux allèles du parent dont elle provient, chaque allèle étant équiprobable, et ce indépendamment de l'autre gamète; le génotype du descendant est la réunion des deux allèles portés par les gamètes.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9">
            <a:extLst>
              <a:ext uri="{FF2B5EF4-FFF2-40B4-BE49-F238E27FC236}">
                <a16:creationId xmlns:a16="http://schemas.microsoft.com/office/drawing/2014/main" id="{30893A2E-558B-AC6E-E9F1-F1FF102EC0CE}"/>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3" name="Rectangle 11">
            <a:extLst>
              <a:ext uri="{FF2B5EF4-FFF2-40B4-BE49-F238E27FC236}">
                <a16:creationId xmlns:a16="http://schemas.microsoft.com/office/drawing/2014/main" id="{2DF01AA4-B195-7142-38A3-E49817C1DDAE}"/>
              </a:ext>
            </a:extLst>
          </p:cNvPr>
          <p:cNvSpPr>
            <a:spLocks noChangeArrowheads="1"/>
          </p:cNvSpPr>
          <p:nvPr/>
        </p:nvSpPr>
        <p:spPr bwMode="auto">
          <a:xfrm>
            <a:off x="3041650" y="11113"/>
            <a:ext cx="278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Monohybridisme</a:t>
            </a:r>
            <a:endParaRPr lang="fr-FR" altLang="en-US" sz="2800">
              <a:solidFill>
                <a:srgbClr val="0070C0"/>
              </a:solidFill>
              <a:latin typeface="Calibri" panose="020F0502020204030204" pitchFamily="34" charset="0"/>
            </a:endParaRPr>
          </a:p>
        </p:txBody>
      </p:sp>
      <p:sp>
        <p:nvSpPr>
          <p:cNvPr id="20484" name="Rectangle 3">
            <a:extLst>
              <a:ext uri="{FF2B5EF4-FFF2-40B4-BE49-F238E27FC236}">
                <a16:creationId xmlns:a16="http://schemas.microsoft.com/office/drawing/2014/main" id="{25B90B90-0FF5-FAD1-5C4A-CA7B939AC1F4}"/>
              </a:ext>
            </a:extLst>
          </p:cNvPr>
          <p:cNvSpPr>
            <a:spLocks noChangeArrowheads="1"/>
          </p:cNvSpPr>
          <p:nvPr/>
        </p:nvSpPr>
        <p:spPr bwMode="auto">
          <a:xfrm>
            <a:off x="428625" y="595313"/>
            <a:ext cx="82867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400" b="1"/>
              <a:t>	</a:t>
            </a:r>
            <a:r>
              <a:rPr lang="fr-FR" altLang="en-US" sz="2000" b="1">
                <a:latin typeface="Calibri" panose="020F0502020204030204" pitchFamily="34" charset="0"/>
              </a:rPr>
              <a:t>Le dernier point est nommé aujourd'hui loi de ségrégation (des gènes au niveau des gamètes) et a pour conséquence qu'une plante hérite d'un des deux allèles (avec équiprobabilité) de chacun de ses parents (qui peuvent être la même plante), les deux transmissions étant indépendantes. 	Dans le modèle de Mendel, une plante de génotype </a:t>
            </a:r>
            <a:r>
              <a:rPr lang="fr-FR" altLang="en-US" sz="2000" b="1">
                <a:solidFill>
                  <a:srgbClr val="FF0000"/>
                </a:solidFill>
                <a:latin typeface="Calibri" panose="020F0502020204030204" pitchFamily="34" charset="0"/>
              </a:rPr>
              <a:t>AA</a:t>
            </a:r>
            <a:r>
              <a:rPr lang="fr-FR" altLang="en-US" sz="2000" b="1">
                <a:latin typeface="Calibri" panose="020F0502020204030204" pitchFamily="34" charset="0"/>
              </a:rPr>
              <a:t> (ou </a:t>
            </a:r>
            <a:r>
              <a:rPr lang="fr-FR" altLang="en-US" sz="2000" b="1">
                <a:solidFill>
                  <a:srgbClr val="FF0000"/>
                </a:solidFill>
                <a:latin typeface="Calibri" panose="020F0502020204030204" pitchFamily="34" charset="0"/>
              </a:rPr>
              <a:t>aa</a:t>
            </a:r>
            <a:r>
              <a:rPr lang="fr-FR" altLang="en-US" sz="2000" b="1">
                <a:latin typeface="Calibri" panose="020F0502020204030204" pitchFamily="34" charset="0"/>
              </a:rPr>
              <a:t>) aura, par autofécondation, des descendants de même génotype. Une plante de génotype </a:t>
            </a:r>
            <a:r>
              <a:rPr lang="fr-FR" altLang="en-US" sz="2000" b="1">
                <a:solidFill>
                  <a:srgbClr val="FF0000"/>
                </a:solidFill>
                <a:latin typeface="Calibri" panose="020F0502020204030204" pitchFamily="34" charset="0"/>
              </a:rPr>
              <a:t>Aa</a:t>
            </a:r>
            <a:r>
              <a:rPr lang="fr-FR" altLang="en-US" sz="2000" b="1">
                <a:latin typeface="Calibri" panose="020F0502020204030204" pitchFamily="34" charset="0"/>
              </a:rPr>
              <a:t> aura un descendant, par autofécondation, présentant un des trois génotypes possibles avec les probabilités suivantes :</a:t>
            </a:r>
          </a:p>
        </p:txBody>
      </p:sp>
      <p:graphicFrame>
        <p:nvGraphicFramePr>
          <p:cNvPr id="20" name="Tableau 19">
            <a:extLst>
              <a:ext uri="{FF2B5EF4-FFF2-40B4-BE49-F238E27FC236}">
                <a16:creationId xmlns:a16="http://schemas.microsoft.com/office/drawing/2014/main" id="{2E33B6DE-6CAB-DA0C-36D6-E159318DB575}"/>
              </a:ext>
            </a:extLst>
          </p:cNvPr>
          <p:cNvGraphicFramePr>
            <a:graphicFrameLocks noGrp="1"/>
          </p:cNvGraphicFramePr>
          <p:nvPr/>
        </p:nvGraphicFramePr>
        <p:xfrm>
          <a:off x="619125" y="3214688"/>
          <a:ext cx="7858125" cy="1416050"/>
        </p:xfrm>
        <a:graphic>
          <a:graphicData uri="http://schemas.openxmlformats.org/drawingml/2006/table">
            <a:tbl>
              <a:tblPr firstRow="1" bandRow="1">
                <a:tableStyleId>{5C22544A-7EE6-4342-B048-85BDC9FD1C3A}</a:tableStyleId>
              </a:tblPr>
              <a:tblGrid>
                <a:gridCol w="1964531">
                  <a:extLst>
                    <a:ext uri="{9D8B030D-6E8A-4147-A177-3AD203B41FA5}">
                      <a16:colId xmlns:a16="http://schemas.microsoft.com/office/drawing/2014/main" val="20000"/>
                    </a:ext>
                  </a:extLst>
                </a:gridCol>
                <a:gridCol w="1964531">
                  <a:extLst>
                    <a:ext uri="{9D8B030D-6E8A-4147-A177-3AD203B41FA5}">
                      <a16:colId xmlns:a16="http://schemas.microsoft.com/office/drawing/2014/main" val="20001"/>
                    </a:ext>
                  </a:extLst>
                </a:gridCol>
                <a:gridCol w="1964531">
                  <a:extLst>
                    <a:ext uri="{9D8B030D-6E8A-4147-A177-3AD203B41FA5}">
                      <a16:colId xmlns:a16="http://schemas.microsoft.com/office/drawing/2014/main" val="20002"/>
                    </a:ext>
                  </a:extLst>
                </a:gridCol>
                <a:gridCol w="1964531">
                  <a:extLst>
                    <a:ext uri="{9D8B030D-6E8A-4147-A177-3AD203B41FA5}">
                      <a16:colId xmlns:a16="http://schemas.microsoft.com/office/drawing/2014/main" val="20003"/>
                    </a:ext>
                  </a:extLst>
                </a:gridCol>
              </a:tblGrid>
              <a:tr h="708025">
                <a:tc>
                  <a:txBody>
                    <a:bodyPr/>
                    <a:lstStyle/>
                    <a:p>
                      <a:pPr algn="ctr"/>
                      <a:r>
                        <a:rPr lang="fr-FR" sz="2400" b="1" kern="1200" baseline="0" dirty="0">
                          <a:solidFill>
                            <a:schemeClr val="lt1"/>
                          </a:solidFill>
                          <a:latin typeface="Calibri" pitchFamily="34" charset="0"/>
                          <a:ea typeface="+mn-ea"/>
                          <a:cs typeface="+mn-cs"/>
                        </a:rPr>
                        <a:t>Génotype</a:t>
                      </a:r>
                      <a:endParaRPr lang="fr-FR" sz="2400" b="1" dirty="0">
                        <a:latin typeface="Calibri" pitchFamily="34" charset="0"/>
                      </a:endParaRPr>
                    </a:p>
                  </a:txBody>
                  <a:tcPr marL="91439" marR="91439" marT="45699" marB="45699">
                    <a:solidFill>
                      <a:schemeClr val="tx1"/>
                    </a:solidFill>
                  </a:tcPr>
                </a:tc>
                <a:tc>
                  <a:txBody>
                    <a:bodyPr/>
                    <a:lstStyle/>
                    <a:p>
                      <a:pPr algn="ctr"/>
                      <a:r>
                        <a:rPr lang="fr-FR" sz="2400" b="1" kern="1200" baseline="0" dirty="0">
                          <a:solidFill>
                            <a:schemeClr val="lt1"/>
                          </a:solidFill>
                          <a:latin typeface="Calibri" pitchFamily="34" charset="0"/>
                          <a:ea typeface="+mn-ea"/>
                          <a:cs typeface="+mn-cs"/>
                        </a:rPr>
                        <a:t>AA</a:t>
                      </a:r>
                      <a:endParaRPr lang="fr-FR" sz="2400" b="1" dirty="0">
                        <a:latin typeface="Calibri" pitchFamily="34" charset="0"/>
                      </a:endParaRPr>
                    </a:p>
                  </a:txBody>
                  <a:tcPr marL="91439" marR="91439" marT="45699" marB="45699">
                    <a:solidFill>
                      <a:schemeClr val="tx1"/>
                    </a:solidFill>
                  </a:tcPr>
                </a:tc>
                <a:tc>
                  <a:txBody>
                    <a:bodyPr/>
                    <a:lstStyle/>
                    <a:p>
                      <a:pPr algn="ctr"/>
                      <a:r>
                        <a:rPr lang="fr-FR" sz="2400" b="1" kern="1200" baseline="0" dirty="0">
                          <a:solidFill>
                            <a:schemeClr val="lt1"/>
                          </a:solidFill>
                          <a:latin typeface="Calibri" pitchFamily="34" charset="0"/>
                          <a:ea typeface="+mn-ea"/>
                          <a:cs typeface="+mn-cs"/>
                        </a:rPr>
                        <a:t>aa</a:t>
                      </a:r>
                      <a:endParaRPr lang="fr-FR" sz="2400" b="1" dirty="0">
                        <a:latin typeface="Calibri" pitchFamily="34" charset="0"/>
                      </a:endParaRPr>
                    </a:p>
                  </a:txBody>
                  <a:tcPr marL="91439" marR="91439" marT="45699" marB="45699">
                    <a:solidFill>
                      <a:schemeClr val="tx1"/>
                    </a:solidFill>
                  </a:tcPr>
                </a:tc>
                <a:tc>
                  <a:txBody>
                    <a:bodyPr/>
                    <a:lstStyle/>
                    <a:p>
                      <a:pPr algn="ctr"/>
                      <a:r>
                        <a:rPr lang="fr-FR" sz="2400" b="1" kern="1200" baseline="0" dirty="0">
                          <a:solidFill>
                            <a:schemeClr val="lt1"/>
                          </a:solidFill>
                          <a:latin typeface="Calibri" pitchFamily="34" charset="0"/>
                          <a:ea typeface="+mn-ea"/>
                          <a:cs typeface="+mn-cs"/>
                        </a:rPr>
                        <a:t>Aa</a:t>
                      </a:r>
                      <a:endParaRPr lang="fr-FR" sz="2400" b="1" dirty="0">
                        <a:latin typeface="Calibri" pitchFamily="34" charset="0"/>
                      </a:endParaRPr>
                    </a:p>
                  </a:txBody>
                  <a:tcPr marL="91439" marR="91439" marT="45699" marB="45699">
                    <a:solidFill>
                      <a:schemeClr val="tx1"/>
                    </a:solidFill>
                  </a:tcPr>
                </a:tc>
                <a:extLst>
                  <a:ext uri="{0D108BD9-81ED-4DB2-BD59-A6C34878D82A}">
                    <a16:rowId xmlns:a16="http://schemas.microsoft.com/office/drawing/2014/main" val="10000"/>
                  </a:ext>
                </a:extLst>
              </a:tr>
              <a:tr h="708025">
                <a:tc>
                  <a:txBody>
                    <a:bodyPr/>
                    <a:lstStyle/>
                    <a:p>
                      <a:pPr algn="ctr"/>
                      <a:r>
                        <a:rPr lang="fr-FR" sz="2400" b="1" kern="1200" baseline="0" dirty="0">
                          <a:solidFill>
                            <a:schemeClr val="bg1"/>
                          </a:solidFill>
                          <a:latin typeface="Calibri" pitchFamily="34" charset="0"/>
                          <a:ea typeface="+mn-ea"/>
                          <a:cs typeface="+mn-cs"/>
                        </a:rPr>
                        <a:t>Probabilité</a:t>
                      </a:r>
                      <a:endParaRPr lang="fr-FR" sz="2400" b="1" dirty="0">
                        <a:solidFill>
                          <a:schemeClr val="bg1"/>
                        </a:solidFill>
                        <a:latin typeface="Calibri" pitchFamily="34" charset="0"/>
                      </a:endParaRPr>
                    </a:p>
                  </a:txBody>
                  <a:tcPr marL="91439" marR="91439" marT="45699" marB="45699">
                    <a:solidFill>
                      <a:srgbClr val="C00000"/>
                    </a:solidFill>
                  </a:tcPr>
                </a:tc>
                <a:tc>
                  <a:txBody>
                    <a:bodyPr/>
                    <a:lstStyle/>
                    <a:p>
                      <a:pPr algn="ctr"/>
                      <a:r>
                        <a:rPr lang="fr-FR" sz="2400" b="1" kern="1200" baseline="0" dirty="0">
                          <a:solidFill>
                            <a:schemeClr val="bg1"/>
                          </a:solidFill>
                          <a:latin typeface="Calibri" pitchFamily="34" charset="0"/>
                          <a:ea typeface="+mn-ea"/>
                          <a:cs typeface="+mn-cs"/>
                        </a:rPr>
                        <a:t>1/4</a:t>
                      </a:r>
                      <a:endParaRPr lang="fr-FR" sz="2400" b="1" dirty="0">
                        <a:solidFill>
                          <a:schemeClr val="bg1"/>
                        </a:solidFill>
                        <a:latin typeface="Calibri" pitchFamily="34" charset="0"/>
                      </a:endParaRPr>
                    </a:p>
                  </a:txBody>
                  <a:tcPr marL="91439" marR="91439" marT="45699" marB="45699">
                    <a:solidFill>
                      <a:srgbClr val="C00000"/>
                    </a:solidFill>
                  </a:tcPr>
                </a:tc>
                <a:tc>
                  <a:txBody>
                    <a:bodyPr/>
                    <a:lstStyle/>
                    <a:p>
                      <a:pPr algn="ctr"/>
                      <a:r>
                        <a:rPr lang="fr-FR" sz="2400" b="1" kern="1200" baseline="0" dirty="0">
                          <a:solidFill>
                            <a:schemeClr val="bg1"/>
                          </a:solidFill>
                          <a:latin typeface="Calibri" pitchFamily="34" charset="0"/>
                          <a:ea typeface="+mn-ea"/>
                          <a:cs typeface="+mn-cs"/>
                        </a:rPr>
                        <a:t>1/4</a:t>
                      </a:r>
                      <a:endParaRPr lang="fr-FR" sz="2400" b="1" dirty="0">
                        <a:solidFill>
                          <a:schemeClr val="bg1"/>
                        </a:solidFill>
                        <a:latin typeface="Calibri" pitchFamily="34" charset="0"/>
                      </a:endParaRPr>
                    </a:p>
                  </a:txBody>
                  <a:tcPr marL="91439" marR="91439" marT="45699" marB="45699">
                    <a:solidFill>
                      <a:srgbClr val="C00000"/>
                    </a:solidFill>
                  </a:tcPr>
                </a:tc>
                <a:tc>
                  <a:txBody>
                    <a:bodyPr/>
                    <a:lstStyle/>
                    <a:p>
                      <a:pPr algn="ctr"/>
                      <a:r>
                        <a:rPr lang="fr-FR" sz="2400" b="1" kern="1200" baseline="0" dirty="0">
                          <a:solidFill>
                            <a:schemeClr val="bg1"/>
                          </a:solidFill>
                          <a:latin typeface="Calibri" pitchFamily="34" charset="0"/>
                          <a:ea typeface="+mn-ea"/>
                          <a:cs typeface="+mn-cs"/>
                        </a:rPr>
                        <a:t>1/2</a:t>
                      </a:r>
                      <a:endParaRPr lang="fr-FR" sz="2400" b="1" dirty="0">
                        <a:solidFill>
                          <a:schemeClr val="bg1"/>
                        </a:solidFill>
                        <a:latin typeface="Calibri" pitchFamily="34" charset="0"/>
                      </a:endParaRPr>
                    </a:p>
                  </a:txBody>
                  <a:tcPr marL="91439" marR="91439" marT="45699" marB="45699">
                    <a:solidFill>
                      <a:srgbClr val="C00000"/>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9">
            <a:extLst>
              <a:ext uri="{FF2B5EF4-FFF2-40B4-BE49-F238E27FC236}">
                <a16:creationId xmlns:a16="http://schemas.microsoft.com/office/drawing/2014/main" id="{0D19BBED-16CB-45FA-29E8-7BF6FA45ABD9}"/>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7" name="Rectangle 5">
            <a:extLst>
              <a:ext uri="{FF2B5EF4-FFF2-40B4-BE49-F238E27FC236}">
                <a16:creationId xmlns:a16="http://schemas.microsoft.com/office/drawing/2014/main" id="{13BFBCBD-484F-4A7D-F23A-D58C560F0081}"/>
              </a:ext>
            </a:extLst>
          </p:cNvPr>
          <p:cNvSpPr>
            <a:spLocks noChangeArrowheads="1"/>
          </p:cNvSpPr>
          <p:nvPr/>
        </p:nvSpPr>
        <p:spPr bwMode="auto">
          <a:xfrm>
            <a:off x="3041650" y="11113"/>
            <a:ext cx="278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Monohybridisme</a:t>
            </a:r>
            <a:endParaRPr lang="fr-FR" altLang="en-US" sz="2800">
              <a:solidFill>
                <a:srgbClr val="0070C0"/>
              </a:solidFill>
              <a:latin typeface="Calibri" panose="020F0502020204030204" pitchFamily="34" charset="0"/>
            </a:endParaRPr>
          </a:p>
        </p:txBody>
      </p:sp>
      <p:sp>
        <p:nvSpPr>
          <p:cNvPr id="21508" name="Rectangle 3">
            <a:extLst>
              <a:ext uri="{FF2B5EF4-FFF2-40B4-BE49-F238E27FC236}">
                <a16:creationId xmlns:a16="http://schemas.microsoft.com/office/drawing/2014/main" id="{4425BCFD-6644-C53A-09C4-A3F51C59ECDA}"/>
              </a:ext>
            </a:extLst>
          </p:cNvPr>
          <p:cNvSpPr>
            <a:spLocks noChangeArrowheads="1"/>
          </p:cNvSpPr>
          <p:nvPr/>
        </p:nvSpPr>
        <p:spPr bwMode="auto">
          <a:xfrm>
            <a:off x="404813" y="606425"/>
            <a:ext cx="835818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000" b="1"/>
              <a:t>	</a:t>
            </a:r>
            <a:r>
              <a:rPr lang="fr-FR" altLang="en-US" sz="2400" b="1">
                <a:latin typeface="Calibri" panose="020F0502020204030204" pitchFamily="34" charset="0"/>
              </a:rPr>
              <a:t>Les génotypes </a:t>
            </a:r>
            <a:r>
              <a:rPr lang="fr-FR" altLang="en-US" sz="2400" b="1">
                <a:solidFill>
                  <a:srgbClr val="0070C0"/>
                </a:solidFill>
                <a:latin typeface="Calibri" panose="020F0502020204030204" pitchFamily="34" charset="0"/>
              </a:rPr>
              <a:t>AA </a:t>
            </a:r>
            <a:r>
              <a:rPr lang="fr-FR" altLang="en-US" sz="2400" b="1">
                <a:latin typeface="Calibri" panose="020F0502020204030204" pitchFamily="34" charset="0"/>
              </a:rPr>
              <a:t>et </a:t>
            </a:r>
            <a:r>
              <a:rPr lang="fr-FR" altLang="en-US" sz="2400" b="1">
                <a:solidFill>
                  <a:srgbClr val="0070C0"/>
                </a:solidFill>
                <a:latin typeface="Calibri" panose="020F0502020204030204" pitchFamily="34" charset="0"/>
              </a:rPr>
              <a:t>aa </a:t>
            </a:r>
            <a:r>
              <a:rPr lang="fr-FR" altLang="en-US" sz="2400" b="1">
                <a:latin typeface="Calibri" panose="020F0502020204030204" pitchFamily="34" charset="0"/>
              </a:rPr>
              <a:t>sont donc ceux des lignées pures, et par suite les </a:t>
            </a:r>
            <a:r>
              <a:rPr lang="fr-FR" altLang="en-US" sz="2400" b="1">
                <a:solidFill>
                  <a:srgbClr val="C00000"/>
                </a:solidFill>
                <a:latin typeface="Calibri" panose="020F0502020204030204" pitchFamily="34" charset="0"/>
              </a:rPr>
              <a:t>hybrides F1 </a:t>
            </a:r>
            <a:r>
              <a:rPr lang="fr-FR" altLang="en-US" sz="2400" b="1">
                <a:latin typeface="Calibri" panose="020F0502020204030204" pitchFamily="34" charset="0"/>
              </a:rPr>
              <a:t>ont comme génotype </a:t>
            </a:r>
            <a:r>
              <a:rPr lang="fr-FR" altLang="en-US" sz="2400" b="1">
                <a:solidFill>
                  <a:srgbClr val="0070C0"/>
                </a:solidFill>
                <a:latin typeface="Calibri" panose="020F0502020204030204" pitchFamily="34" charset="0"/>
              </a:rPr>
              <a:t>Aa</a:t>
            </a:r>
            <a:r>
              <a:rPr lang="fr-FR" altLang="en-US" sz="2400" b="1">
                <a:latin typeface="Calibri" panose="020F0502020204030204" pitchFamily="34" charset="0"/>
              </a:rPr>
              <a:t>. Un individu de </a:t>
            </a:r>
            <a:r>
              <a:rPr lang="fr-FR" altLang="en-US" sz="2400" b="1">
                <a:solidFill>
                  <a:srgbClr val="0070C0"/>
                </a:solidFill>
                <a:latin typeface="Calibri" panose="020F0502020204030204" pitchFamily="34" charset="0"/>
              </a:rPr>
              <a:t>la génération F2 </a:t>
            </a:r>
            <a:r>
              <a:rPr lang="fr-FR" altLang="en-US" sz="2400" b="1">
                <a:latin typeface="Calibri" panose="020F0502020204030204" pitchFamily="34" charset="0"/>
              </a:rPr>
              <a:t>présente donc un phénotype </a:t>
            </a:r>
            <a:r>
              <a:rPr lang="fr-FR" altLang="en-US" sz="2400" b="1">
                <a:solidFill>
                  <a:srgbClr val="00FF00"/>
                </a:solidFill>
                <a:latin typeface="Calibri" panose="020F0502020204030204" pitchFamily="34" charset="0"/>
              </a:rPr>
              <a:t>dominant A avec une probabilité de 3/4 </a:t>
            </a:r>
            <a:r>
              <a:rPr lang="fr-FR" altLang="en-US" sz="2400" b="1">
                <a:latin typeface="Calibri" panose="020F0502020204030204" pitchFamily="34" charset="0"/>
              </a:rPr>
              <a:t>et un </a:t>
            </a:r>
            <a:r>
              <a:rPr lang="fr-FR" altLang="en-US" sz="2400" b="1">
                <a:solidFill>
                  <a:srgbClr val="00FF00"/>
                </a:solidFill>
                <a:latin typeface="Calibri" panose="020F0502020204030204" pitchFamily="34" charset="0"/>
              </a:rPr>
              <a:t>phénotype récessif a avec une probabilité 1/4</a:t>
            </a:r>
            <a:r>
              <a:rPr lang="fr-FR" altLang="en-US" sz="2400" b="1">
                <a:latin typeface="Calibri" panose="020F0502020204030204" pitchFamily="34" charset="0"/>
              </a:rPr>
              <a:t>, ce qui justifie </a:t>
            </a:r>
            <a:r>
              <a:rPr lang="fr-FR" altLang="en-US" sz="2400" b="1">
                <a:solidFill>
                  <a:srgbClr val="0070C0"/>
                </a:solidFill>
                <a:latin typeface="Calibri" panose="020F0502020204030204" pitchFamily="34" charset="0"/>
              </a:rPr>
              <a:t>le rapport de 3 </a:t>
            </a:r>
            <a:r>
              <a:rPr lang="fr-FR" altLang="en-US" sz="2400" b="1">
                <a:latin typeface="Calibri" panose="020F0502020204030204" pitchFamily="34" charset="0"/>
              </a:rPr>
              <a:t>observé dans les expériences.</a:t>
            </a:r>
            <a:endParaRPr lang="fr-FR" altLang="en-US" sz="2400" b="1" u="sng">
              <a:latin typeface="Calibri" panose="020F0502020204030204" pitchFamily="34" charset="0"/>
              <a:cs typeface="Times New Roman" panose="02020603050405020304" pitchFamily="18" charset="0"/>
            </a:endParaRPr>
          </a:p>
          <a:p>
            <a:pPr algn="just" eaLnBrk="1" hangingPunct="1"/>
            <a:r>
              <a:rPr lang="fr-FR" altLang="en-US" sz="2400" b="1" u="sng">
                <a:latin typeface="Calibri" panose="020F0502020204030204" pitchFamily="34" charset="0"/>
                <a:cs typeface="Times New Roman" panose="02020603050405020304" pitchFamily="18" charset="0"/>
              </a:rPr>
              <a:t> La 1</a:t>
            </a:r>
            <a:r>
              <a:rPr lang="fr-FR" altLang="en-US" sz="2400" b="1" u="sng" baseline="30000">
                <a:latin typeface="Calibri" panose="020F0502020204030204" pitchFamily="34" charset="0"/>
                <a:cs typeface="Times New Roman" panose="02020603050405020304" pitchFamily="18" charset="0"/>
              </a:rPr>
              <a:t>ère</a:t>
            </a:r>
            <a:r>
              <a:rPr lang="fr-FR" altLang="en-US" sz="2400" b="1" u="sng">
                <a:latin typeface="Calibri" panose="020F0502020204030204" pitchFamily="34" charset="0"/>
                <a:cs typeface="Times New Roman" panose="02020603050405020304" pitchFamily="18" charset="0"/>
              </a:rPr>
              <a:t> loi de Mendel</a:t>
            </a:r>
            <a:r>
              <a:rPr lang="fr-FR" altLang="en-US" sz="2400" b="1">
                <a:latin typeface="Calibri" panose="020F0502020204030204" pitchFamily="34" charset="0"/>
                <a:cs typeface="Times New Roman" panose="02020603050405020304" pitchFamily="18" charset="0"/>
              </a:rPr>
              <a:t> :</a:t>
            </a:r>
            <a:endParaRPr lang="fr-FR" altLang="en-US" sz="2400" b="1">
              <a:latin typeface="Calibri" panose="020F0502020204030204" pitchFamily="34" charset="0"/>
            </a:endParaRPr>
          </a:p>
          <a:p>
            <a:pPr algn="just" eaLnBrk="1" hangingPunct="1"/>
            <a:r>
              <a:rPr lang="fr-FR" altLang="en-US" sz="2400" b="1">
                <a:latin typeface="Calibri" panose="020F0502020204030204" pitchFamily="34" charset="0"/>
                <a:cs typeface="Times New Roman" panose="02020603050405020304" pitchFamily="18" charset="0"/>
              </a:rPr>
              <a:t>	</a:t>
            </a:r>
            <a:r>
              <a:rPr lang="fr-FR" altLang="en-US" sz="2400" b="1">
                <a:solidFill>
                  <a:srgbClr val="FF0000"/>
                </a:solidFill>
                <a:latin typeface="Calibri" panose="020F0502020204030204" pitchFamily="34" charset="0"/>
                <a:cs typeface="Times New Roman" panose="02020603050405020304" pitchFamily="18" charset="0"/>
              </a:rPr>
              <a:t>Les 2 membres d’une paire de gènes se disjoignent (ségréguent) lors de la formation des gamètes, de telle manière qu’une moitié des gamètes portent l’un des membres de la paire et la moitié restante l’autre.</a:t>
            </a:r>
            <a:endParaRPr lang="fr-FR" altLang="en-US" sz="2400" b="1">
              <a:solidFill>
                <a:srgbClr val="FF0000"/>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345B348A-81C6-2EA2-2933-3FE16C0F406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2531" name="Line 9">
            <a:extLst>
              <a:ext uri="{FF2B5EF4-FFF2-40B4-BE49-F238E27FC236}">
                <a16:creationId xmlns:a16="http://schemas.microsoft.com/office/drawing/2014/main" id="{4DDBB903-1B35-B797-397E-45EA046298FE}"/>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 name="Rectangle 5">
            <a:extLst>
              <a:ext uri="{FF2B5EF4-FFF2-40B4-BE49-F238E27FC236}">
                <a16:creationId xmlns:a16="http://schemas.microsoft.com/office/drawing/2014/main" id="{E3EF1DBE-F221-58A4-A152-001A11E2D484}"/>
              </a:ext>
            </a:extLst>
          </p:cNvPr>
          <p:cNvSpPr>
            <a:spLocks noChangeArrowheads="1"/>
          </p:cNvSpPr>
          <p:nvPr/>
        </p:nvSpPr>
        <p:spPr bwMode="auto">
          <a:xfrm>
            <a:off x="3041650" y="11113"/>
            <a:ext cx="278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Monohybridisme</a:t>
            </a:r>
            <a:endParaRPr lang="fr-FR" altLang="en-US" sz="2800">
              <a:solidFill>
                <a:srgbClr val="0070C0"/>
              </a:solidFill>
              <a:latin typeface="Calibri" panose="020F0502020204030204" pitchFamily="34" charset="0"/>
            </a:endParaRPr>
          </a:p>
        </p:txBody>
      </p:sp>
      <p:sp>
        <p:nvSpPr>
          <p:cNvPr id="22533" name="Rectangle 3">
            <a:extLst>
              <a:ext uri="{FF2B5EF4-FFF2-40B4-BE49-F238E27FC236}">
                <a16:creationId xmlns:a16="http://schemas.microsoft.com/office/drawing/2014/main" id="{29392612-BD18-F17A-58D5-93E0C545FE85}"/>
              </a:ext>
            </a:extLst>
          </p:cNvPr>
          <p:cNvSpPr>
            <a:spLocks noChangeArrowheads="1"/>
          </p:cNvSpPr>
          <p:nvPr/>
        </p:nvSpPr>
        <p:spPr bwMode="auto">
          <a:xfrm>
            <a:off x="428625" y="563563"/>
            <a:ext cx="83581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400" b="1"/>
              <a:t>	</a:t>
            </a:r>
            <a:r>
              <a:rPr lang="fr-FR" altLang="en-US" sz="2000" b="1">
                <a:latin typeface="Calibri" panose="020F0502020204030204" pitchFamily="34" charset="0"/>
              </a:rPr>
              <a:t>La démarche fondamentale de l’analyse Mendélienne d’un caractère héréditaire est résumée :</a:t>
            </a:r>
          </a:p>
        </p:txBody>
      </p:sp>
      <p:graphicFrame>
        <p:nvGraphicFramePr>
          <p:cNvPr id="8" name="Tableau 7">
            <a:extLst>
              <a:ext uri="{FF2B5EF4-FFF2-40B4-BE49-F238E27FC236}">
                <a16:creationId xmlns:a16="http://schemas.microsoft.com/office/drawing/2014/main" id="{85E26F77-13E0-A177-BE48-F591E9259E00}"/>
              </a:ext>
            </a:extLst>
          </p:cNvPr>
          <p:cNvGraphicFramePr>
            <a:graphicFrameLocks noGrp="1"/>
          </p:cNvGraphicFramePr>
          <p:nvPr/>
        </p:nvGraphicFramePr>
        <p:xfrm>
          <a:off x="225425" y="1311275"/>
          <a:ext cx="8740775" cy="3654425"/>
        </p:xfrm>
        <a:graphic>
          <a:graphicData uri="http://schemas.openxmlformats.org/drawingml/2006/table">
            <a:tbl>
              <a:tblPr firstRow="1" bandRow="1">
                <a:tableStyleId>{5C22544A-7EE6-4342-B048-85BDC9FD1C3A}</a:tableStyleId>
              </a:tblPr>
              <a:tblGrid>
                <a:gridCol w="3004642">
                  <a:extLst>
                    <a:ext uri="{9D8B030D-6E8A-4147-A177-3AD203B41FA5}">
                      <a16:colId xmlns:a16="http://schemas.microsoft.com/office/drawing/2014/main" val="20000"/>
                    </a:ext>
                  </a:extLst>
                </a:gridCol>
                <a:gridCol w="5736133">
                  <a:extLst>
                    <a:ext uri="{9D8B030D-6E8A-4147-A177-3AD203B41FA5}">
                      <a16:colId xmlns:a16="http://schemas.microsoft.com/office/drawing/2014/main" val="20001"/>
                    </a:ext>
                  </a:extLst>
                </a:gridCol>
              </a:tblGrid>
              <a:tr h="1336255">
                <a:tc>
                  <a:txBody>
                    <a:bodyPr/>
                    <a:lstStyle/>
                    <a:p>
                      <a:pPr algn="ctr"/>
                      <a:endParaRPr lang="fr-FR" sz="1800" b="1" kern="1200" dirty="0">
                        <a:solidFill>
                          <a:schemeClr val="bg2"/>
                        </a:solidFill>
                        <a:latin typeface="Calibri" pitchFamily="34" charset="0"/>
                        <a:ea typeface="+mn-ea"/>
                        <a:cs typeface="+mn-cs"/>
                      </a:endParaRPr>
                    </a:p>
                    <a:p>
                      <a:pPr algn="ctr"/>
                      <a:endParaRPr lang="fr-FR" sz="1800" b="1" kern="1200" dirty="0">
                        <a:solidFill>
                          <a:schemeClr val="bg2"/>
                        </a:solidFill>
                        <a:latin typeface="Calibri" pitchFamily="34" charset="0"/>
                        <a:ea typeface="+mn-ea"/>
                        <a:cs typeface="+mn-cs"/>
                      </a:endParaRPr>
                    </a:p>
                    <a:p>
                      <a:pPr algn="ctr"/>
                      <a:r>
                        <a:rPr lang="fr-FR" sz="2400" b="1" kern="1200" dirty="0">
                          <a:solidFill>
                            <a:schemeClr val="bg1"/>
                          </a:solidFill>
                          <a:latin typeface="Calibri" pitchFamily="34" charset="0"/>
                          <a:ea typeface="+mn-ea"/>
                          <a:cs typeface="+mn-cs"/>
                        </a:rPr>
                        <a:t>Schéma expérimental </a:t>
                      </a:r>
                    </a:p>
                    <a:p>
                      <a:pPr algn="ctr"/>
                      <a:endParaRPr lang="fr-FR" sz="1800" b="1" kern="1200" dirty="0">
                        <a:solidFill>
                          <a:schemeClr val="bg1"/>
                        </a:solidFill>
                        <a:latin typeface="Calibri" pitchFamily="34" charset="0"/>
                        <a:ea typeface="+mn-ea"/>
                        <a:cs typeface="+mn-cs"/>
                      </a:endParaRPr>
                    </a:p>
                  </a:txBody>
                  <a:tcPr marL="91446" marR="91446" marT="45710" marB="45710">
                    <a:solidFill>
                      <a:schemeClr val="tx1"/>
                    </a:solidFill>
                  </a:tcPr>
                </a:tc>
                <a:tc>
                  <a:txBody>
                    <a:bodyPr/>
                    <a:lstStyle/>
                    <a:p>
                      <a:pPr algn="l">
                        <a:lnSpc>
                          <a:spcPct val="100000"/>
                        </a:lnSpc>
                      </a:pPr>
                      <a:r>
                        <a:rPr lang="fr-FR" sz="1800" b="1" kern="1200" dirty="0">
                          <a:solidFill>
                            <a:schemeClr val="bg1"/>
                          </a:solidFill>
                          <a:latin typeface="Calibri" pitchFamily="34" charset="0"/>
                          <a:ea typeface="+mn-ea"/>
                          <a:cs typeface="+mn-cs"/>
                        </a:rPr>
                        <a:t>1. Choisir des lignées différant par un </a:t>
                      </a:r>
                    </a:p>
                    <a:p>
                      <a:pPr algn="l">
                        <a:lnSpc>
                          <a:spcPct val="100000"/>
                        </a:lnSpc>
                      </a:pPr>
                      <a:r>
                        <a:rPr lang="fr-FR" sz="1800" b="1" kern="1200" dirty="0">
                          <a:solidFill>
                            <a:schemeClr val="bg1"/>
                          </a:solidFill>
                          <a:latin typeface="Calibri" pitchFamily="34" charset="0"/>
                          <a:ea typeface="+mn-ea"/>
                          <a:cs typeface="+mn-cs"/>
                        </a:rPr>
                        <a:t>caractère</a:t>
                      </a:r>
                      <a:r>
                        <a:rPr lang="fr-FR" sz="1800" b="1" kern="1200" baseline="0" dirty="0">
                          <a:solidFill>
                            <a:schemeClr val="bg1"/>
                          </a:solidFill>
                          <a:latin typeface="Calibri" pitchFamily="34" charset="0"/>
                          <a:ea typeface="+mn-ea"/>
                          <a:cs typeface="+mn-cs"/>
                        </a:rPr>
                        <a:t> </a:t>
                      </a:r>
                      <a:r>
                        <a:rPr lang="fr-FR" sz="1800" b="1" kern="1200" dirty="0">
                          <a:solidFill>
                            <a:schemeClr val="bg1"/>
                          </a:solidFill>
                          <a:latin typeface="Calibri" pitchFamily="34" charset="0"/>
                          <a:ea typeface="+mn-ea"/>
                          <a:cs typeface="+mn-cs"/>
                        </a:rPr>
                        <a:t>(Fleurs pourpres ou blanches)</a:t>
                      </a:r>
                    </a:p>
                    <a:p>
                      <a:pPr algn="l">
                        <a:lnSpc>
                          <a:spcPct val="100000"/>
                        </a:lnSpc>
                      </a:pPr>
                      <a:r>
                        <a:rPr lang="fr-FR" sz="1800" b="1" kern="1200" dirty="0">
                          <a:solidFill>
                            <a:schemeClr val="bg1"/>
                          </a:solidFill>
                          <a:latin typeface="Calibri" pitchFamily="34" charset="0"/>
                          <a:ea typeface="+mn-ea"/>
                          <a:cs typeface="+mn-cs"/>
                        </a:rPr>
                        <a:t>2. Croiser les lignées entre elles.</a:t>
                      </a:r>
                    </a:p>
                    <a:p>
                      <a:pPr algn="l">
                        <a:lnSpc>
                          <a:spcPct val="100000"/>
                        </a:lnSpc>
                      </a:pPr>
                      <a:r>
                        <a:rPr lang="fr-FR" sz="1800" b="1" kern="1200" dirty="0">
                          <a:solidFill>
                            <a:schemeClr val="bg1"/>
                          </a:solidFill>
                          <a:latin typeface="Calibri" pitchFamily="34" charset="0"/>
                          <a:ea typeface="+mn-ea"/>
                          <a:cs typeface="+mn-cs"/>
                        </a:rPr>
                        <a:t>3. Laisser les individus de la F1 s’autoféconder.</a:t>
                      </a:r>
                    </a:p>
                  </a:txBody>
                  <a:tcPr marL="91446" marR="91446" marT="45710" marB="45710">
                    <a:solidFill>
                      <a:schemeClr val="tx1"/>
                    </a:solidFill>
                  </a:tcPr>
                </a:tc>
                <a:extLst>
                  <a:ext uri="{0D108BD9-81ED-4DB2-BD59-A6C34878D82A}">
                    <a16:rowId xmlns:a16="http://schemas.microsoft.com/office/drawing/2014/main" val="10000"/>
                  </a:ext>
                </a:extLst>
              </a:tr>
              <a:tr h="731367">
                <a:tc>
                  <a:txBody>
                    <a:bodyPr/>
                    <a:lstStyle/>
                    <a:p>
                      <a:pPr algn="ctr"/>
                      <a:endParaRPr lang="fr-FR" sz="1800" b="1" kern="1200" dirty="0">
                        <a:solidFill>
                          <a:schemeClr val="bg1"/>
                        </a:solidFill>
                        <a:latin typeface="Calibri" pitchFamily="34" charset="0"/>
                        <a:ea typeface="+mn-ea"/>
                        <a:cs typeface="+mn-cs"/>
                      </a:endParaRPr>
                    </a:p>
                    <a:p>
                      <a:pPr algn="ctr"/>
                      <a:r>
                        <a:rPr lang="fr-FR" sz="2400" b="1" kern="1200" dirty="0">
                          <a:solidFill>
                            <a:schemeClr val="bg1"/>
                          </a:solidFill>
                          <a:latin typeface="Calibri" pitchFamily="34" charset="0"/>
                          <a:ea typeface="+mn-ea"/>
                          <a:cs typeface="+mn-cs"/>
                        </a:rPr>
                        <a:t>Résultats</a:t>
                      </a:r>
                      <a:r>
                        <a:rPr lang="fr-FR" sz="1800" b="1" kern="1200" dirty="0">
                          <a:solidFill>
                            <a:schemeClr val="bg1"/>
                          </a:solidFill>
                          <a:latin typeface="Calibri" pitchFamily="34" charset="0"/>
                          <a:ea typeface="+mn-ea"/>
                          <a:cs typeface="+mn-cs"/>
                        </a:rPr>
                        <a:t> </a:t>
                      </a:r>
                      <a:endParaRPr lang="fr-FR" sz="1800" b="1" dirty="0">
                        <a:solidFill>
                          <a:schemeClr val="bg1"/>
                        </a:solidFill>
                        <a:latin typeface="Calibri" pitchFamily="34" charset="0"/>
                      </a:endParaRPr>
                    </a:p>
                  </a:txBody>
                  <a:tcPr marL="91446" marR="91446" marT="45710" marB="45710">
                    <a:solidFill>
                      <a:srgbClr val="C00000"/>
                    </a:solidFill>
                  </a:tcPr>
                </a:tc>
                <a:tc>
                  <a:txBody>
                    <a:bodyPr/>
                    <a:lstStyle/>
                    <a:p>
                      <a:pPr algn="l">
                        <a:lnSpc>
                          <a:spcPct val="100000"/>
                        </a:lnSpc>
                      </a:pPr>
                      <a:r>
                        <a:rPr lang="fr-FR" sz="1800" b="1" kern="1200" dirty="0">
                          <a:solidFill>
                            <a:schemeClr val="bg1"/>
                          </a:solidFill>
                          <a:latin typeface="Calibri" pitchFamily="34" charset="0"/>
                          <a:ea typeface="+mn-ea"/>
                          <a:cs typeface="+mn-cs"/>
                        </a:rPr>
                        <a:t>La totalité de la F1 est pourpre, la F2 est pour</a:t>
                      </a:r>
                      <a:r>
                        <a:rPr lang="fr-FR" sz="1800" b="1" kern="1200" baseline="0" dirty="0">
                          <a:solidFill>
                            <a:schemeClr val="bg1"/>
                          </a:solidFill>
                          <a:latin typeface="Calibri" pitchFamily="34" charset="0"/>
                          <a:ea typeface="+mn-ea"/>
                          <a:cs typeface="+mn-cs"/>
                        </a:rPr>
                        <a:t> </a:t>
                      </a:r>
                      <a:r>
                        <a:rPr lang="fr-FR" sz="1800" b="1" kern="1200" dirty="0">
                          <a:solidFill>
                            <a:schemeClr val="bg1"/>
                          </a:solidFill>
                          <a:latin typeface="Calibri" pitchFamily="34" charset="0"/>
                          <a:ea typeface="+mn-ea"/>
                          <a:cs typeface="+mn-cs"/>
                        </a:rPr>
                        <a:t>3/4 pourpres et pour 1/4 blanches.</a:t>
                      </a:r>
                    </a:p>
                  </a:txBody>
                  <a:tcPr marL="91446" marR="91446" marT="45710" marB="45710">
                    <a:solidFill>
                      <a:srgbClr val="C00000"/>
                    </a:solidFill>
                  </a:tcPr>
                </a:tc>
                <a:extLst>
                  <a:ext uri="{0D108BD9-81ED-4DB2-BD59-A6C34878D82A}">
                    <a16:rowId xmlns:a16="http://schemas.microsoft.com/office/drawing/2014/main" val="10001"/>
                  </a:ext>
                </a:extLst>
              </a:tr>
              <a:tr h="1586803">
                <a:tc>
                  <a:txBody>
                    <a:bodyPr/>
                    <a:lstStyle/>
                    <a:p>
                      <a:pPr algn="ctr"/>
                      <a:endParaRPr lang="fr-FR" sz="1800" b="1" kern="1200" dirty="0">
                        <a:solidFill>
                          <a:schemeClr val="bg1"/>
                        </a:solidFill>
                        <a:latin typeface="Calibri" pitchFamily="34" charset="0"/>
                        <a:ea typeface="+mn-ea"/>
                        <a:cs typeface="+mn-cs"/>
                      </a:endParaRPr>
                    </a:p>
                    <a:p>
                      <a:pPr algn="ctr"/>
                      <a:endParaRPr lang="fr-FR" sz="1800" b="1" kern="1200" dirty="0">
                        <a:solidFill>
                          <a:schemeClr val="bg1"/>
                        </a:solidFill>
                        <a:latin typeface="Calibri" pitchFamily="34" charset="0"/>
                        <a:ea typeface="+mn-ea"/>
                        <a:cs typeface="+mn-cs"/>
                      </a:endParaRPr>
                    </a:p>
                    <a:p>
                      <a:pPr algn="ctr"/>
                      <a:r>
                        <a:rPr lang="fr-FR" sz="2400" b="1" kern="1200" dirty="0">
                          <a:solidFill>
                            <a:schemeClr val="bg1"/>
                          </a:solidFill>
                          <a:latin typeface="Calibri" pitchFamily="34" charset="0"/>
                          <a:ea typeface="+mn-ea"/>
                          <a:cs typeface="+mn-cs"/>
                        </a:rPr>
                        <a:t>Déductions</a:t>
                      </a:r>
                    </a:p>
                    <a:p>
                      <a:pPr algn="ctr"/>
                      <a:endParaRPr lang="fr-FR" sz="1800" b="1" dirty="0">
                        <a:solidFill>
                          <a:schemeClr val="bg1"/>
                        </a:solidFill>
                        <a:latin typeface="Calibri" pitchFamily="34" charset="0"/>
                      </a:endParaRPr>
                    </a:p>
                  </a:txBody>
                  <a:tcPr marL="91446" marR="91446" marT="45710" marB="45710">
                    <a:solidFill>
                      <a:srgbClr val="C00000"/>
                    </a:solidFill>
                  </a:tcPr>
                </a:tc>
                <a:tc>
                  <a:txBody>
                    <a:bodyPr/>
                    <a:lstStyle/>
                    <a:p>
                      <a:pPr algn="l">
                        <a:lnSpc>
                          <a:spcPct val="100000"/>
                        </a:lnSpc>
                      </a:pPr>
                      <a:r>
                        <a:rPr lang="fr-FR" sz="1800" b="1" kern="1200" dirty="0">
                          <a:solidFill>
                            <a:schemeClr val="bg1"/>
                          </a:solidFill>
                          <a:latin typeface="Calibri" pitchFamily="34" charset="0"/>
                          <a:ea typeface="+mn-ea"/>
                          <a:cs typeface="+mn-cs"/>
                        </a:rPr>
                        <a:t>1. La différence de caractère est contrôlée par</a:t>
                      </a:r>
                      <a:r>
                        <a:rPr lang="fr-FR" sz="1800" b="1" kern="1200" baseline="0" dirty="0">
                          <a:solidFill>
                            <a:schemeClr val="bg1"/>
                          </a:solidFill>
                          <a:latin typeface="Calibri" pitchFamily="34" charset="0"/>
                          <a:ea typeface="+mn-ea"/>
                          <a:cs typeface="+mn-cs"/>
                        </a:rPr>
                        <a:t> </a:t>
                      </a:r>
                      <a:r>
                        <a:rPr lang="fr-FR" sz="1800" b="1" kern="1200" dirty="0">
                          <a:solidFill>
                            <a:schemeClr val="bg1"/>
                          </a:solidFill>
                          <a:latin typeface="Calibri" pitchFamily="34" charset="0"/>
                          <a:ea typeface="+mn-ea"/>
                          <a:cs typeface="+mn-cs"/>
                        </a:rPr>
                        <a:t>un gène majeur pour la coloration des fleurs.</a:t>
                      </a:r>
                    </a:p>
                    <a:p>
                      <a:pPr algn="l">
                        <a:lnSpc>
                          <a:spcPct val="100000"/>
                        </a:lnSpc>
                      </a:pPr>
                      <a:r>
                        <a:rPr lang="fr-FR" sz="1800" b="1" kern="1200" dirty="0">
                          <a:solidFill>
                            <a:schemeClr val="bg1"/>
                          </a:solidFill>
                          <a:latin typeface="Calibri" pitchFamily="34" charset="0"/>
                          <a:ea typeface="+mn-ea"/>
                          <a:cs typeface="+mn-cs"/>
                        </a:rPr>
                        <a:t>2. L’allèle dominant de ce gène détermine des pétales pourpres, l’allèle récessif détermine des pétales blancs.</a:t>
                      </a:r>
                    </a:p>
                  </a:txBody>
                  <a:tcPr marL="91446" marR="91446" marT="45710" marB="45710">
                    <a:solidFill>
                      <a:srgbClr val="C0000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Line 9">
            <a:extLst>
              <a:ext uri="{FF2B5EF4-FFF2-40B4-BE49-F238E27FC236}">
                <a16:creationId xmlns:a16="http://schemas.microsoft.com/office/drawing/2014/main" id="{9A8E08B5-E766-4AFD-67FA-50FBECB458EF}"/>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5" name="Rectangle 4">
            <a:extLst>
              <a:ext uri="{FF2B5EF4-FFF2-40B4-BE49-F238E27FC236}">
                <a16:creationId xmlns:a16="http://schemas.microsoft.com/office/drawing/2014/main" id="{E09A0DFE-3F40-3684-C4C5-78ABAF9B6D2C}"/>
              </a:ext>
            </a:extLst>
          </p:cNvPr>
          <p:cNvSpPr>
            <a:spLocks noChangeArrowheads="1"/>
          </p:cNvSpPr>
          <p:nvPr/>
        </p:nvSpPr>
        <p:spPr bwMode="auto">
          <a:xfrm>
            <a:off x="3041650" y="11113"/>
            <a:ext cx="278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Monohybridisme</a:t>
            </a:r>
            <a:endParaRPr lang="fr-FR" altLang="en-US" sz="2800">
              <a:solidFill>
                <a:srgbClr val="0070C0"/>
              </a:solidFill>
              <a:latin typeface="Calibri" panose="020F0502020204030204" pitchFamily="34" charset="0"/>
            </a:endParaRPr>
          </a:p>
        </p:txBody>
      </p:sp>
      <p:graphicFrame>
        <p:nvGraphicFramePr>
          <p:cNvPr id="7" name="Tableau 6">
            <a:extLst>
              <a:ext uri="{FF2B5EF4-FFF2-40B4-BE49-F238E27FC236}">
                <a16:creationId xmlns:a16="http://schemas.microsoft.com/office/drawing/2014/main" id="{C4F5A517-77B8-A202-1323-A956935E0FAF}"/>
              </a:ext>
            </a:extLst>
          </p:cNvPr>
          <p:cNvGraphicFramePr>
            <a:graphicFrameLocks noGrp="1"/>
          </p:cNvGraphicFramePr>
          <p:nvPr/>
        </p:nvGraphicFramePr>
        <p:xfrm>
          <a:off x="593725" y="730250"/>
          <a:ext cx="7932738" cy="3940175"/>
        </p:xfrm>
        <a:graphic>
          <a:graphicData uri="http://schemas.openxmlformats.org/drawingml/2006/table">
            <a:tbl>
              <a:tblPr/>
              <a:tblGrid>
                <a:gridCol w="1586031">
                  <a:extLst>
                    <a:ext uri="{9D8B030D-6E8A-4147-A177-3AD203B41FA5}">
                      <a16:colId xmlns:a16="http://schemas.microsoft.com/office/drawing/2014/main" val="20000"/>
                    </a:ext>
                  </a:extLst>
                </a:gridCol>
                <a:gridCol w="1586031">
                  <a:extLst>
                    <a:ext uri="{9D8B030D-6E8A-4147-A177-3AD203B41FA5}">
                      <a16:colId xmlns:a16="http://schemas.microsoft.com/office/drawing/2014/main" val="20001"/>
                    </a:ext>
                  </a:extLst>
                </a:gridCol>
                <a:gridCol w="1779962">
                  <a:extLst>
                    <a:ext uri="{9D8B030D-6E8A-4147-A177-3AD203B41FA5}">
                      <a16:colId xmlns:a16="http://schemas.microsoft.com/office/drawing/2014/main" val="20002"/>
                    </a:ext>
                  </a:extLst>
                </a:gridCol>
                <a:gridCol w="1603172">
                  <a:extLst>
                    <a:ext uri="{9D8B030D-6E8A-4147-A177-3AD203B41FA5}">
                      <a16:colId xmlns:a16="http://schemas.microsoft.com/office/drawing/2014/main" val="20003"/>
                    </a:ext>
                  </a:extLst>
                </a:gridCol>
                <a:gridCol w="1377541">
                  <a:extLst>
                    <a:ext uri="{9D8B030D-6E8A-4147-A177-3AD203B41FA5}">
                      <a16:colId xmlns:a16="http://schemas.microsoft.com/office/drawing/2014/main" val="20004"/>
                    </a:ext>
                  </a:extLst>
                </a:gridCol>
              </a:tblGrid>
              <a:tr h="333462">
                <a:tc>
                  <a:txBody>
                    <a:bodyPr/>
                    <a:lstStyle/>
                    <a:p>
                      <a:pPr algn="ctr">
                        <a:lnSpc>
                          <a:spcPct val="115000"/>
                        </a:lnSpc>
                        <a:spcAft>
                          <a:spcPts val="0"/>
                        </a:spcAft>
                      </a:pPr>
                      <a:r>
                        <a:rPr lang="fr-FR" sz="2000" b="1" dirty="0">
                          <a:solidFill>
                            <a:schemeClr val="bg1"/>
                          </a:solidFill>
                          <a:latin typeface="Calibri"/>
                          <a:ea typeface="Times New Roman"/>
                          <a:cs typeface="Times New Roman"/>
                        </a:rPr>
                        <a:t>Caractère</a:t>
                      </a:r>
                      <a:endParaRPr lang="fr-FR"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2000" b="1" dirty="0">
                          <a:solidFill>
                            <a:schemeClr val="bg1"/>
                          </a:solidFill>
                          <a:latin typeface="Calibri"/>
                          <a:ea typeface="Times New Roman"/>
                          <a:cs typeface="Times New Roman"/>
                        </a:rPr>
                        <a:t>Phénotypes</a:t>
                      </a:r>
                      <a:endParaRPr lang="fr-FR"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2000" b="1" dirty="0">
                          <a:solidFill>
                            <a:schemeClr val="bg1"/>
                          </a:solidFill>
                          <a:latin typeface="Calibri"/>
                          <a:ea typeface="Times New Roman"/>
                          <a:cs typeface="Times New Roman"/>
                        </a:rPr>
                        <a:t>Génotypes</a:t>
                      </a:r>
                      <a:endParaRPr lang="fr-FR"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2000" b="1" dirty="0">
                          <a:solidFill>
                            <a:schemeClr val="bg1"/>
                          </a:solidFill>
                          <a:latin typeface="Calibri"/>
                          <a:ea typeface="Times New Roman"/>
                          <a:cs typeface="Times New Roman"/>
                        </a:rPr>
                        <a:t>Allèles</a:t>
                      </a:r>
                      <a:endParaRPr lang="fr-FR"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2000" b="1" dirty="0">
                          <a:solidFill>
                            <a:schemeClr val="bg1"/>
                          </a:solidFill>
                          <a:latin typeface="Calibri"/>
                          <a:ea typeface="Times New Roman"/>
                          <a:cs typeface="Times New Roman"/>
                        </a:rPr>
                        <a:t>Gènes</a:t>
                      </a:r>
                      <a:endParaRPr lang="fr-FR"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564742">
                <a:tc rowSpan="2">
                  <a:txBody>
                    <a:bodyPr/>
                    <a:lstStyle/>
                    <a:p>
                      <a:pPr algn="ctr">
                        <a:lnSpc>
                          <a:spcPct val="115000"/>
                        </a:lnSpc>
                        <a:spcAft>
                          <a:spcPts val="0"/>
                        </a:spcAft>
                      </a:pPr>
                      <a:endParaRPr lang="fr-FR" sz="2000" b="1" dirty="0">
                        <a:latin typeface="Calibri"/>
                        <a:ea typeface="Times New Roman"/>
                        <a:cs typeface="Times New Roman"/>
                      </a:endParaRPr>
                    </a:p>
                    <a:p>
                      <a:pPr algn="ctr">
                        <a:lnSpc>
                          <a:spcPct val="115000"/>
                        </a:lnSpc>
                        <a:spcAft>
                          <a:spcPts val="0"/>
                        </a:spcAft>
                      </a:pPr>
                      <a:endParaRPr lang="fr-FR" sz="2000" b="1" dirty="0">
                        <a:latin typeface="Calibri"/>
                        <a:ea typeface="Times New Roman"/>
                        <a:cs typeface="Times New Roman"/>
                      </a:endParaRPr>
                    </a:p>
                    <a:p>
                      <a:pPr algn="ctr">
                        <a:lnSpc>
                          <a:spcPct val="115000"/>
                        </a:lnSpc>
                        <a:spcAft>
                          <a:spcPts val="0"/>
                        </a:spcAft>
                      </a:pPr>
                      <a:endParaRPr lang="fr-FR" sz="2000" b="1" dirty="0">
                        <a:latin typeface="Calibri"/>
                        <a:ea typeface="Times New Roman"/>
                        <a:cs typeface="Times New Roman"/>
                      </a:endParaRPr>
                    </a:p>
                    <a:p>
                      <a:pPr algn="ctr">
                        <a:lnSpc>
                          <a:spcPct val="115000"/>
                        </a:lnSpc>
                        <a:spcAft>
                          <a:spcPts val="0"/>
                        </a:spcAft>
                      </a:pPr>
                      <a:endParaRPr lang="fr-FR" sz="2000" b="1" dirty="0">
                        <a:latin typeface="Calibri"/>
                        <a:ea typeface="Times New Roman"/>
                        <a:cs typeface="Times New Roman"/>
                      </a:endParaRPr>
                    </a:p>
                    <a:p>
                      <a:pPr algn="ctr">
                        <a:lnSpc>
                          <a:spcPct val="115000"/>
                        </a:lnSpc>
                        <a:spcAft>
                          <a:spcPts val="0"/>
                        </a:spcAft>
                      </a:pPr>
                      <a:r>
                        <a:rPr lang="fr-FR" sz="2000" b="1" dirty="0">
                          <a:solidFill>
                            <a:schemeClr val="bg1"/>
                          </a:solidFill>
                          <a:latin typeface="Calibri"/>
                          <a:ea typeface="Times New Roman"/>
                          <a:cs typeface="Times New Roman"/>
                        </a:rPr>
                        <a:t>Couleur de La fleur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endParaRPr lang="fr-FR" sz="2000" b="1" dirty="0">
                        <a:solidFill>
                          <a:schemeClr val="bg1"/>
                        </a:solidFill>
                        <a:latin typeface="Calibri"/>
                        <a:ea typeface="Times New Roman"/>
                        <a:cs typeface="Times New Roman"/>
                      </a:endParaRPr>
                    </a:p>
                    <a:p>
                      <a:pPr algn="ctr">
                        <a:lnSpc>
                          <a:spcPct val="115000"/>
                        </a:lnSpc>
                        <a:spcAft>
                          <a:spcPts val="0"/>
                        </a:spcAft>
                      </a:pPr>
                      <a:endParaRPr lang="fr-FR" sz="2000" b="1" dirty="0">
                        <a:solidFill>
                          <a:schemeClr val="bg1"/>
                        </a:solidFill>
                        <a:latin typeface="Calibri"/>
                        <a:ea typeface="Times New Roman"/>
                        <a:cs typeface="Times New Roman"/>
                      </a:endParaRPr>
                    </a:p>
                    <a:p>
                      <a:pPr algn="ctr">
                        <a:lnSpc>
                          <a:spcPct val="115000"/>
                        </a:lnSpc>
                        <a:spcAft>
                          <a:spcPts val="0"/>
                        </a:spcAft>
                      </a:pPr>
                      <a:r>
                        <a:rPr lang="fr-FR" sz="2000" b="1" dirty="0">
                          <a:solidFill>
                            <a:schemeClr val="bg1"/>
                          </a:solidFill>
                          <a:latin typeface="Calibri"/>
                          <a:ea typeface="Times New Roman"/>
                          <a:cs typeface="Times New Roman"/>
                        </a:rPr>
                        <a:t>Pourpre (dominant)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2000" b="1" dirty="0">
                          <a:solidFill>
                            <a:schemeClr val="bg1"/>
                          </a:solidFill>
                          <a:latin typeface="Calibri"/>
                          <a:ea typeface="Times New Roman"/>
                          <a:cs typeface="Times New Roman"/>
                        </a:rPr>
                        <a:t>CC</a:t>
                      </a:r>
                    </a:p>
                    <a:p>
                      <a:pPr algn="ctr">
                        <a:lnSpc>
                          <a:spcPct val="115000"/>
                        </a:lnSpc>
                        <a:spcAft>
                          <a:spcPts val="0"/>
                        </a:spcAft>
                      </a:pPr>
                      <a:r>
                        <a:rPr lang="fr-FR" sz="2000" b="1" dirty="0">
                          <a:solidFill>
                            <a:schemeClr val="bg1"/>
                          </a:solidFill>
                          <a:latin typeface="Calibri"/>
                          <a:ea typeface="Times New Roman"/>
                          <a:cs typeface="Times New Roman"/>
                        </a:rPr>
                        <a:t>(homozygote</a:t>
                      </a:r>
                    </a:p>
                    <a:p>
                      <a:pPr algn="ctr">
                        <a:lnSpc>
                          <a:spcPct val="115000"/>
                        </a:lnSpc>
                        <a:spcAft>
                          <a:spcPts val="0"/>
                        </a:spcAft>
                      </a:pPr>
                      <a:r>
                        <a:rPr lang="fr-FR" sz="2000" b="1" dirty="0">
                          <a:solidFill>
                            <a:schemeClr val="bg1"/>
                          </a:solidFill>
                          <a:latin typeface="Calibri"/>
                          <a:ea typeface="Times New Roman"/>
                          <a:cs typeface="Times New Roman"/>
                        </a:rPr>
                        <a:t>dominant)</a:t>
                      </a:r>
                    </a:p>
                    <a:p>
                      <a:pPr algn="ctr">
                        <a:lnSpc>
                          <a:spcPct val="115000"/>
                        </a:lnSpc>
                        <a:spcAft>
                          <a:spcPts val="0"/>
                        </a:spcAft>
                      </a:pPr>
                      <a:r>
                        <a:rPr lang="fr-FR" sz="2000" b="1" dirty="0">
                          <a:solidFill>
                            <a:schemeClr val="bg1"/>
                          </a:solidFill>
                          <a:latin typeface="Calibri"/>
                          <a:ea typeface="Times New Roman"/>
                          <a:cs typeface="Times New Roman"/>
                        </a:rPr>
                        <a:t>Cc</a:t>
                      </a:r>
                    </a:p>
                    <a:p>
                      <a:pPr algn="ctr">
                        <a:lnSpc>
                          <a:spcPct val="115000"/>
                        </a:lnSpc>
                        <a:spcAft>
                          <a:spcPts val="0"/>
                        </a:spcAft>
                      </a:pPr>
                      <a:r>
                        <a:rPr lang="fr-FR" sz="2000" b="1" dirty="0">
                          <a:solidFill>
                            <a:schemeClr val="bg1"/>
                          </a:solidFill>
                          <a:latin typeface="Calibri"/>
                          <a:ea typeface="Times New Roman"/>
                          <a:cs typeface="Times New Roman"/>
                        </a:rPr>
                        <a:t>(Hétérozygote)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endParaRPr lang="fr-FR" sz="2000" b="1" dirty="0">
                        <a:solidFill>
                          <a:schemeClr val="bg1"/>
                        </a:solidFill>
                        <a:latin typeface="Calibri"/>
                        <a:ea typeface="Times New Roman"/>
                        <a:cs typeface="Times New Roman"/>
                      </a:endParaRPr>
                    </a:p>
                    <a:p>
                      <a:pPr algn="ctr">
                        <a:lnSpc>
                          <a:spcPct val="115000"/>
                        </a:lnSpc>
                        <a:spcAft>
                          <a:spcPts val="0"/>
                        </a:spcAft>
                      </a:pPr>
                      <a:endParaRPr lang="fr-FR" sz="2000" b="1" dirty="0">
                        <a:solidFill>
                          <a:schemeClr val="bg1"/>
                        </a:solidFill>
                        <a:latin typeface="Calibri"/>
                        <a:ea typeface="Times New Roman"/>
                        <a:cs typeface="Times New Roman"/>
                      </a:endParaRPr>
                    </a:p>
                    <a:p>
                      <a:pPr algn="ctr">
                        <a:lnSpc>
                          <a:spcPct val="115000"/>
                        </a:lnSpc>
                        <a:spcAft>
                          <a:spcPts val="0"/>
                        </a:spcAft>
                      </a:pPr>
                      <a:r>
                        <a:rPr lang="fr-FR" sz="2000" b="1" dirty="0">
                          <a:solidFill>
                            <a:schemeClr val="bg1"/>
                          </a:solidFill>
                          <a:latin typeface="Calibri"/>
                          <a:ea typeface="Times New Roman"/>
                          <a:cs typeface="Times New Roman"/>
                        </a:rPr>
                        <a:t>C</a:t>
                      </a:r>
                    </a:p>
                    <a:p>
                      <a:pPr algn="ctr">
                        <a:lnSpc>
                          <a:spcPct val="115000"/>
                        </a:lnSpc>
                        <a:spcAft>
                          <a:spcPts val="0"/>
                        </a:spcAft>
                      </a:pPr>
                      <a:r>
                        <a:rPr lang="fr-FR" sz="2000" b="1" dirty="0">
                          <a:solidFill>
                            <a:schemeClr val="bg1"/>
                          </a:solidFill>
                          <a:latin typeface="Calibri"/>
                          <a:ea typeface="Times New Roman"/>
                          <a:cs typeface="Times New Roman"/>
                        </a:rPr>
                        <a:t>(dominant)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rowSpan="2">
                  <a:txBody>
                    <a:bodyPr/>
                    <a:lstStyle/>
                    <a:p>
                      <a:pPr algn="ctr">
                        <a:lnSpc>
                          <a:spcPct val="115000"/>
                        </a:lnSpc>
                        <a:spcAft>
                          <a:spcPts val="0"/>
                        </a:spcAft>
                      </a:pPr>
                      <a:endParaRPr lang="fr-FR" sz="2000" b="1" dirty="0">
                        <a:solidFill>
                          <a:schemeClr val="bg1"/>
                        </a:solidFill>
                        <a:latin typeface="Calibri"/>
                        <a:ea typeface="Times New Roman"/>
                        <a:cs typeface="Times New Roman"/>
                      </a:endParaRPr>
                    </a:p>
                    <a:p>
                      <a:pPr algn="ctr">
                        <a:lnSpc>
                          <a:spcPct val="115000"/>
                        </a:lnSpc>
                        <a:spcAft>
                          <a:spcPts val="0"/>
                        </a:spcAft>
                      </a:pPr>
                      <a:endParaRPr lang="fr-FR" sz="2000" b="1" dirty="0">
                        <a:solidFill>
                          <a:schemeClr val="bg1"/>
                        </a:solidFill>
                        <a:latin typeface="Calibri"/>
                        <a:ea typeface="Times New Roman"/>
                        <a:cs typeface="Times New Roman"/>
                      </a:endParaRPr>
                    </a:p>
                    <a:p>
                      <a:pPr algn="ctr">
                        <a:lnSpc>
                          <a:spcPct val="115000"/>
                        </a:lnSpc>
                        <a:spcAft>
                          <a:spcPts val="0"/>
                        </a:spcAft>
                      </a:pPr>
                      <a:r>
                        <a:rPr lang="fr-FR" sz="2000" b="1" dirty="0">
                          <a:solidFill>
                            <a:schemeClr val="bg1"/>
                          </a:solidFill>
                          <a:latin typeface="Calibri"/>
                          <a:ea typeface="Times New Roman"/>
                          <a:cs typeface="Times New Roman"/>
                        </a:rPr>
                        <a:t>Gène</a:t>
                      </a:r>
                    </a:p>
                    <a:p>
                      <a:pPr algn="ctr">
                        <a:lnSpc>
                          <a:spcPct val="115000"/>
                        </a:lnSpc>
                        <a:spcAft>
                          <a:spcPts val="0"/>
                        </a:spcAft>
                      </a:pPr>
                      <a:r>
                        <a:rPr lang="fr-FR" sz="2000" b="1" dirty="0">
                          <a:solidFill>
                            <a:schemeClr val="bg1"/>
                          </a:solidFill>
                          <a:latin typeface="Calibri"/>
                          <a:ea typeface="Times New Roman"/>
                          <a:cs typeface="Times New Roman"/>
                        </a:rPr>
                        <a:t>de la</a:t>
                      </a:r>
                    </a:p>
                    <a:p>
                      <a:pPr algn="ctr">
                        <a:lnSpc>
                          <a:spcPct val="115000"/>
                        </a:lnSpc>
                        <a:spcAft>
                          <a:spcPts val="0"/>
                        </a:spcAft>
                      </a:pPr>
                      <a:r>
                        <a:rPr lang="fr-FR" sz="2000" b="1" dirty="0">
                          <a:solidFill>
                            <a:schemeClr val="bg1"/>
                          </a:solidFill>
                          <a:latin typeface="Calibri"/>
                          <a:ea typeface="Times New Roman"/>
                          <a:cs typeface="Times New Roman"/>
                        </a:rPr>
                        <a:t>Couleur</a:t>
                      </a:r>
                    </a:p>
                    <a:p>
                      <a:pPr algn="ctr">
                        <a:lnSpc>
                          <a:spcPct val="115000"/>
                        </a:lnSpc>
                        <a:spcAft>
                          <a:spcPts val="0"/>
                        </a:spcAft>
                      </a:pPr>
                      <a:r>
                        <a:rPr lang="fr-FR" sz="2000" b="1" dirty="0">
                          <a:solidFill>
                            <a:schemeClr val="bg1"/>
                          </a:solidFill>
                          <a:latin typeface="Calibri"/>
                          <a:ea typeface="Times New Roman"/>
                          <a:cs typeface="Times New Roman"/>
                        </a:rPr>
                        <a:t>Des</a:t>
                      </a:r>
                    </a:p>
                    <a:p>
                      <a:pPr algn="ctr">
                        <a:lnSpc>
                          <a:spcPct val="115000"/>
                        </a:lnSpc>
                        <a:spcAft>
                          <a:spcPts val="0"/>
                        </a:spcAft>
                      </a:pPr>
                      <a:r>
                        <a:rPr lang="fr-FR" sz="2000" b="1" dirty="0">
                          <a:solidFill>
                            <a:schemeClr val="bg1"/>
                          </a:solidFill>
                          <a:latin typeface="Calibri"/>
                          <a:ea typeface="Times New Roman"/>
                          <a:cs typeface="Times New Roman"/>
                        </a:rPr>
                        <a:t>Pétales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1041971">
                <a:tc vMerge="1">
                  <a:txBody>
                    <a:bodyPr/>
                    <a:lstStyle/>
                    <a:p>
                      <a:endParaRPr lang="fr-FR"/>
                    </a:p>
                  </a:txBody>
                  <a:tcPr/>
                </a:tc>
                <a:tc>
                  <a:txBody>
                    <a:bodyPr/>
                    <a:lstStyle/>
                    <a:p>
                      <a:pPr algn="ctr">
                        <a:lnSpc>
                          <a:spcPct val="115000"/>
                        </a:lnSpc>
                        <a:spcAft>
                          <a:spcPts val="0"/>
                        </a:spcAft>
                      </a:pPr>
                      <a:r>
                        <a:rPr lang="fr-FR" sz="2000" b="1" dirty="0">
                          <a:solidFill>
                            <a:schemeClr val="bg1"/>
                          </a:solidFill>
                          <a:latin typeface="Calibri"/>
                          <a:ea typeface="Times New Roman"/>
                          <a:cs typeface="Times New Roman"/>
                        </a:rPr>
                        <a:t>Blanc</a:t>
                      </a:r>
                    </a:p>
                    <a:p>
                      <a:pPr algn="ctr">
                        <a:lnSpc>
                          <a:spcPct val="115000"/>
                        </a:lnSpc>
                        <a:spcAft>
                          <a:spcPts val="0"/>
                        </a:spcAft>
                      </a:pPr>
                      <a:r>
                        <a:rPr lang="fr-FR" sz="2000" b="1" dirty="0">
                          <a:solidFill>
                            <a:schemeClr val="bg1"/>
                          </a:solidFill>
                          <a:latin typeface="Calibri"/>
                          <a:ea typeface="Times New Roman"/>
                          <a:cs typeface="Times New Roman"/>
                        </a:rPr>
                        <a:t>(Récessif)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2000" b="1" dirty="0">
                          <a:solidFill>
                            <a:schemeClr val="bg1"/>
                          </a:solidFill>
                          <a:latin typeface="Calibri"/>
                          <a:ea typeface="Times New Roman"/>
                          <a:cs typeface="Times New Roman"/>
                        </a:rPr>
                        <a:t>cc</a:t>
                      </a:r>
                    </a:p>
                    <a:p>
                      <a:pPr algn="ctr">
                        <a:lnSpc>
                          <a:spcPct val="115000"/>
                        </a:lnSpc>
                        <a:spcAft>
                          <a:spcPts val="0"/>
                        </a:spcAft>
                      </a:pPr>
                      <a:r>
                        <a:rPr lang="fr-FR" sz="2000" b="1" dirty="0">
                          <a:solidFill>
                            <a:schemeClr val="bg1"/>
                          </a:solidFill>
                          <a:latin typeface="Calibri"/>
                          <a:ea typeface="Times New Roman"/>
                          <a:cs typeface="Times New Roman"/>
                        </a:rPr>
                        <a:t>(Homozygote récessif)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2000" b="1" dirty="0">
                          <a:solidFill>
                            <a:schemeClr val="bg1"/>
                          </a:solidFill>
                          <a:latin typeface="Calibri"/>
                          <a:ea typeface="Times New Roman"/>
                          <a:cs typeface="Times New Roman"/>
                        </a:rPr>
                        <a:t>c</a:t>
                      </a:r>
                    </a:p>
                    <a:p>
                      <a:pPr algn="ctr">
                        <a:lnSpc>
                          <a:spcPct val="115000"/>
                        </a:lnSpc>
                        <a:spcAft>
                          <a:spcPts val="0"/>
                        </a:spcAft>
                      </a:pPr>
                      <a:r>
                        <a:rPr lang="fr-FR" sz="2000" b="1" dirty="0">
                          <a:solidFill>
                            <a:schemeClr val="bg1"/>
                          </a:solidFill>
                          <a:latin typeface="Calibri"/>
                          <a:ea typeface="Times New Roman"/>
                          <a:cs typeface="Times New Roman"/>
                        </a:rPr>
                        <a:t>(Récessif)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vMerge="1">
                  <a:txBody>
                    <a:bodyPr/>
                    <a:lstStyle/>
                    <a:p>
                      <a:endParaRPr lang="fr-F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oogle Shape;1413;p37">
            <a:extLst>
              <a:ext uri="{FF2B5EF4-FFF2-40B4-BE49-F238E27FC236}">
                <a16:creationId xmlns:a16="http://schemas.microsoft.com/office/drawing/2014/main" id="{BC532A13-FD08-1794-21C2-7585ED20A8DD}"/>
              </a:ext>
            </a:extLst>
          </p:cNvPr>
          <p:cNvGrpSpPr>
            <a:grpSpLocks/>
          </p:cNvGrpSpPr>
          <p:nvPr/>
        </p:nvGrpSpPr>
        <p:grpSpPr bwMode="auto">
          <a:xfrm>
            <a:off x="1519238" y="1111250"/>
            <a:ext cx="2403475" cy="3527425"/>
            <a:chOff x="814375" y="1186025"/>
            <a:chExt cx="2278975" cy="3343550"/>
          </a:xfrm>
        </p:grpSpPr>
        <p:sp>
          <p:nvSpPr>
            <p:cNvPr id="24581" name="Google Shape;1414;p37">
              <a:extLst>
                <a:ext uri="{FF2B5EF4-FFF2-40B4-BE49-F238E27FC236}">
                  <a16:creationId xmlns:a16="http://schemas.microsoft.com/office/drawing/2014/main" id="{B76E0E4D-B03B-3BE7-F84D-D37E15C9C4A6}"/>
                </a:ext>
              </a:extLst>
            </p:cNvPr>
            <p:cNvSpPr>
              <a:spLocks noChangeArrowheads="1"/>
            </p:cNvSpPr>
            <p:nvPr/>
          </p:nvSpPr>
          <p:spPr bwMode="auto">
            <a:xfrm>
              <a:off x="1173550" y="1186025"/>
              <a:ext cx="1033325" cy="956125"/>
            </a:xfrm>
            <a:custGeom>
              <a:avLst/>
              <a:gdLst>
                <a:gd name="T0" fmla="*/ 0 w 41333"/>
                <a:gd name="T1" fmla="*/ 0 h 38245"/>
                <a:gd name="T2" fmla="*/ 41333 w 41333"/>
                <a:gd name="T3" fmla="*/ 38245 h 38245"/>
              </a:gdLst>
              <a:ahLst/>
              <a:cxnLst/>
              <a:rect l="T0" t="T1" r="T2" b="T3"/>
              <a:pathLst>
                <a:path w="41333" h="38245" extrusionOk="0">
                  <a:moveTo>
                    <a:pt x="13516" y="0"/>
                  </a:moveTo>
                  <a:cubicBezTo>
                    <a:pt x="13236" y="0"/>
                    <a:pt x="12949" y="77"/>
                    <a:pt x="12713" y="254"/>
                  </a:cubicBezTo>
                  <a:cubicBezTo>
                    <a:pt x="12189" y="655"/>
                    <a:pt x="12189" y="1486"/>
                    <a:pt x="12374" y="2164"/>
                  </a:cubicBezTo>
                  <a:cubicBezTo>
                    <a:pt x="12651" y="3088"/>
                    <a:pt x="13206" y="3951"/>
                    <a:pt x="13976" y="4536"/>
                  </a:cubicBezTo>
                  <a:cubicBezTo>
                    <a:pt x="13073" y="4020"/>
                    <a:pt x="11960" y="3769"/>
                    <a:pt x="10856" y="3769"/>
                  </a:cubicBezTo>
                  <a:cubicBezTo>
                    <a:pt x="10114" y="3769"/>
                    <a:pt x="9376" y="3882"/>
                    <a:pt x="8708" y="4105"/>
                  </a:cubicBezTo>
                  <a:cubicBezTo>
                    <a:pt x="7938" y="4351"/>
                    <a:pt x="7137" y="4844"/>
                    <a:pt x="6890" y="5614"/>
                  </a:cubicBezTo>
                  <a:cubicBezTo>
                    <a:pt x="6675" y="6200"/>
                    <a:pt x="6921" y="6908"/>
                    <a:pt x="7383" y="7216"/>
                  </a:cubicBezTo>
                  <a:cubicBezTo>
                    <a:pt x="7315" y="7209"/>
                    <a:pt x="7245" y="7205"/>
                    <a:pt x="7175" y="7205"/>
                  </a:cubicBezTo>
                  <a:cubicBezTo>
                    <a:pt x="5788" y="7205"/>
                    <a:pt x="4072" y="8608"/>
                    <a:pt x="3779" y="9927"/>
                  </a:cubicBezTo>
                  <a:cubicBezTo>
                    <a:pt x="3409" y="11499"/>
                    <a:pt x="4303" y="13193"/>
                    <a:pt x="5597" y="14179"/>
                  </a:cubicBezTo>
                  <a:cubicBezTo>
                    <a:pt x="4703" y="14425"/>
                    <a:pt x="3810" y="14672"/>
                    <a:pt x="3101" y="15257"/>
                  </a:cubicBezTo>
                  <a:cubicBezTo>
                    <a:pt x="2393" y="15842"/>
                    <a:pt x="1961" y="16828"/>
                    <a:pt x="2269" y="17691"/>
                  </a:cubicBezTo>
                  <a:cubicBezTo>
                    <a:pt x="2423" y="18091"/>
                    <a:pt x="2732" y="18399"/>
                    <a:pt x="2855" y="18831"/>
                  </a:cubicBezTo>
                  <a:cubicBezTo>
                    <a:pt x="3040" y="19539"/>
                    <a:pt x="2608" y="20248"/>
                    <a:pt x="2085" y="20772"/>
                  </a:cubicBezTo>
                  <a:cubicBezTo>
                    <a:pt x="1561" y="21295"/>
                    <a:pt x="945" y="21727"/>
                    <a:pt x="637" y="22404"/>
                  </a:cubicBezTo>
                  <a:cubicBezTo>
                    <a:pt x="0" y="23707"/>
                    <a:pt x="1122" y="25487"/>
                    <a:pt x="2566" y="25487"/>
                  </a:cubicBezTo>
                  <a:cubicBezTo>
                    <a:pt x="2590" y="25487"/>
                    <a:pt x="2615" y="25486"/>
                    <a:pt x="2639" y="25485"/>
                  </a:cubicBezTo>
                  <a:lnTo>
                    <a:pt x="3348" y="25454"/>
                  </a:lnTo>
                  <a:cubicBezTo>
                    <a:pt x="2855" y="25978"/>
                    <a:pt x="2485" y="26594"/>
                    <a:pt x="2300" y="27272"/>
                  </a:cubicBezTo>
                  <a:cubicBezTo>
                    <a:pt x="2208" y="27672"/>
                    <a:pt x="2177" y="28073"/>
                    <a:pt x="2300" y="28443"/>
                  </a:cubicBezTo>
                  <a:cubicBezTo>
                    <a:pt x="2454" y="28812"/>
                    <a:pt x="2793" y="29151"/>
                    <a:pt x="3194" y="29151"/>
                  </a:cubicBezTo>
                  <a:cubicBezTo>
                    <a:pt x="4006" y="29151"/>
                    <a:pt x="4465" y="27947"/>
                    <a:pt x="5289" y="27947"/>
                  </a:cubicBezTo>
                  <a:cubicBezTo>
                    <a:pt x="5309" y="27947"/>
                    <a:pt x="5330" y="27948"/>
                    <a:pt x="5350" y="27950"/>
                  </a:cubicBezTo>
                  <a:cubicBezTo>
                    <a:pt x="4826" y="28597"/>
                    <a:pt x="4210" y="29213"/>
                    <a:pt x="3964" y="29983"/>
                  </a:cubicBezTo>
                  <a:cubicBezTo>
                    <a:pt x="3717" y="30753"/>
                    <a:pt x="3841" y="31708"/>
                    <a:pt x="4426" y="32232"/>
                  </a:cubicBezTo>
                  <a:cubicBezTo>
                    <a:pt x="4680" y="32461"/>
                    <a:pt x="5024" y="32574"/>
                    <a:pt x="5360" y="32574"/>
                  </a:cubicBezTo>
                  <a:cubicBezTo>
                    <a:pt x="5836" y="32574"/>
                    <a:pt x="6296" y="32345"/>
                    <a:pt x="6459" y="31893"/>
                  </a:cubicBezTo>
                  <a:cubicBezTo>
                    <a:pt x="6921" y="32632"/>
                    <a:pt x="6829" y="33557"/>
                    <a:pt x="6952" y="34419"/>
                  </a:cubicBezTo>
                  <a:cubicBezTo>
                    <a:pt x="7072" y="35255"/>
                    <a:pt x="7625" y="36178"/>
                    <a:pt x="8444" y="36178"/>
                  </a:cubicBezTo>
                  <a:cubicBezTo>
                    <a:pt x="8470" y="36178"/>
                    <a:pt x="8497" y="36177"/>
                    <a:pt x="8523" y="36175"/>
                  </a:cubicBezTo>
                  <a:cubicBezTo>
                    <a:pt x="8893" y="36144"/>
                    <a:pt x="9232" y="35959"/>
                    <a:pt x="9602" y="35959"/>
                  </a:cubicBezTo>
                  <a:cubicBezTo>
                    <a:pt x="10587" y="35990"/>
                    <a:pt x="10803" y="37500"/>
                    <a:pt x="11666" y="38024"/>
                  </a:cubicBezTo>
                  <a:cubicBezTo>
                    <a:pt x="11903" y="38182"/>
                    <a:pt x="12175" y="38244"/>
                    <a:pt x="12456" y="38244"/>
                  </a:cubicBezTo>
                  <a:cubicBezTo>
                    <a:pt x="12831" y="38244"/>
                    <a:pt x="13224" y="38134"/>
                    <a:pt x="13576" y="37993"/>
                  </a:cubicBezTo>
                  <a:cubicBezTo>
                    <a:pt x="14192" y="37777"/>
                    <a:pt x="14808" y="37438"/>
                    <a:pt x="15455" y="37438"/>
                  </a:cubicBezTo>
                  <a:cubicBezTo>
                    <a:pt x="15485" y="37437"/>
                    <a:pt x="15516" y="37436"/>
                    <a:pt x="15547" y="37436"/>
                  </a:cubicBezTo>
                  <a:cubicBezTo>
                    <a:pt x="16163" y="37436"/>
                    <a:pt x="16779" y="37720"/>
                    <a:pt x="17396" y="37808"/>
                  </a:cubicBezTo>
                  <a:cubicBezTo>
                    <a:pt x="17511" y="37830"/>
                    <a:pt x="17630" y="37841"/>
                    <a:pt x="17750" y="37841"/>
                  </a:cubicBezTo>
                  <a:cubicBezTo>
                    <a:pt x="18308" y="37841"/>
                    <a:pt x="18876" y="37601"/>
                    <a:pt x="19028" y="37069"/>
                  </a:cubicBezTo>
                  <a:cubicBezTo>
                    <a:pt x="20230" y="33064"/>
                    <a:pt x="18751" y="28874"/>
                    <a:pt x="16441" y="25085"/>
                  </a:cubicBezTo>
                  <a:lnTo>
                    <a:pt x="35110" y="24530"/>
                  </a:lnTo>
                  <a:lnTo>
                    <a:pt x="33847" y="28535"/>
                  </a:lnTo>
                  <a:cubicBezTo>
                    <a:pt x="34457" y="29349"/>
                    <a:pt x="35480" y="29834"/>
                    <a:pt x="36499" y="29834"/>
                  </a:cubicBezTo>
                  <a:cubicBezTo>
                    <a:pt x="36560" y="29834"/>
                    <a:pt x="36620" y="29832"/>
                    <a:pt x="36681" y="29829"/>
                  </a:cubicBezTo>
                  <a:cubicBezTo>
                    <a:pt x="36897" y="29798"/>
                    <a:pt x="37112" y="29767"/>
                    <a:pt x="37297" y="29644"/>
                  </a:cubicBezTo>
                  <a:cubicBezTo>
                    <a:pt x="37667" y="29367"/>
                    <a:pt x="37667" y="28812"/>
                    <a:pt x="37513" y="28350"/>
                  </a:cubicBezTo>
                  <a:cubicBezTo>
                    <a:pt x="37328" y="27734"/>
                    <a:pt x="37051" y="27303"/>
                    <a:pt x="36527" y="26902"/>
                  </a:cubicBezTo>
                  <a:cubicBezTo>
                    <a:pt x="36703" y="26753"/>
                    <a:pt x="36922" y="26699"/>
                    <a:pt x="37156" y="26699"/>
                  </a:cubicBezTo>
                  <a:cubicBezTo>
                    <a:pt x="37453" y="26699"/>
                    <a:pt x="37774" y="26785"/>
                    <a:pt x="38067" y="26871"/>
                  </a:cubicBezTo>
                  <a:cubicBezTo>
                    <a:pt x="38308" y="26942"/>
                    <a:pt x="38574" y="27000"/>
                    <a:pt x="38825" y="27000"/>
                  </a:cubicBezTo>
                  <a:cubicBezTo>
                    <a:pt x="39120" y="27000"/>
                    <a:pt x="39393" y="26920"/>
                    <a:pt x="39577" y="26687"/>
                  </a:cubicBezTo>
                  <a:cubicBezTo>
                    <a:pt x="39762" y="26471"/>
                    <a:pt x="39792" y="26101"/>
                    <a:pt x="39700" y="25824"/>
                  </a:cubicBezTo>
                  <a:cubicBezTo>
                    <a:pt x="39608" y="25516"/>
                    <a:pt x="39392" y="25269"/>
                    <a:pt x="39207" y="25023"/>
                  </a:cubicBezTo>
                  <a:cubicBezTo>
                    <a:pt x="39053" y="24869"/>
                    <a:pt x="38930" y="24715"/>
                    <a:pt x="38776" y="24561"/>
                  </a:cubicBezTo>
                  <a:cubicBezTo>
                    <a:pt x="38837" y="24561"/>
                    <a:pt x="38930" y="24561"/>
                    <a:pt x="39022" y="24530"/>
                  </a:cubicBezTo>
                  <a:cubicBezTo>
                    <a:pt x="39700" y="24376"/>
                    <a:pt x="40378" y="23945"/>
                    <a:pt x="40563" y="23267"/>
                  </a:cubicBezTo>
                  <a:cubicBezTo>
                    <a:pt x="40778" y="22558"/>
                    <a:pt x="40470" y="21819"/>
                    <a:pt x="40039" y="21203"/>
                  </a:cubicBezTo>
                  <a:cubicBezTo>
                    <a:pt x="39638" y="20618"/>
                    <a:pt x="39115" y="20032"/>
                    <a:pt x="38899" y="19354"/>
                  </a:cubicBezTo>
                  <a:cubicBezTo>
                    <a:pt x="38976" y="19368"/>
                    <a:pt x="39053" y="19375"/>
                    <a:pt x="39130" y="19375"/>
                  </a:cubicBezTo>
                  <a:cubicBezTo>
                    <a:pt x="39910" y="19375"/>
                    <a:pt x="40638" y="18689"/>
                    <a:pt x="40778" y="17876"/>
                  </a:cubicBezTo>
                  <a:cubicBezTo>
                    <a:pt x="40932" y="17013"/>
                    <a:pt x="40532" y="16120"/>
                    <a:pt x="39916" y="15473"/>
                  </a:cubicBezTo>
                  <a:cubicBezTo>
                    <a:pt x="39299" y="14826"/>
                    <a:pt x="38468" y="14425"/>
                    <a:pt x="37697" y="13994"/>
                  </a:cubicBezTo>
                  <a:cubicBezTo>
                    <a:pt x="38160" y="13717"/>
                    <a:pt x="38714" y="13593"/>
                    <a:pt x="39269" y="13470"/>
                  </a:cubicBezTo>
                  <a:cubicBezTo>
                    <a:pt x="39792" y="13316"/>
                    <a:pt x="40347" y="13162"/>
                    <a:pt x="40747" y="12762"/>
                  </a:cubicBezTo>
                  <a:cubicBezTo>
                    <a:pt x="41148" y="12392"/>
                    <a:pt x="41333" y="11745"/>
                    <a:pt x="41025" y="11283"/>
                  </a:cubicBezTo>
                  <a:cubicBezTo>
                    <a:pt x="40776" y="10847"/>
                    <a:pt x="40289" y="10733"/>
                    <a:pt x="39772" y="10733"/>
                  </a:cubicBezTo>
                  <a:cubicBezTo>
                    <a:pt x="39522" y="10733"/>
                    <a:pt x="39264" y="10760"/>
                    <a:pt x="39022" y="10790"/>
                  </a:cubicBezTo>
                  <a:cubicBezTo>
                    <a:pt x="38067" y="10944"/>
                    <a:pt x="37143" y="11098"/>
                    <a:pt x="36188" y="11252"/>
                  </a:cubicBezTo>
                  <a:cubicBezTo>
                    <a:pt x="36034" y="10852"/>
                    <a:pt x="36342" y="10390"/>
                    <a:pt x="36681" y="10143"/>
                  </a:cubicBezTo>
                  <a:cubicBezTo>
                    <a:pt x="37051" y="9897"/>
                    <a:pt x="37482" y="9712"/>
                    <a:pt x="37728" y="9373"/>
                  </a:cubicBezTo>
                  <a:cubicBezTo>
                    <a:pt x="38129" y="8818"/>
                    <a:pt x="37944" y="7987"/>
                    <a:pt x="37451" y="7555"/>
                  </a:cubicBezTo>
                  <a:cubicBezTo>
                    <a:pt x="37010" y="7142"/>
                    <a:pt x="36396" y="6802"/>
                    <a:pt x="35786" y="6757"/>
                  </a:cubicBezTo>
                  <a:cubicBezTo>
                    <a:pt x="36426" y="6696"/>
                    <a:pt x="36924" y="6007"/>
                    <a:pt x="36897" y="5368"/>
                  </a:cubicBezTo>
                  <a:cubicBezTo>
                    <a:pt x="36835" y="4629"/>
                    <a:pt x="36250" y="4043"/>
                    <a:pt x="35572" y="3735"/>
                  </a:cubicBezTo>
                  <a:cubicBezTo>
                    <a:pt x="34925" y="3458"/>
                    <a:pt x="34155" y="3427"/>
                    <a:pt x="33446" y="3427"/>
                  </a:cubicBezTo>
                  <a:cubicBezTo>
                    <a:pt x="32707" y="3396"/>
                    <a:pt x="31967" y="3427"/>
                    <a:pt x="31290" y="3212"/>
                  </a:cubicBezTo>
                  <a:cubicBezTo>
                    <a:pt x="31690" y="2380"/>
                    <a:pt x="31136" y="1332"/>
                    <a:pt x="30304" y="963"/>
                  </a:cubicBezTo>
                  <a:cubicBezTo>
                    <a:pt x="30000" y="828"/>
                    <a:pt x="29676" y="771"/>
                    <a:pt x="29347" y="771"/>
                  </a:cubicBezTo>
                  <a:cubicBezTo>
                    <a:pt x="28773" y="771"/>
                    <a:pt x="28183" y="943"/>
                    <a:pt x="27654" y="1178"/>
                  </a:cubicBezTo>
                  <a:cubicBezTo>
                    <a:pt x="26730" y="1610"/>
                    <a:pt x="25560" y="2349"/>
                    <a:pt x="24943" y="3212"/>
                  </a:cubicBezTo>
                  <a:cubicBezTo>
                    <a:pt x="24697" y="2595"/>
                    <a:pt x="24081" y="2164"/>
                    <a:pt x="23434" y="2133"/>
                  </a:cubicBezTo>
                  <a:cubicBezTo>
                    <a:pt x="23412" y="2132"/>
                    <a:pt x="23390" y="2132"/>
                    <a:pt x="23368" y="2132"/>
                  </a:cubicBezTo>
                  <a:cubicBezTo>
                    <a:pt x="22744" y="2132"/>
                    <a:pt x="22131" y="2553"/>
                    <a:pt x="21863" y="3119"/>
                  </a:cubicBezTo>
                  <a:cubicBezTo>
                    <a:pt x="21616" y="2164"/>
                    <a:pt x="21031" y="1332"/>
                    <a:pt x="20168" y="901"/>
                  </a:cubicBezTo>
                  <a:cubicBezTo>
                    <a:pt x="19900" y="776"/>
                    <a:pt x="19590" y="692"/>
                    <a:pt x="19293" y="692"/>
                  </a:cubicBezTo>
                  <a:cubicBezTo>
                    <a:pt x="19079" y="692"/>
                    <a:pt x="18871" y="736"/>
                    <a:pt x="18690" y="839"/>
                  </a:cubicBezTo>
                  <a:cubicBezTo>
                    <a:pt x="18135" y="1209"/>
                    <a:pt x="18043" y="2010"/>
                    <a:pt x="18197" y="2657"/>
                  </a:cubicBezTo>
                  <a:cubicBezTo>
                    <a:pt x="18351" y="3335"/>
                    <a:pt x="18659" y="3951"/>
                    <a:pt x="18628" y="4629"/>
                  </a:cubicBezTo>
                  <a:cubicBezTo>
                    <a:pt x="17765" y="3181"/>
                    <a:pt x="16410" y="1794"/>
                    <a:pt x="15116" y="747"/>
                  </a:cubicBezTo>
                  <a:cubicBezTo>
                    <a:pt x="14777" y="470"/>
                    <a:pt x="14407" y="223"/>
                    <a:pt x="13976" y="69"/>
                  </a:cubicBezTo>
                  <a:cubicBezTo>
                    <a:pt x="13832" y="25"/>
                    <a:pt x="13675" y="0"/>
                    <a:pt x="13516"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82" name="Google Shape;1415;p37">
              <a:extLst>
                <a:ext uri="{FF2B5EF4-FFF2-40B4-BE49-F238E27FC236}">
                  <a16:creationId xmlns:a16="http://schemas.microsoft.com/office/drawing/2014/main" id="{2E84445A-7ABB-FCDF-9FFF-C62B0C1F7C38}"/>
                </a:ext>
              </a:extLst>
            </p:cNvPr>
            <p:cNvSpPr>
              <a:spLocks noChangeArrowheads="1"/>
            </p:cNvSpPr>
            <p:nvPr/>
          </p:nvSpPr>
          <p:spPr bwMode="auto">
            <a:xfrm>
              <a:off x="1061600" y="3431275"/>
              <a:ext cx="1407150" cy="1098300"/>
            </a:xfrm>
            <a:custGeom>
              <a:avLst/>
              <a:gdLst>
                <a:gd name="T0" fmla="*/ 0 w 56286"/>
                <a:gd name="T1" fmla="*/ 0 h 43932"/>
                <a:gd name="T2" fmla="*/ 56286 w 56286"/>
                <a:gd name="T3" fmla="*/ 43932 h 43932"/>
              </a:gdLst>
              <a:ahLst/>
              <a:cxnLst/>
              <a:rect l="T0" t="T1" r="T2" b="T3"/>
              <a:pathLst>
                <a:path w="56286" h="43932" extrusionOk="0">
                  <a:moveTo>
                    <a:pt x="12755" y="0"/>
                  </a:moveTo>
                  <a:cubicBezTo>
                    <a:pt x="3205" y="15989"/>
                    <a:pt x="1" y="43931"/>
                    <a:pt x="1" y="43931"/>
                  </a:cubicBezTo>
                  <a:lnTo>
                    <a:pt x="53728" y="43931"/>
                  </a:lnTo>
                  <a:cubicBezTo>
                    <a:pt x="56285" y="11522"/>
                    <a:pt x="44609" y="0"/>
                    <a:pt x="44609"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83" name="Google Shape;1416;p37">
              <a:extLst>
                <a:ext uri="{FF2B5EF4-FFF2-40B4-BE49-F238E27FC236}">
                  <a16:creationId xmlns:a16="http://schemas.microsoft.com/office/drawing/2014/main" id="{DC403CAF-68DC-37F7-C832-B59FD99543DD}"/>
                </a:ext>
              </a:extLst>
            </p:cNvPr>
            <p:cNvSpPr>
              <a:spLocks noChangeArrowheads="1"/>
            </p:cNvSpPr>
            <p:nvPr/>
          </p:nvSpPr>
          <p:spPr bwMode="auto">
            <a:xfrm>
              <a:off x="1519125" y="3459700"/>
              <a:ext cx="637675" cy="317900"/>
            </a:xfrm>
            <a:custGeom>
              <a:avLst/>
              <a:gdLst>
                <a:gd name="T0" fmla="*/ 0 w 25507"/>
                <a:gd name="T1" fmla="*/ 0 h 12716"/>
                <a:gd name="T2" fmla="*/ 25507 w 25507"/>
                <a:gd name="T3" fmla="*/ 12716 h 12716"/>
              </a:gdLst>
              <a:ahLst/>
              <a:cxnLst/>
              <a:rect l="T0" t="T1" r="T2" b="T3"/>
              <a:pathLst>
                <a:path w="25507" h="12716" extrusionOk="0">
                  <a:moveTo>
                    <a:pt x="16542" y="1359"/>
                  </a:moveTo>
                  <a:cubicBezTo>
                    <a:pt x="16419" y="4809"/>
                    <a:pt x="16450" y="8259"/>
                    <a:pt x="16604" y="11679"/>
                  </a:cubicBezTo>
                  <a:cubicBezTo>
                    <a:pt x="15988" y="11433"/>
                    <a:pt x="15957" y="10170"/>
                    <a:pt x="15926" y="9677"/>
                  </a:cubicBezTo>
                  <a:cubicBezTo>
                    <a:pt x="15834" y="8783"/>
                    <a:pt x="15772" y="7890"/>
                    <a:pt x="15680" y="6996"/>
                  </a:cubicBezTo>
                  <a:cubicBezTo>
                    <a:pt x="15526" y="5148"/>
                    <a:pt x="15341" y="3300"/>
                    <a:pt x="15187" y="1420"/>
                  </a:cubicBezTo>
                  <a:cubicBezTo>
                    <a:pt x="15187" y="1420"/>
                    <a:pt x="15156" y="1389"/>
                    <a:pt x="15156" y="1389"/>
                  </a:cubicBezTo>
                  <a:cubicBezTo>
                    <a:pt x="15618" y="1389"/>
                    <a:pt x="16080" y="1359"/>
                    <a:pt x="16542" y="1359"/>
                  </a:cubicBezTo>
                  <a:close/>
                  <a:moveTo>
                    <a:pt x="24884" y="1"/>
                  </a:moveTo>
                  <a:cubicBezTo>
                    <a:pt x="24867" y="1"/>
                    <a:pt x="24848" y="1"/>
                    <a:pt x="24830" y="3"/>
                  </a:cubicBezTo>
                  <a:cubicBezTo>
                    <a:pt x="20732" y="280"/>
                    <a:pt x="16696" y="527"/>
                    <a:pt x="12599" y="589"/>
                  </a:cubicBezTo>
                  <a:cubicBezTo>
                    <a:pt x="11583" y="604"/>
                    <a:pt x="10566" y="612"/>
                    <a:pt x="9549" y="612"/>
                  </a:cubicBezTo>
                  <a:cubicBezTo>
                    <a:pt x="6497" y="612"/>
                    <a:pt x="3442" y="542"/>
                    <a:pt x="369" y="404"/>
                  </a:cubicBezTo>
                  <a:cubicBezTo>
                    <a:pt x="359" y="403"/>
                    <a:pt x="349" y="402"/>
                    <a:pt x="340" y="402"/>
                  </a:cubicBezTo>
                  <a:cubicBezTo>
                    <a:pt x="1" y="402"/>
                    <a:pt x="39" y="928"/>
                    <a:pt x="369" y="958"/>
                  </a:cubicBezTo>
                  <a:cubicBezTo>
                    <a:pt x="4435" y="1235"/>
                    <a:pt x="8533" y="1389"/>
                    <a:pt x="12599" y="1389"/>
                  </a:cubicBezTo>
                  <a:lnTo>
                    <a:pt x="14232" y="1389"/>
                  </a:lnTo>
                  <a:cubicBezTo>
                    <a:pt x="14232" y="1420"/>
                    <a:pt x="14232" y="1420"/>
                    <a:pt x="14232" y="1451"/>
                  </a:cubicBezTo>
                  <a:cubicBezTo>
                    <a:pt x="14417" y="3762"/>
                    <a:pt x="14632" y="6103"/>
                    <a:pt x="14817" y="8444"/>
                  </a:cubicBezTo>
                  <a:cubicBezTo>
                    <a:pt x="14932" y="9792"/>
                    <a:pt x="14886" y="12715"/>
                    <a:pt x="16793" y="12715"/>
                  </a:cubicBezTo>
                  <a:cubicBezTo>
                    <a:pt x="16935" y="12715"/>
                    <a:pt x="17087" y="12699"/>
                    <a:pt x="17251" y="12665"/>
                  </a:cubicBezTo>
                  <a:cubicBezTo>
                    <a:pt x="17436" y="12634"/>
                    <a:pt x="17621" y="12418"/>
                    <a:pt x="17590" y="12203"/>
                  </a:cubicBezTo>
                  <a:cubicBezTo>
                    <a:pt x="17343" y="8598"/>
                    <a:pt x="17251" y="4994"/>
                    <a:pt x="17251" y="1359"/>
                  </a:cubicBezTo>
                  <a:cubicBezTo>
                    <a:pt x="19777" y="1328"/>
                    <a:pt x="22303" y="1235"/>
                    <a:pt x="24830" y="1081"/>
                  </a:cubicBezTo>
                  <a:cubicBezTo>
                    <a:pt x="25488" y="1022"/>
                    <a:pt x="25507" y="1"/>
                    <a:pt x="24884"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84" name="Google Shape;1417;p37">
              <a:extLst>
                <a:ext uri="{FF2B5EF4-FFF2-40B4-BE49-F238E27FC236}">
                  <a16:creationId xmlns:a16="http://schemas.microsoft.com/office/drawing/2014/main" id="{A8A687AE-CB3A-A251-E967-F64AC9FFC5D2}"/>
                </a:ext>
              </a:extLst>
            </p:cNvPr>
            <p:cNvSpPr>
              <a:spLocks noChangeArrowheads="1"/>
            </p:cNvSpPr>
            <p:nvPr/>
          </p:nvSpPr>
          <p:spPr bwMode="auto">
            <a:xfrm>
              <a:off x="1908800" y="3927150"/>
              <a:ext cx="116325" cy="602425"/>
            </a:xfrm>
            <a:custGeom>
              <a:avLst/>
              <a:gdLst>
                <a:gd name="T0" fmla="*/ 0 w 4653"/>
                <a:gd name="T1" fmla="*/ 0 h 24097"/>
                <a:gd name="T2" fmla="*/ 4653 w 4653"/>
                <a:gd name="T3" fmla="*/ 24097 h 24097"/>
              </a:gdLst>
              <a:ahLst/>
              <a:cxnLst/>
              <a:rect l="T0" t="T1" r="T2" b="T3"/>
              <a:pathLst>
                <a:path w="4653" h="24097" extrusionOk="0">
                  <a:moveTo>
                    <a:pt x="783" y="0"/>
                  </a:moveTo>
                  <a:cubicBezTo>
                    <a:pt x="548" y="0"/>
                    <a:pt x="368" y="652"/>
                    <a:pt x="278" y="2162"/>
                  </a:cubicBezTo>
                  <a:cubicBezTo>
                    <a:pt x="124" y="5181"/>
                    <a:pt x="93" y="8200"/>
                    <a:pt x="31" y="11188"/>
                  </a:cubicBezTo>
                  <a:cubicBezTo>
                    <a:pt x="0" y="14022"/>
                    <a:pt x="62" y="21262"/>
                    <a:pt x="93" y="24096"/>
                  </a:cubicBezTo>
                  <a:lnTo>
                    <a:pt x="4652" y="24096"/>
                  </a:lnTo>
                  <a:cubicBezTo>
                    <a:pt x="4652" y="24004"/>
                    <a:pt x="4652" y="23942"/>
                    <a:pt x="4652" y="23850"/>
                  </a:cubicBezTo>
                  <a:cubicBezTo>
                    <a:pt x="4437" y="21878"/>
                    <a:pt x="4221" y="15501"/>
                    <a:pt x="3944" y="13529"/>
                  </a:cubicBezTo>
                  <a:cubicBezTo>
                    <a:pt x="3389" y="9617"/>
                    <a:pt x="2742" y="5704"/>
                    <a:pt x="1664" y="1884"/>
                  </a:cubicBezTo>
                  <a:cubicBezTo>
                    <a:pt x="1334" y="706"/>
                    <a:pt x="1028" y="0"/>
                    <a:pt x="783" y="0"/>
                  </a:cubicBez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85" name="Google Shape;1418;p37">
              <a:extLst>
                <a:ext uri="{FF2B5EF4-FFF2-40B4-BE49-F238E27FC236}">
                  <a16:creationId xmlns:a16="http://schemas.microsoft.com/office/drawing/2014/main" id="{8F31D25B-6746-F981-B809-8551E0B5DD7A}"/>
                </a:ext>
              </a:extLst>
            </p:cNvPr>
            <p:cNvSpPr>
              <a:spLocks noChangeArrowheads="1"/>
            </p:cNvSpPr>
            <p:nvPr/>
          </p:nvSpPr>
          <p:spPr bwMode="auto">
            <a:xfrm>
              <a:off x="815925" y="2996125"/>
              <a:ext cx="954275" cy="1467200"/>
            </a:xfrm>
            <a:custGeom>
              <a:avLst/>
              <a:gdLst>
                <a:gd name="T0" fmla="*/ 0 w 38171"/>
                <a:gd name="T1" fmla="*/ 0 h 58688"/>
                <a:gd name="T2" fmla="*/ 38171 w 38171"/>
                <a:gd name="T3" fmla="*/ 58688 h 58688"/>
              </a:gdLst>
              <a:ahLst/>
              <a:cxnLst/>
              <a:rect l="T0" t="T1" r="T2" b="T3"/>
              <a:pathLst>
                <a:path w="38171" h="58688" extrusionOk="0">
                  <a:moveTo>
                    <a:pt x="17653" y="0"/>
                  </a:moveTo>
                  <a:cubicBezTo>
                    <a:pt x="17653" y="0"/>
                    <a:pt x="10259" y="32225"/>
                    <a:pt x="0" y="56347"/>
                  </a:cubicBezTo>
                  <a:cubicBezTo>
                    <a:pt x="2902" y="57372"/>
                    <a:pt x="5706" y="57624"/>
                    <a:pt x="8601" y="57624"/>
                  </a:cubicBezTo>
                  <a:cubicBezTo>
                    <a:pt x="11398" y="57624"/>
                    <a:pt x="14281" y="57389"/>
                    <a:pt x="17418" y="57389"/>
                  </a:cubicBezTo>
                  <a:cubicBezTo>
                    <a:pt x="20687" y="57389"/>
                    <a:pt x="24234" y="57645"/>
                    <a:pt x="28250" y="58688"/>
                  </a:cubicBezTo>
                  <a:cubicBezTo>
                    <a:pt x="28250" y="58688"/>
                    <a:pt x="38170" y="35090"/>
                    <a:pt x="34473"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86" name="Google Shape;1419;p37">
              <a:extLst>
                <a:ext uri="{FF2B5EF4-FFF2-40B4-BE49-F238E27FC236}">
                  <a16:creationId xmlns:a16="http://schemas.microsoft.com/office/drawing/2014/main" id="{FAA7AB2D-AD52-3026-D9F8-A8E8B08F284F}"/>
                </a:ext>
              </a:extLst>
            </p:cNvPr>
            <p:cNvSpPr>
              <a:spLocks noChangeArrowheads="1"/>
            </p:cNvSpPr>
            <p:nvPr/>
          </p:nvSpPr>
          <p:spPr bwMode="auto">
            <a:xfrm>
              <a:off x="1981975" y="2142000"/>
              <a:ext cx="799450" cy="1235375"/>
            </a:xfrm>
            <a:custGeom>
              <a:avLst/>
              <a:gdLst>
                <a:gd name="T0" fmla="*/ 0 w 31978"/>
                <a:gd name="T1" fmla="*/ 0 h 49415"/>
                <a:gd name="T2" fmla="*/ 31978 w 31978"/>
                <a:gd name="T3" fmla="*/ 49415 h 49415"/>
              </a:gdLst>
              <a:ahLst/>
              <a:cxnLst/>
              <a:rect l="T0" t="T1" r="T2" b="T3"/>
              <a:pathLst>
                <a:path w="31978" h="49415" extrusionOk="0">
                  <a:moveTo>
                    <a:pt x="6808" y="0"/>
                  </a:moveTo>
                  <a:lnTo>
                    <a:pt x="0" y="26155"/>
                  </a:lnTo>
                  <a:cubicBezTo>
                    <a:pt x="0" y="26155"/>
                    <a:pt x="17283" y="46796"/>
                    <a:pt x="29821" y="49415"/>
                  </a:cubicBezTo>
                  <a:lnTo>
                    <a:pt x="31978" y="29883"/>
                  </a:lnTo>
                  <a:cubicBezTo>
                    <a:pt x="31978" y="29883"/>
                    <a:pt x="12508" y="4375"/>
                    <a:pt x="6808"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87" name="Google Shape;1420;p37">
              <a:extLst>
                <a:ext uri="{FF2B5EF4-FFF2-40B4-BE49-F238E27FC236}">
                  <a16:creationId xmlns:a16="http://schemas.microsoft.com/office/drawing/2014/main" id="{CB376362-DF08-32E3-5A21-351F0C3A47D6}"/>
                </a:ext>
              </a:extLst>
            </p:cNvPr>
            <p:cNvSpPr>
              <a:spLocks noChangeArrowheads="1"/>
            </p:cNvSpPr>
            <p:nvPr/>
          </p:nvSpPr>
          <p:spPr bwMode="auto">
            <a:xfrm>
              <a:off x="2471800" y="2140450"/>
              <a:ext cx="621550" cy="1236925"/>
            </a:xfrm>
            <a:custGeom>
              <a:avLst/>
              <a:gdLst>
                <a:gd name="T0" fmla="*/ 0 w 24862"/>
                <a:gd name="T1" fmla="*/ 0 h 49477"/>
                <a:gd name="T2" fmla="*/ 24862 w 24862"/>
                <a:gd name="T3" fmla="*/ 49477 h 49477"/>
              </a:gdLst>
              <a:ahLst/>
              <a:cxnLst/>
              <a:rect l="T0" t="T1" r="T2" b="T3"/>
              <a:pathLst>
                <a:path w="24862" h="49477" extrusionOk="0">
                  <a:moveTo>
                    <a:pt x="12785" y="1"/>
                  </a:moveTo>
                  <a:lnTo>
                    <a:pt x="0" y="28127"/>
                  </a:lnTo>
                  <a:lnTo>
                    <a:pt x="10228" y="49477"/>
                  </a:lnTo>
                  <a:cubicBezTo>
                    <a:pt x="16143" y="39187"/>
                    <a:pt x="22767" y="21165"/>
                    <a:pt x="24862" y="7302"/>
                  </a:cubicBezTo>
                  <a:lnTo>
                    <a:pt x="12785" y="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88" name="Google Shape;1421;p37">
              <a:extLst>
                <a:ext uri="{FF2B5EF4-FFF2-40B4-BE49-F238E27FC236}">
                  <a16:creationId xmlns:a16="http://schemas.microsoft.com/office/drawing/2014/main" id="{62DE9C7E-6ABD-C9B6-484A-6731D673F41D}"/>
                </a:ext>
              </a:extLst>
            </p:cNvPr>
            <p:cNvSpPr>
              <a:spLocks noChangeArrowheads="1"/>
            </p:cNvSpPr>
            <p:nvPr/>
          </p:nvSpPr>
          <p:spPr bwMode="auto">
            <a:xfrm>
              <a:off x="2467950" y="2620175"/>
              <a:ext cx="140825" cy="466050"/>
            </a:xfrm>
            <a:custGeom>
              <a:avLst/>
              <a:gdLst>
                <a:gd name="T0" fmla="*/ 0 w 5633"/>
                <a:gd name="T1" fmla="*/ 0 h 18642"/>
                <a:gd name="T2" fmla="*/ 5633 w 5633"/>
                <a:gd name="T3" fmla="*/ 18642 h 18642"/>
              </a:gdLst>
              <a:ahLst/>
              <a:cxnLst/>
              <a:rect l="T0" t="T1" r="T2" b="T3"/>
              <a:pathLst>
                <a:path w="5633" h="18642" extrusionOk="0">
                  <a:moveTo>
                    <a:pt x="4021" y="0"/>
                  </a:moveTo>
                  <a:cubicBezTo>
                    <a:pt x="3819" y="0"/>
                    <a:pt x="3605" y="139"/>
                    <a:pt x="3574" y="405"/>
                  </a:cubicBezTo>
                  <a:cubicBezTo>
                    <a:pt x="3574" y="436"/>
                    <a:pt x="3574" y="467"/>
                    <a:pt x="3574" y="497"/>
                  </a:cubicBezTo>
                  <a:cubicBezTo>
                    <a:pt x="3451" y="528"/>
                    <a:pt x="3327" y="590"/>
                    <a:pt x="3297" y="713"/>
                  </a:cubicBezTo>
                  <a:cubicBezTo>
                    <a:pt x="2865" y="1945"/>
                    <a:pt x="2434" y="3208"/>
                    <a:pt x="2095" y="4471"/>
                  </a:cubicBezTo>
                  <a:cubicBezTo>
                    <a:pt x="1510" y="6720"/>
                    <a:pt x="1048" y="9000"/>
                    <a:pt x="678" y="11280"/>
                  </a:cubicBezTo>
                  <a:cubicBezTo>
                    <a:pt x="524" y="12420"/>
                    <a:pt x="370" y="13590"/>
                    <a:pt x="278" y="14730"/>
                  </a:cubicBezTo>
                  <a:cubicBezTo>
                    <a:pt x="216" y="15316"/>
                    <a:pt x="154" y="15901"/>
                    <a:pt x="124" y="16486"/>
                  </a:cubicBezTo>
                  <a:cubicBezTo>
                    <a:pt x="93" y="17072"/>
                    <a:pt x="0" y="17657"/>
                    <a:pt x="62" y="18242"/>
                  </a:cubicBezTo>
                  <a:cubicBezTo>
                    <a:pt x="79" y="18486"/>
                    <a:pt x="303" y="18641"/>
                    <a:pt x="511" y="18641"/>
                  </a:cubicBezTo>
                  <a:cubicBezTo>
                    <a:pt x="672" y="18641"/>
                    <a:pt x="823" y="18549"/>
                    <a:pt x="863" y="18335"/>
                  </a:cubicBezTo>
                  <a:cubicBezTo>
                    <a:pt x="955" y="17688"/>
                    <a:pt x="955" y="17041"/>
                    <a:pt x="986" y="16363"/>
                  </a:cubicBezTo>
                  <a:cubicBezTo>
                    <a:pt x="1048" y="15716"/>
                    <a:pt x="1079" y="15069"/>
                    <a:pt x="1171" y="14422"/>
                  </a:cubicBezTo>
                  <a:cubicBezTo>
                    <a:pt x="1571" y="10294"/>
                    <a:pt x="2372" y="6166"/>
                    <a:pt x="3512" y="2161"/>
                  </a:cubicBezTo>
                  <a:cubicBezTo>
                    <a:pt x="3512" y="2654"/>
                    <a:pt x="3512" y="3116"/>
                    <a:pt x="3543" y="3609"/>
                  </a:cubicBezTo>
                  <a:cubicBezTo>
                    <a:pt x="3574" y="4625"/>
                    <a:pt x="3666" y="5673"/>
                    <a:pt x="3790" y="6690"/>
                  </a:cubicBezTo>
                  <a:cubicBezTo>
                    <a:pt x="4098" y="8754"/>
                    <a:pt x="4529" y="10787"/>
                    <a:pt x="5145" y="12789"/>
                  </a:cubicBezTo>
                  <a:cubicBezTo>
                    <a:pt x="5181" y="12899"/>
                    <a:pt x="5270" y="12946"/>
                    <a:pt x="5359" y="12946"/>
                  </a:cubicBezTo>
                  <a:cubicBezTo>
                    <a:pt x="5496" y="12946"/>
                    <a:pt x="5632" y="12834"/>
                    <a:pt x="5576" y="12666"/>
                  </a:cubicBezTo>
                  <a:cubicBezTo>
                    <a:pt x="5114" y="10664"/>
                    <a:pt x="4745" y="8630"/>
                    <a:pt x="4560" y="6566"/>
                  </a:cubicBezTo>
                  <a:cubicBezTo>
                    <a:pt x="4498" y="5550"/>
                    <a:pt x="4437" y="4533"/>
                    <a:pt x="4406" y="3516"/>
                  </a:cubicBezTo>
                  <a:cubicBezTo>
                    <a:pt x="4375" y="2469"/>
                    <a:pt x="4437" y="1452"/>
                    <a:pt x="4406" y="405"/>
                  </a:cubicBezTo>
                  <a:cubicBezTo>
                    <a:pt x="4406" y="132"/>
                    <a:pt x="4219" y="0"/>
                    <a:pt x="4021"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89" name="Google Shape;1422;p37">
              <a:extLst>
                <a:ext uri="{FF2B5EF4-FFF2-40B4-BE49-F238E27FC236}">
                  <a16:creationId xmlns:a16="http://schemas.microsoft.com/office/drawing/2014/main" id="{960FDE44-E364-CD03-50A6-F23246EF5E42}"/>
                </a:ext>
              </a:extLst>
            </p:cNvPr>
            <p:cNvSpPr>
              <a:spLocks noChangeArrowheads="1"/>
            </p:cNvSpPr>
            <p:nvPr/>
          </p:nvSpPr>
          <p:spPr bwMode="auto">
            <a:xfrm>
              <a:off x="814375" y="2377675"/>
              <a:ext cx="650050" cy="1347050"/>
            </a:xfrm>
            <a:custGeom>
              <a:avLst/>
              <a:gdLst>
                <a:gd name="T0" fmla="*/ 0 w 26002"/>
                <a:gd name="T1" fmla="*/ 0 h 53882"/>
                <a:gd name="T2" fmla="*/ 26002 w 26002"/>
                <a:gd name="T3" fmla="*/ 53882 h 53882"/>
              </a:gdLst>
              <a:ahLst/>
              <a:cxnLst/>
              <a:rect l="T0" t="T1" r="T2" b="T3"/>
              <a:pathLst>
                <a:path w="26002" h="53882" extrusionOk="0">
                  <a:moveTo>
                    <a:pt x="11368" y="0"/>
                  </a:moveTo>
                  <a:cubicBezTo>
                    <a:pt x="6871" y="4221"/>
                    <a:pt x="1" y="49507"/>
                    <a:pt x="4344" y="53882"/>
                  </a:cubicBezTo>
                  <a:lnTo>
                    <a:pt x="18023" y="45749"/>
                  </a:lnTo>
                  <a:lnTo>
                    <a:pt x="26002" y="17560"/>
                  </a:lnTo>
                  <a:lnTo>
                    <a:pt x="11368"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90" name="Google Shape;1423;p37">
              <a:extLst>
                <a:ext uri="{FF2B5EF4-FFF2-40B4-BE49-F238E27FC236}">
                  <a16:creationId xmlns:a16="http://schemas.microsoft.com/office/drawing/2014/main" id="{5FE61239-0CD9-FD97-C17A-D5BCB127F802}"/>
                </a:ext>
              </a:extLst>
            </p:cNvPr>
            <p:cNvSpPr>
              <a:spLocks noChangeArrowheads="1"/>
            </p:cNvSpPr>
            <p:nvPr/>
          </p:nvSpPr>
          <p:spPr bwMode="auto">
            <a:xfrm>
              <a:off x="1085475" y="2127050"/>
              <a:ext cx="1253100" cy="1304250"/>
            </a:xfrm>
            <a:custGeom>
              <a:avLst/>
              <a:gdLst>
                <a:gd name="T0" fmla="*/ 0 w 50124"/>
                <a:gd name="T1" fmla="*/ 0 h 52170"/>
                <a:gd name="T2" fmla="*/ 50124 w 50124"/>
                <a:gd name="T3" fmla="*/ 52170 h 52170"/>
              </a:gdLst>
              <a:ahLst/>
              <a:cxnLst/>
              <a:rect l="T0" t="T1" r="T2" b="T3"/>
              <a:pathLst>
                <a:path w="50124" h="52170" extrusionOk="0">
                  <a:moveTo>
                    <a:pt x="31492" y="0"/>
                  </a:moveTo>
                  <a:cubicBezTo>
                    <a:pt x="26320" y="0"/>
                    <a:pt x="21596" y="198"/>
                    <a:pt x="21596" y="198"/>
                  </a:cubicBezTo>
                  <a:cubicBezTo>
                    <a:pt x="21596" y="198"/>
                    <a:pt x="6963" y="4079"/>
                    <a:pt x="524" y="10025"/>
                  </a:cubicBezTo>
                  <a:cubicBezTo>
                    <a:pt x="1" y="12428"/>
                    <a:pt x="1202" y="29896"/>
                    <a:pt x="11800" y="52169"/>
                  </a:cubicBezTo>
                  <a:lnTo>
                    <a:pt x="43654" y="52169"/>
                  </a:lnTo>
                  <a:cubicBezTo>
                    <a:pt x="42638" y="36735"/>
                    <a:pt x="49354" y="35533"/>
                    <a:pt x="49723" y="27246"/>
                  </a:cubicBezTo>
                  <a:cubicBezTo>
                    <a:pt x="50124" y="18898"/>
                    <a:pt x="40543" y="12551"/>
                    <a:pt x="42668" y="598"/>
                  </a:cubicBezTo>
                  <a:cubicBezTo>
                    <a:pt x="40160" y="130"/>
                    <a:pt x="35679" y="0"/>
                    <a:pt x="31492"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91" name="Google Shape;1424;p37">
              <a:extLst>
                <a:ext uri="{FF2B5EF4-FFF2-40B4-BE49-F238E27FC236}">
                  <a16:creationId xmlns:a16="http://schemas.microsoft.com/office/drawing/2014/main" id="{88CB036A-B3D2-D0E6-C29A-ECC2AC8919D9}"/>
                </a:ext>
              </a:extLst>
            </p:cNvPr>
            <p:cNvSpPr>
              <a:spLocks noChangeArrowheads="1"/>
            </p:cNvSpPr>
            <p:nvPr/>
          </p:nvSpPr>
          <p:spPr bwMode="auto">
            <a:xfrm>
              <a:off x="2019900" y="2154650"/>
              <a:ext cx="240075" cy="1123775"/>
            </a:xfrm>
            <a:custGeom>
              <a:avLst/>
              <a:gdLst>
                <a:gd name="T0" fmla="*/ 0 w 9603"/>
                <a:gd name="T1" fmla="*/ 0 h 44951"/>
                <a:gd name="T2" fmla="*/ 9603 w 9603"/>
                <a:gd name="T3" fmla="*/ 44951 h 44951"/>
              </a:gdLst>
              <a:ahLst/>
              <a:cxnLst/>
              <a:rect l="T0" t="T1" r="T2" b="T3"/>
              <a:pathLst>
                <a:path w="9603" h="44951" extrusionOk="0">
                  <a:moveTo>
                    <a:pt x="277" y="1"/>
                  </a:moveTo>
                  <a:cubicBezTo>
                    <a:pt x="147" y="1"/>
                    <a:pt x="1" y="148"/>
                    <a:pt x="85" y="295"/>
                  </a:cubicBezTo>
                  <a:cubicBezTo>
                    <a:pt x="886" y="2020"/>
                    <a:pt x="1687" y="3776"/>
                    <a:pt x="2488" y="5502"/>
                  </a:cubicBezTo>
                  <a:cubicBezTo>
                    <a:pt x="3227" y="7011"/>
                    <a:pt x="3936" y="8551"/>
                    <a:pt x="4675" y="10061"/>
                  </a:cubicBezTo>
                  <a:cubicBezTo>
                    <a:pt x="5045" y="10800"/>
                    <a:pt x="5384" y="11571"/>
                    <a:pt x="5754" y="12310"/>
                  </a:cubicBezTo>
                  <a:cubicBezTo>
                    <a:pt x="6123" y="13049"/>
                    <a:pt x="6524" y="13820"/>
                    <a:pt x="6863" y="14590"/>
                  </a:cubicBezTo>
                  <a:cubicBezTo>
                    <a:pt x="7017" y="15021"/>
                    <a:pt x="7017" y="15483"/>
                    <a:pt x="6739" y="15791"/>
                  </a:cubicBezTo>
                  <a:cubicBezTo>
                    <a:pt x="6431" y="16068"/>
                    <a:pt x="6062" y="16253"/>
                    <a:pt x="5692" y="16469"/>
                  </a:cubicBezTo>
                  <a:cubicBezTo>
                    <a:pt x="4860" y="16869"/>
                    <a:pt x="3998" y="17301"/>
                    <a:pt x="3628" y="18225"/>
                  </a:cubicBezTo>
                  <a:cubicBezTo>
                    <a:pt x="3540" y="18460"/>
                    <a:pt x="3788" y="18751"/>
                    <a:pt x="4024" y="18751"/>
                  </a:cubicBezTo>
                  <a:cubicBezTo>
                    <a:pt x="4036" y="18751"/>
                    <a:pt x="4048" y="18750"/>
                    <a:pt x="4059" y="18749"/>
                  </a:cubicBezTo>
                  <a:cubicBezTo>
                    <a:pt x="5599" y="18687"/>
                    <a:pt x="7109" y="18595"/>
                    <a:pt x="8649" y="18533"/>
                  </a:cubicBezTo>
                  <a:cubicBezTo>
                    <a:pt x="8403" y="20289"/>
                    <a:pt x="8126" y="22045"/>
                    <a:pt x="7848" y="23832"/>
                  </a:cubicBezTo>
                  <a:cubicBezTo>
                    <a:pt x="7325" y="27251"/>
                    <a:pt x="6832" y="30671"/>
                    <a:pt x="6308" y="34091"/>
                  </a:cubicBezTo>
                  <a:cubicBezTo>
                    <a:pt x="5784" y="37541"/>
                    <a:pt x="5199" y="40961"/>
                    <a:pt x="4737" y="44442"/>
                  </a:cubicBezTo>
                  <a:cubicBezTo>
                    <a:pt x="4706" y="44657"/>
                    <a:pt x="4799" y="44873"/>
                    <a:pt x="5045" y="44935"/>
                  </a:cubicBezTo>
                  <a:cubicBezTo>
                    <a:pt x="5083" y="44945"/>
                    <a:pt x="5121" y="44951"/>
                    <a:pt x="5159" y="44951"/>
                  </a:cubicBezTo>
                  <a:cubicBezTo>
                    <a:pt x="5341" y="44951"/>
                    <a:pt x="5518" y="44835"/>
                    <a:pt x="5569" y="44657"/>
                  </a:cubicBezTo>
                  <a:cubicBezTo>
                    <a:pt x="5877" y="42686"/>
                    <a:pt x="6154" y="40745"/>
                    <a:pt x="6462" y="38773"/>
                  </a:cubicBezTo>
                  <a:lnTo>
                    <a:pt x="9574" y="18163"/>
                  </a:lnTo>
                  <a:cubicBezTo>
                    <a:pt x="9603" y="17928"/>
                    <a:pt x="9464" y="17637"/>
                    <a:pt x="9211" y="17637"/>
                  </a:cubicBezTo>
                  <a:cubicBezTo>
                    <a:pt x="9199" y="17637"/>
                    <a:pt x="9186" y="17638"/>
                    <a:pt x="9173" y="17640"/>
                  </a:cubicBezTo>
                  <a:lnTo>
                    <a:pt x="4953" y="17855"/>
                  </a:lnTo>
                  <a:cubicBezTo>
                    <a:pt x="5107" y="17732"/>
                    <a:pt x="5261" y="17640"/>
                    <a:pt x="5384" y="17578"/>
                  </a:cubicBezTo>
                  <a:cubicBezTo>
                    <a:pt x="5846" y="17301"/>
                    <a:pt x="6308" y="17116"/>
                    <a:pt x="6770" y="16839"/>
                  </a:cubicBezTo>
                  <a:cubicBezTo>
                    <a:pt x="7140" y="16592"/>
                    <a:pt x="7479" y="16284"/>
                    <a:pt x="7664" y="15884"/>
                  </a:cubicBezTo>
                  <a:cubicBezTo>
                    <a:pt x="7972" y="15237"/>
                    <a:pt x="7787" y="14590"/>
                    <a:pt x="7510" y="13974"/>
                  </a:cubicBezTo>
                  <a:cubicBezTo>
                    <a:pt x="6770" y="12433"/>
                    <a:pt x="5969" y="10924"/>
                    <a:pt x="5199" y="9383"/>
                  </a:cubicBezTo>
                  <a:cubicBezTo>
                    <a:pt x="3659" y="6272"/>
                    <a:pt x="2026" y="3191"/>
                    <a:pt x="424" y="110"/>
                  </a:cubicBezTo>
                  <a:cubicBezTo>
                    <a:pt x="395" y="32"/>
                    <a:pt x="338" y="1"/>
                    <a:pt x="277" y="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92" name="Google Shape;1425;p37">
              <a:extLst>
                <a:ext uri="{FF2B5EF4-FFF2-40B4-BE49-F238E27FC236}">
                  <a16:creationId xmlns:a16="http://schemas.microsoft.com/office/drawing/2014/main" id="{AC5ED26C-A424-B21D-1F61-2F4C89B26879}"/>
                </a:ext>
              </a:extLst>
            </p:cNvPr>
            <p:cNvSpPr>
              <a:spLocks noChangeArrowheads="1"/>
            </p:cNvSpPr>
            <p:nvPr/>
          </p:nvSpPr>
          <p:spPr bwMode="auto">
            <a:xfrm>
              <a:off x="1385075" y="2226600"/>
              <a:ext cx="265750" cy="1245800"/>
            </a:xfrm>
            <a:custGeom>
              <a:avLst/>
              <a:gdLst>
                <a:gd name="T0" fmla="*/ 0 w 10630"/>
                <a:gd name="T1" fmla="*/ 0 h 49832"/>
                <a:gd name="T2" fmla="*/ 10630 w 10630"/>
                <a:gd name="T3" fmla="*/ 49832 h 49832"/>
              </a:gdLst>
              <a:ahLst/>
              <a:cxnLst/>
              <a:rect l="T0" t="T1" r="T2" b="T3"/>
              <a:pathLst>
                <a:path w="10630" h="49832" extrusionOk="0">
                  <a:moveTo>
                    <a:pt x="1000" y="1"/>
                  </a:moveTo>
                  <a:cubicBezTo>
                    <a:pt x="888" y="1"/>
                    <a:pt x="787" y="71"/>
                    <a:pt x="802" y="221"/>
                  </a:cubicBezTo>
                  <a:cubicBezTo>
                    <a:pt x="832" y="1545"/>
                    <a:pt x="894" y="2839"/>
                    <a:pt x="925" y="4133"/>
                  </a:cubicBezTo>
                  <a:cubicBezTo>
                    <a:pt x="986" y="8785"/>
                    <a:pt x="709" y="13468"/>
                    <a:pt x="62" y="18089"/>
                  </a:cubicBezTo>
                  <a:cubicBezTo>
                    <a:pt x="1" y="18366"/>
                    <a:pt x="155" y="18582"/>
                    <a:pt x="463" y="18612"/>
                  </a:cubicBezTo>
                  <a:cubicBezTo>
                    <a:pt x="3266" y="18859"/>
                    <a:pt x="6039" y="19413"/>
                    <a:pt x="8750" y="20276"/>
                  </a:cubicBezTo>
                  <a:cubicBezTo>
                    <a:pt x="7795" y="20584"/>
                    <a:pt x="6871" y="20861"/>
                    <a:pt x="5916" y="21077"/>
                  </a:cubicBezTo>
                  <a:cubicBezTo>
                    <a:pt x="5207" y="21262"/>
                    <a:pt x="4529" y="21416"/>
                    <a:pt x="3852" y="21570"/>
                  </a:cubicBezTo>
                  <a:cubicBezTo>
                    <a:pt x="3143" y="21724"/>
                    <a:pt x="2434" y="21940"/>
                    <a:pt x="1726" y="22032"/>
                  </a:cubicBezTo>
                  <a:cubicBezTo>
                    <a:pt x="1479" y="22063"/>
                    <a:pt x="1325" y="22279"/>
                    <a:pt x="1449" y="22525"/>
                  </a:cubicBezTo>
                  <a:cubicBezTo>
                    <a:pt x="2373" y="24373"/>
                    <a:pt x="3235" y="26283"/>
                    <a:pt x="4067" y="28224"/>
                  </a:cubicBezTo>
                  <a:cubicBezTo>
                    <a:pt x="5515" y="31613"/>
                    <a:pt x="6686" y="35094"/>
                    <a:pt x="7610" y="38668"/>
                  </a:cubicBezTo>
                  <a:cubicBezTo>
                    <a:pt x="8072" y="40486"/>
                    <a:pt x="8473" y="42272"/>
                    <a:pt x="8781" y="44090"/>
                  </a:cubicBezTo>
                  <a:cubicBezTo>
                    <a:pt x="9089" y="45908"/>
                    <a:pt x="9304" y="47756"/>
                    <a:pt x="9582" y="49574"/>
                  </a:cubicBezTo>
                  <a:cubicBezTo>
                    <a:pt x="9609" y="49751"/>
                    <a:pt x="9757" y="49832"/>
                    <a:pt x="9911" y="49832"/>
                  </a:cubicBezTo>
                  <a:cubicBezTo>
                    <a:pt x="10105" y="49832"/>
                    <a:pt x="10307" y="49704"/>
                    <a:pt x="10290" y="49481"/>
                  </a:cubicBezTo>
                  <a:cubicBezTo>
                    <a:pt x="10198" y="47356"/>
                    <a:pt x="9859" y="45261"/>
                    <a:pt x="9489" y="43197"/>
                  </a:cubicBezTo>
                  <a:cubicBezTo>
                    <a:pt x="8811" y="39531"/>
                    <a:pt x="7856" y="35926"/>
                    <a:pt x="6624" y="32414"/>
                  </a:cubicBezTo>
                  <a:cubicBezTo>
                    <a:pt x="5423" y="29025"/>
                    <a:pt x="4006" y="25729"/>
                    <a:pt x="2219" y="22587"/>
                  </a:cubicBezTo>
                  <a:cubicBezTo>
                    <a:pt x="2835" y="22525"/>
                    <a:pt x="3420" y="22463"/>
                    <a:pt x="4006" y="22371"/>
                  </a:cubicBezTo>
                  <a:cubicBezTo>
                    <a:pt x="4714" y="22248"/>
                    <a:pt x="5392" y="22094"/>
                    <a:pt x="6070" y="21940"/>
                  </a:cubicBezTo>
                  <a:cubicBezTo>
                    <a:pt x="7487" y="21570"/>
                    <a:pt x="8873" y="21169"/>
                    <a:pt x="10229" y="20707"/>
                  </a:cubicBezTo>
                  <a:cubicBezTo>
                    <a:pt x="10629" y="20553"/>
                    <a:pt x="10629" y="19999"/>
                    <a:pt x="10229" y="19876"/>
                  </a:cubicBezTo>
                  <a:cubicBezTo>
                    <a:pt x="7240" y="18797"/>
                    <a:pt x="4129" y="18120"/>
                    <a:pt x="956" y="17811"/>
                  </a:cubicBezTo>
                  <a:cubicBezTo>
                    <a:pt x="1110" y="16641"/>
                    <a:pt x="1264" y="15470"/>
                    <a:pt x="1356" y="14299"/>
                  </a:cubicBezTo>
                  <a:cubicBezTo>
                    <a:pt x="1787" y="9617"/>
                    <a:pt x="1818" y="4903"/>
                    <a:pt x="1264" y="221"/>
                  </a:cubicBezTo>
                  <a:cubicBezTo>
                    <a:pt x="1248" y="78"/>
                    <a:pt x="1119" y="1"/>
                    <a:pt x="1000" y="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93" name="Google Shape;1426;p37">
              <a:extLst>
                <a:ext uri="{FF2B5EF4-FFF2-40B4-BE49-F238E27FC236}">
                  <a16:creationId xmlns:a16="http://schemas.microsoft.com/office/drawing/2014/main" id="{41B24727-CFC8-BA38-8CD5-9749EF824D17}"/>
                </a:ext>
              </a:extLst>
            </p:cNvPr>
            <p:cNvSpPr>
              <a:spLocks noChangeArrowheads="1"/>
            </p:cNvSpPr>
            <p:nvPr/>
          </p:nvSpPr>
          <p:spPr bwMode="auto">
            <a:xfrm>
              <a:off x="1524475" y="2128125"/>
              <a:ext cx="601525" cy="1325500"/>
            </a:xfrm>
            <a:custGeom>
              <a:avLst/>
              <a:gdLst>
                <a:gd name="T0" fmla="*/ 0 w 24061"/>
                <a:gd name="T1" fmla="*/ 0 h 53020"/>
                <a:gd name="T2" fmla="*/ 24061 w 24061"/>
                <a:gd name="T3" fmla="*/ 53020 h 53020"/>
              </a:gdLst>
              <a:ahLst/>
              <a:cxnLst/>
              <a:rect l="T0" t="T1" r="T2" b="T3"/>
              <a:pathLst>
                <a:path w="24061" h="53020" extrusionOk="0">
                  <a:moveTo>
                    <a:pt x="17653" y="1"/>
                  </a:moveTo>
                  <a:lnTo>
                    <a:pt x="1" y="1387"/>
                  </a:lnTo>
                  <a:cubicBezTo>
                    <a:pt x="1" y="1387"/>
                    <a:pt x="6871" y="22521"/>
                    <a:pt x="7764" y="29483"/>
                  </a:cubicBezTo>
                  <a:cubicBezTo>
                    <a:pt x="8657" y="36445"/>
                    <a:pt x="8565" y="53020"/>
                    <a:pt x="8565" y="53020"/>
                  </a:cubicBezTo>
                  <a:lnTo>
                    <a:pt x="24061" y="53020"/>
                  </a:lnTo>
                  <a:cubicBezTo>
                    <a:pt x="24061" y="53020"/>
                    <a:pt x="22767" y="26156"/>
                    <a:pt x="22829" y="23599"/>
                  </a:cubicBezTo>
                  <a:cubicBezTo>
                    <a:pt x="22860" y="21073"/>
                    <a:pt x="17653" y="1"/>
                    <a:pt x="17653" y="1"/>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94" name="Google Shape;1427;p37">
              <a:extLst>
                <a:ext uri="{FF2B5EF4-FFF2-40B4-BE49-F238E27FC236}">
                  <a16:creationId xmlns:a16="http://schemas.microsoft.com/office/drawing/2014/main" id="{D6932B60-AD70-9E48-3C79-B82186DB88EE}"/>
                </a:ext>
              </a:extLst>
            </p:cNvPr>
            <p:cNvSpPr>
              <a:spLocks noChangeArrowheads="1"/>
            </p:cNvSpPr>
            <p:nvPr/>
          </p:nvSpPr>
          <p:spPr bwMode="auto">
            <a:xfrm>
              <a:off x="2052050" y="3025375"/>
              <a:ext cx="556850" cy="1414850"/>
            </a:xfrm>
            <a:custGeom>
              <a:avLst/>
              <a:gdLst>
                <a:gd name="T0" fmla="*/ 0 w 22274"/>
                <a:gd name="T1" fmla="*/ 0 h 56594"/>
                <a:gd name="T2" fmla="*/ 22274 w 22274"/>
                <a:gd name="T3" fmla="*/ 56594 h 56594"/>
              </a:gdLst>
              <a:ahLst/>
              <a:cxnLst/>
              <a:rect l="T0" t="T1" r="T2" b="T3"/>
              <a:pathLst>
                <a:path w="22274" h="56594" extrusionOk="0">
                  <a:moveTo>
                    <a:pt x="2249" y="1"/>
                  </a:moveTo>
                  <a:lnTo>
                    <a:pt x="1" y="10383"/>
                  </a:lnTo>
                  <a:cubicBezTo>
                    <a:pt x="7517" y="24123"/>
                    <a:pt x="11769" y="56594"/>
                    <a:pt x="11769" y="56594"/>
                  </a:cubicBezTo>
                  <a:cubicBezTo>
                    <a:pt x="11769" y="56594"/>
                    <a:pt x="17222" y="56409"/>
                    <a:pt x="22274" y="54776"/>
                  </a:cubicBezTo>
                  <a:cubicBezTo>
                    <a:pt x="20549" y="49446"/>
                    <a:pt x="19132" y="39681"/>
                    <a:pt x="15127" y="27543"/>
                  </a:cubicBezTo>
                  <a:cubicBezTo>
                    <a:pt x="15034" y="27296"/>
                    <a:pt x="14973" y="27080"/>
                    <a:pt x="14880" y="26834"/>
                  </a:cubicBezTo>
                  <a:cubicBezTo>
                    <a:pt x="14788" y="26587"/>
                    <a:pt x="14695" y="26310"/>
                    <a:pt x="14634" y="26064"/>
                  </a:cubicBezTo>
                  <a:cubicBezTo>
                    <a:pt x="14541" y="25879"/>
                    <a:pt x="14480" y="25694"/>
                    <a:pt x="14418" y="25478"/>
                  </a:cubicBezTo>
                  <a:cubicBezTo>
                    <a:pt x="11707" y="17684"/>
                    <a:pt x="7887" y="9027"/>
                    <a:pt x="2249" y="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95" name="Google Shape;1428;p37">
              <a:extLst>
                <a:ext uri="{FF2B5EF4-FFF2-40B4-BE49-F238E27FC236}">
                  <a16:creationId xmlns:a16="http://schemas.microsoft.com/office/drawing/2014/main" id="{19AC4022-BEC8-915A-5CDB-391A0BFDF4C8}"/>
                </a:ext>
              </a:extLst>
            </p:cNvPr>
            <p:cNvSpPr>
              <a:spLocks noChangeArrowheads="1"/>
            </p:cNvSpPr>
            <p:nvPr/>
          </p:nvSpPr>
          <p:spPr bwMode="auto">
            <a:xfrm>
              <a:off x="2188700" y="3402300"/>
              <a:ext cx="251950" cy="1014375"/>
            </a:xfrm>
            <a:custGeom>
              <a:avLst/>
              <a:gdLst>
                <a:gd name="T0" fmla="*/ 0 w 10078"/>
                <a:gd name="T1" fmla="*/ 0 h 40575"/>
                <a:gd name="T2" fmla="*/ 10078 w 10078"/>
                <a:gd name="T3" fmla="*/ 40575 h 40575"/>
              </a:gdLst>
              <a:ahLst/>
              <a:cxnLst/>
              <a:rect l="T0" t="T1" r="T2" b="T3"/>
              <a:pathLst>
                <a:path w="10078" h="40575" extrusionOk="0">
                  <a:moveTo>
                    <a:pt x="174" y="0"/>
                  </a:moveTo>
                  <a:cubicBezTo>
                    <a:pt x="86" y="0"/>
                    <a:pt x="0" y="66"/>
                    <a:pt x="18" y="173"/>
                  </a:cubicBezTo>
                  <a:cubicBezTo>
                    <a:pt x="788" y="3100"/>
                    <a:pt x="1497" y="6027"/>
                    <a:pt x="2205" y="8954"/>
                  </a:cubicBezTo>
                  <a:cubicBezTo>
                    <a:pt x="3499" y="14160"/>
                    <a:pt x="4701" y="19366"/>
                    <a:pt x="5902" y="24604"/>
                  </a:cubicBezTo>
                  <a:cubicBezTo>
                    <a:pt x="6518" y="27222"/>
                    <a:pt x="7073" y="29841"/>
                    <a:pt x="7658" y="32459"/>
                  </a:cubicBezTo>
                  <a:cubicBezTo>
                    <a:pt x="7936" y="33753"/>
                    <a:pt x="8213" y="35078"/>
                    <a:pt x="8490" y="36403"/>
                  </a:cubicBezTo>
                  <a:cubicBezTo>
                    <a:pt x="8644" y="37050"/>
                    <a:pt x="8767" y="37727"/>
                    <a:pt x="8891" y="38374"/>
                  </a:cubicBezTo>
                  <a:cubicBezTo>
                    <a:pt x="9045" y="39021"/>
                    <a:pt x="9168" y="39699"/>
                    <a:pt x="9383" y="40315"/>
                  </a:cubicBezTo>
                  <a:cubicBezTo>
                    <a:pt x="9441" y="40489"/>
                    <a:pt x="9601" y="40574"/>
                    <a:pt x="9752" y="40574"/>
                  </a:cubicBezTo>
                  <a:cubicBezTo>
                    <a:pt x="9921" y="40574"/>
                    <a:pt x="10078" y="40466"/>
                    <a:pt x="10061" y="40254"/>
                  </a:cubicBezTo>
                  <a:cubicBezTo>
                    <a:pt x="10030" y="39483"/>
                    <a:pt x="9846" y="38713"/>
                    <a:pt x="9692" y="37943"/>
                  </a:cubicBezTo>
                  <a:cubicBezTo>
                    <a:pt x="9538" y="37234"/>
                    <a:pt x="9383" y="36495"/>
                    <a:pt x="9229" y="35756"/>
                  </a:cubicBezTo>
                  <a:cubicBezTo>
                    <a:pt x="8921" y="34277"/>
                    <a:pt x="8613" y="32829"/>
                    <a:pt x="8305" y="31350"/>
                  </a:cubicBezTo>
                  <a:cubicBezTo>
                    <a:pt x="7135" y="26113"/>
                    <a:pt x="5902" y="20876"/>
                    <a:pt x="4608" y="15669"/>
                  </a:cubicBezTo>
                  <a:cubicBezTo>
                    <a:pt x="3284" y="10463"/>
                    <a:pt x="1836" y="5287"/>
                    <a:pt x="326" y="112"/>
                  </a:cubicBezTo>
                  <a:cubicBezTo>
                    <a:pt x="300" y="34"/>
                    <a:pt x="237" y="0"/>
                    <a:pt x="174"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96" name="Google Shape;1429;p37">
              <a:extLst>
                <a:ext uri="{FF2B5EF4-FFF2-40B4-BE49-F238E27FC236}">
                  <a16:creationId xmlns:a16="http://schemas.microsoft.com/office/drawing/2014/main" id="{360D01DF-1EC2-113E-FA38-4D9584C6AA19}"/>
                </a:ext>
              </a:extLst>
            </p:cNvPr>
            <p:cNvSpPr>
              <a:spLocks noChangeArrowheads="1"/>
            </p:cNvSpPr>
            <p:nvPr/>
          </p:nvSpPr>
          <p:spPr bwMode="auto">
            <a:xfrm>
              <a:off x="1542975" y="1759225"/>
              <a:ext cx="381250" cy="608550"/>
            </a:xfrm>
            <a:custGeom>
              <a:avLst/>
              <a:gdLst>
                <a:gd name="T0" fmla="*/ 0 w 15250"/>
                <a:gd name="T1" fmla="*/ 0 h 24342"/>
                <a:gd name="T2" fmla="*/ 15250 w 15250"/>
                <a:gd name="T3" fmla="*/ 24342 h 24342"/>
              </a:gdLst>
              <a:ahLst/>
              <a:cxnLst/>
              <a:rect l="T0" t="T1" r="T2" b="T3"/>
              <a:pathLst>
                <a:path w="15250" h="24342" extrusionOk="0">
                  <a:moveTo>
                    <a:pt x="0" y="0"/>
                  </a:moveTo>
                  <a:lnTo>
                    <a:pt x="1664" y="18423"/>
                  </a:lnTo>
                  <a:cubicBezTo>
                    <a:pt x="1965" y="21794"/>
                    <a:pt x="4825" y="24342"/>
                    <a:pt x="8174" y="24342"/>
                  </a:cubicBezTo>
                  <a:cubicBezTo>
                    <a:pt x="8253" y="24342"/>
                    <a:pt x="8331" y="24341"/>
                    <a:pt x="8410" y="24338"/>
                  </a:cubicBezTo>
                  <a:cubicBezTo>
                    <a:pt x="11861" y="24184"/>
                    <a:pt x="14603" y="21411"/>
                    <a:pt x="14664" y="17961"/>
                  </a:cubicBezTo>
                  <a:lnTo>
                    <a:pt x="14726" y="14849"/>
                  </a:lnTo>
                  <a:lnTo>
                    <a:pt x="15003" y="8873"/>
                  </a:lnTo>
                  <a:lnTo>
                    <a:pt x="15250" y="3697"/>
                  </a:lnTo>
                  <a:lnTo>
                    <a:pt x="0" y="0"/>
                  </a:lnTo>
                  <a:close/>
                </a:path>
              </a:pathLst>
            </a:custGeom>
            <a:solidFill>
              <a:srgbClr val="FFCAB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597" name="Google Shape;1430;p37">
              <a:extLst>
                <a:ext uri="{FF2B5EF4-FFF2-40B4-BE49-F238E27FC236}">
                  <a16:creationId xmlns:a16="http://schemas.microsoft.com/office/drawing/2014/main" id="{B8A6EC5C-7DC3-EA63-6763-665F1BFDA915}"/>
                </a:ext>
              </a:extLst>
            </p:cNvPr>
            <p:cNvSpPr>
              <a:spLocks noChangeArrowheads="1"/>
            </p:cNvSpPr>
            <p:nvPr/>
          </p:nvSpPr>
          <p:spPr bwMode="auto">
            <a:xfrm>
              <a:off x="1524475" y="2122750"/>
              <a:ext cx="449050" cy="308075"/>
            </a:xfrm>
            <a:custGeom>
              <a:avLst/>
              <a:gdLst>
                <a:gd name="T0" fmla="*/ 0 w 17962"/>
                <a:gd name="T1" fmla="*/ 0 h 12323"/>
                <a:gd name="T2" fmla="*/ 17962 w 17962"/>
                <a:gd name="T3" fmla="*/ 12323 h 12323"/>
              </a:gdLst>
              <a:ahLst/>
              <a:cxnLst/>
              <a:rect l="T0" t="T1" r="T2" b="T3"/>
              <a:pathLst>
                <a:path w="17962" h="12323" extrusionOk="0">
                  <a:moveTo>
                    <a:pt x="15497" y="0"/>
                  </a:moveTo>
                  <a:lnTo>
                    <a:pt x="12693" y="8564"/>
                  </a:lnTo>
                  <a:lnTo>
                    <a:pt x="2126" y="924"/>
                  </a:lnTo>
                  <a:lnTo>
                    <a:pt x="1" y="1602"/>
                  </a:lnTo>
                  <a:lnTo>
                    <a:pt x="4991" y="12323"/>
                  </a:lnTo>
                  <a:lnTo>
                    <a:pt x="17961" y="10074"/>
                  </a:lnTo>
                  <a:lnTo>
                    <a:pt x="17653" y="216"/>
                  </a:lnTo>
                  <a:lnTo>
                    <a:pt x="15497"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1431" name="Google Shape;1431;p37">
              <a:extLst>
                <a:ext uri="{FF2B5EF4-FFF2-40B4-BE49-F238E27FC236}">
                  <a16:creationId xmlns:a16="http://schemas.microsoft.com/office/drawing/2014/main" id="{FBF45DDF-90E6-D92F-6D75-6F5B08A0F8DD}"/>
                </a:ext>
              </a:extLst>
            </p:cNvPr>
            <p:cNvSpPr/>
            <p:nvPr/>
          </p:nvSpPr>
          <p:spPr>
            <a:xfrm>
              <a:off x="1600125" y="2337158"/>
              <a:ext cx="454591" cy="1032257"/>
            </a:xfrm>
            <a:custGeom>
              <a:avLst/>
              <a:gdLst/>
              <a:ahLst/>
              <a:cxnLst/>
              <a:rect l="l" t="t" r="r" b="b"/>
              <a:pathLst>
                <a:path w="18183" h="41235" extrusionOk="0">
                  <a:moveTo>
                    <a:pt x="363" y="1"/>
                  </a:moveTo>
                  <a:cubicBezTo>
                    <a:pt x="187" y="1"/>
                    <a:pt x="0" y="187"/>
                    <a:pt x="46" y="391"/>
                  </a:cubicBezTo>
                  <a:cubicBezTo>
                    <a:pt x="261" y="1192"/>
                    <a:pt x="754" y="1869"/>
                    <a:pt x="1247" y="2547"/>
                  </a:cubicBezTo>
                  <a:cubicBezTo>
                    <a:pt x="1709" y="3194"/>
                    <a:pt x="2264" y="3810"/>
                    <a:pt x="2818" y="4396"/>
                  </a:cubicBezTo>
                  <a:cubicBezTo>
                    <a:pt x="3989" y="5566"/>
                    <a:pt x="5344" y="6491"/>
                    <a:pt x="6792" y="7230"/>
                  </a:cubicBezTo>
                  <a:cubicBezTo>
                    <a:pt x="6848" y="7263"/>
                    <a:pt x="6915" y="7280"/>
                    <a:pt x="6983" y="7280"/>
                  </a:cubicBezTo>
                  <a:cubicBezTo>
                    <a:pt x="7103" y="7280"/>
                    <a:pt x="7226" y="7225"/>
                    <a:pt x="7285" y="7107"/>
                  </a:cubicBezTo>
                  <a:cubicBezTo>
                    <a:pt x="8086" y="5135"/>
                    <a:pt x="8980" y="3225"/>
                    <a:pt x="9996" y="1346"/>
                  </a:cubicBezTo>
                  <a:cubicBezTo>
                    <a:pt x="10705" y="4026"/>
                    <a:pt x="11259" y="6799"/>
                    <a:pt x="11721" y="9540"/>
                  </a:cubicBezTo>
                  <a:cubicBezTo>
                    <a:pt x="11999" y="11173"/>
                    <a:pt x="12245" y="12837"/>
                    <a:pt x="12430" y="14500"/>
                  </a:cubicBezTo>
                  <a:cubicBezTo>
                    <a:pt x="10335" y="14993"/>
                    <a:pt x="8209" y="15425"/>
                    <a:pt x="6115" y="15917"/>
                  </a:cubicBezTo>
                  <a:cubicBezTo>
                    <a:pt x="5627" y="16032"/>
                    <a:pt x="5780" y="16762"/>
                    <a:pt x="6227" y="16762"/>
                  </a:cubicBezTo>
                  <a:cubicBezTo>
                    <a:pt x="6260" y="16762"/>
                    <a:pt x="6294" y="16758"/>
                    <a:pt x="6330" y="16749"/>
                  </a:cubicBezTo>
                  <a:cubicBezTo>
                    <a:pt x="8425" y="16318"/>
                    <a:pt x="10458" y="15763"/>
                    <a:pt x="12492" y="15147"/>
                  </a:cubicBezTo>
                  <a:cubicBezTo>
                    <a:pt x="12861" y="18474"/>
                    <a:pt x="13015" y="21802"/>
                    <a:pt x="12985" y="25129"/>
                  </a:cubicBezTo>
                  <a:cubicBezTo>
                    <a:pt x="12954" y="30335"/>
                    <a:pt x="12399" y="35572"/>
                    <a:pt x="11383" y="40717"/>
                  </a:cubicBezTo>
                  <a:cubicBezTo>
                    <a:pt x="11309" y="41031"/>
                    <a:pt x="11578" y="41234"/>
                    <a:pt x="11831" y="41234"/>
                  </a:cubicBezTo>
                  <a:cubicBezTo>
                    <a:pt x="12002" y="41234"/>
                    <a:pt x="12165" y="41143"/>
                    <a:pt x="12214" y="40933"/>
                  </a:cubicBezTo>
                  <a:cubicBezTo>
                    <a:pt x="12800" y="38006"/>
                    <a:pt x="13231" y="35080"/>
                    <a:pt x="13477" y="32122"/>
                  </a:cubicBezTo>
                  <a:cubicBezTo>
                    <a:pt x="13970" y="26885"/>
                    <a:pt x="14001" y="21555"/>
                    <a:pt x="13447" y="16287"/>
                  </a:cubicBezTo>
                  <a:cubicBezTo>
                    <a:pt x="13385" y="15825"/>
                    <a:pt x="13323" y="15363"/>
                    <a:pt x="13262" y="14901"/>
                  </a:cubicBezTo>
                  <a:cubicBezTo>
                    <a:pt x="14864" y="14408"/>
                    <a:pt x="16466" y="13853"/>
                    <a:pt x="18068" y="13330"/>
                  </a:cubicBezTo>
                  <a:cubicBezTo>
                    <a:pt x="18183" y="13272"/>
                    <a:pt x="18164" y="13080"/>
                    <a:pt x="18035" y="13080"/>
                  </a:cubicBezTo>
                  <a:cubicBezTo>
                    <a:pt x="18026" y="13080"/>
                    <a:pt x="18016" y="13081"/>
                    <a:pt x="18006" y="13083"/>
                  </a:cubicBezTo>
                  <a:cubicBezTo>
                    <a:pt x="16404" y="13545"/>
                    <a:pt x="14802" y="13946"/>
                    <a:pt x="13200" y="14316"/>
                  </a:cubicBezTo>
                  <a:cubicBezTo>
                    <a:pt x="12954" y="12375"/>
                    <a:pt x="12615" y="10434"/>
                    <a:pt x="12214" y="8524"/>
                  </a:cubicBezTo>
                  <a:cubicBezTo>
                    <a:pt x="11691" y="5998"/>
                    <a:pt x="10982" y="3564"/>
                    <a:pt x="10212" y="1130"/>
                  </a:cubicBezTo>
                  <a:lnTo>
                    <a:pt x="10212" y="1130"/>
                  </a:lnTo>
                  <a:cubicBezTo>
                    <a:pt x="11044" y="1654"/>
                    <a:pt x="11937" y="2085"/>
                    <a:pt x="12738" y="2670"/>
                  </a:cubicBezTo>
                  <a:cubicBezTo>
                    <a:pt x="13601" y="3287"/>
                    <a:pt x="14371" y="4026"/>
                    <a:pt x="15110" y="4796"/>
                  </a:cubicBezTo>
                  <a:cubicBezTo>
                    <a:pt x="15166" y="4863"/>
                    <a:pt x="15246" y="4894"/>
                    <a:pt x="15329" y="4894"/>
                  </a:cubicBezTo>
                  <a:cubicBezTo>
                    <a:pt x="15474" y="4894"/>
                    <a:pt x="15625" y="4799"/>
                    <a:pt x="15665" y="4642"/>
                  </a:cubicBezTo>
                  <a:cubicBezTo>
                    <a:pt x="15788" y="3934"/>
                    <a:pt x="15880" y="3225"/>
                    <a:pt x="16004" y="2516"/>
                  </a:cubicBezTo>
                  <a:cubicBezTo>
                    <a:pt x="16127" y="1808"/>
                    <a:pt x="16281" y="1099"/>
                    <a:pt x="16312" y="391"/>
                  </a:cubicBezTo>
                  <a:cubicBezTo>
                    <a:pt x="16329" y="171"/>
                    <a:pt x="16159" y="53"/>
                    <a:pt x="15988" y="53"/>
                  </a:cubicBezTo>
                  <a:cubicBezTo>
                    <a:pt x="15848" y="53"/>
                    <a:pt x="15706" y="132"/>
                    <a:pt x="15665" y="298"/>
                  </a:cubicBezTo>
                  <a:cubicBezTo>
                    <a:pt x="15480" y="976"/>
                    <a:pt x="15418" y="1685"/>
                    <a:pt x="15326" y="2393"/>
                  </a:cubicBezTo>
                  <a:cubicBezTo>
                    <a:pt x="15233" y="2886"/>
                    <a:pt x="15172" y="3348"/>
                    <a:pt x="15110" y="3841"/>
                  </a:cubicBezTo>
                  <a:cubicBezTo>
                    <a:pt x="14463" y="3225"/>
                    <a:pt x="13786" y="2670"/>
                    <a:pt x="13077" y="2178"/>
                  </a:cubicBezTo>
                  <a:cubicBezTo>
                    <a:pt x="12184" y="1561"/>
                    <a:pt x="11198" y="945"/>
                    <a:pt x="10150" y="730"/>
                  </a:cubicBezTo>
                  <a:cubicBezTo>
                    <a:pt x="10140" y="719"/>
                    <a:pt x="10133" y="716"/>
                    <a:pt x="10129" y="716"/>
                  </a:cubicBezTo>
                  <a:cubicBezTo>
                    <a:pt x="10120" y="716"/>
                    <a:pt x="10120" y="730"/>
                    <a:pt x="10120" y="730"/>
                  </a:cubicBezTo>
                  <a:cubicBezTo>
                    <a:pt x="10073" y="699"/>
                    <a:pt x="10012" y="676"/>
                    <a:pt x="9954" y="676"/>
                  </a:cubicBezTo>
                  <a:cubicBezTo>
                    <a:pt x="9896" y="676"/>
                    <a:pt x="9842" y="699"/>
                    <a:pt x="9811" y="760"/>
                  </a:cubicBezTo>
                  <a:cubicBezTo>
                    <a:pt x="8702" y="2609"/>
                    <a:pt x="7686" y="4488"/>
                    <a:pt x="6823" y="6429"/>
                  </a:cubicBezTo>
                  <a:cubicBezTo>
                    <a:pt x="5591" y="5720"/>
                    <a:pt x="4451" y="4796"/>
                    <a:pt x="3434" y="3779"/>
                  </a:cubicBezTo>
                  <a:cubicBezTo>
                    <a:pt x="2880" y="3225"/>
                    <a:pt x="2356" y="2640"/>
                    <a:pt x="1894" y="1993"/>
                  </a:cubicBezTo>
                  <a:cubicBezTo>
                    <a:pt x="1432" y="1377"/>
                    <a:pt x="1062" y="668"/>
                    <a:pt x="539" y="83"/>
                  </a:cubicBezTo>
                  <a:cubicBezTo>
                    <a:pt x="489" y="25"/>
                    <a:pt x="427" y="1"/>
                    <a:pt x="363" y="1"/>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99" name="Google Shape;1432;p37">
              <a:extLst>
                <a:ext uri="{FF2B5EF4-FFF2-40B4-BE49-F238E27FC236}">
                  <a16:creationId xmlns:a16="http://schemas.microsoft.com/office/drawing/2014/main" id="{C7A92EF8-3F81-30D4-7127-9AF4F02D6E92}"/>
                </a:ext>
              </a:extLst>
            </p:cNvPr>
            <p:cNvSpPr>
              <a:spLocks noChangeArrowheads="1"/>
            </p:cNvSpPr>
            <p:nvPr/>
          </p:nvSpPr>
          <p:spPr bwMode="auto">
            <a:xfrm>
              <a:off x="1836400" y="2540175"/>
              <a:ext cx="24675" cy="32175"/>
            </a:xfrm>
            <a:custGeom>
              <a:avLst/>
              <a:gdLst>
                <a:gd name="T0" fmla="*/ 0 w 987"/>
                <a:gd name="T1" fmla="*/ 0 h 1287"/>
                <a:gd name="T2" fmla="*/ 987 w 987"/>
                <a:gd name="T3" fmla="*/ 1287 h 1287"/>
              </a:gdLst>
              <a:ahLst/>
              <a:cxnLst/>
              <a:rect l="T0" t="T1" r="T2" b="T3"/>
              <a:pathLst>
                <a:path w="987" h="1287" extrusionOk="0">
                  <a:moveTo>
                    <a:pt x="432" y="0"/>
                  </a:moveTo>
                  <a:cubicBezTo>
                    <a:pt x="370" y="0"/>
                    <a:pt x="309" y="31"/>
                    <a:pt x="278" y="31"/>
                  </a:cubicBezTo>
                  <a:cubicBezTo>
                    <a:pt x="216" y="62"/>
                    <a:pt x="155" y="93"/>
                    <a:pt x="124" y="155"/>
                  </a:cubicBezTo>
                  <a:cubicBezTo>
                    <a:pt x="62" y="185"/>
                    <a:pt x="31" y="247"/>
                    <a:pt x="1" y="339"/>
                  </a:cubicBezTo>
                  <a:cubicBezTo>
                    <a:pt x="1" y="370"/>
                    <a:pt x="1" y="401"/>
                    <a:pt x="1" y="432"/>
                  </a:cubicBezTo>
                  <a:cubicBezTo>
                    <a:pt x="1" y="524"/>
                    <a:pt x="1" y="586"/>
                    <a:pt x="62" y="647"/>
                  </a:cubicBezTo>
                  <a:cubicBezTo>
                    <a:pt x="93" y="740"/>
                    <a:pt x="124" y="832"/>
                    <a:pt x="155" y="894"/>
                  </a:cubicBezTo>
                  <a:cubicBezTo>
                    <a:pt x="216" y="955"/>
                    <a:pt x="247" y="1017"/>
                    <a:pt x="309" y="1079"/>
                  </a:cubicBezTo>
                  <a:cubicBezTo>
                    <a:pt x="309" y="1110"/>
                    <a:pt x="339" y="1140"/>
                    <a:pt x="370" y="1171"/>
                  </a:cubicBezTo>
                  <a:cubicBezTo>
                    <a:pt x="432" y="1202"/>
                    <a:pt x="463" y="1233"/>
                    <a:pt x="493" y="1264"/>
                  </a:cubicBezTo>
                  <a:lnTo>
                    <a:pt x="586" y="1264"/>
                  </a:lnTo>
                  <a:cubicBezTo>
                    <a:pt x="601" y="1279"/>
                    <a:pt x="617" y="1287"/>
                    <a:pt x="632" y="1287"/>
                  </a:cubicBezTo>
                  <a:cubicBezTo>
                    <a:pt x="648" y="1287"/>
                    <a:pt x="663" y="1279"/>
                    <a:pt x="678" y="1264"/>
                  </a:cubicBezTo>
                  <a:lnTo>
                    <a:pt x="771" y="1264"/>
                  </a:lnTo>
                  <a:cubicBezTo>
                    <a:pt x="802" y="1233"/>
                    <a:pt x="863" y="1202"/>
                    <a:pt x="894" y="1171"/>
                  </a:cubicBezTo>
                  <a:cubicBezTo>
                    <a:pt x="894" y="1140"/>
                    <a:pt x="925" y="1140"/>
                    <a:pt x="956" y="1110"/>
                  </a:cubicBezTo>
                  <a:cubicBezTo>
                    <a:pt x="956" y="1079"/>
                    <a:pt x="956" y="1048"/>
                    <a:pt x="986" y="1017"/>
                  </a:cubicBezTo>
                  <a:lnTo>
                    <a:pt x="986" y="925"/>
                  </a:lnTo>
                  <a:cubicBezTo>
                    <a:pt x="986" y="894"/>
                    <a:pt x="986" y="863"/>
                    <a:pt x="986" y="801"/>
                  </a:cubicBezTo>
                  <a:cubicBezTo>
                    <a:pt x="986" y="740"/>
                    <a:pt x="986" y="709"/>
                    <a:pt x="956" y="647"/>
                  </a:cubicBezTo>
                  <a:cubicBezTo>
                    <a:pt x="956" y="617"/>
                    <a:pt x="956" y="617"/>
                    <a:pt x="925" y="586"/>
                  </a:cubicBezTo>
                  <a:cubicBezTo>
                    <a:pt x="925" y="493"/>
                    <a:pt x="863" y="432"/>
                    <a:pt x="832" y="339"/>
                  </a:cubicBezTo>
                  <a:cubicBezTo>
                    <a:pt x="832" y="247"/>
                    <a:pt x="771" y="185"/>
                    <a:pt x="740" y="155"/>
                  </a:cubicBezTo>
                  <a:cubicBezTo>
                    <a:pt x="709" y="93"/>
                    <a:pt x="648" y="62"/>
                    <a:pt x="586" y="31"/>
                  </a:cubicBezTo>
                  <a:cubicBezTo>
                    <a:pt x="524" y="31"/>
                    <a:pt x="493" y="0"/>
                    <a:pt x="432" y="0"/>
                  </a:cubicBezTo>
                  <a:close/>
                </a:path>
              </a:pathLst>
            </a:custGeom>
            <a:solidFill>
              <a:srgbClr val="583D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00" name="Google Shape;1433;p37">
              <a:extLst>
                <a:ext uri="{FF2B5EF4-FFF2-40B4-BE49-F238E27FC236}">
                  <a16:creationId xmlns:a16="http://schemas.microsoft.com/office/drawing/2014/main" id="{45D37756-61D6-7E1B-9058-AF5CEB0BE318}"/>
                </a:ext>
              </a:extLst>
            </p:cNvPr>
            <p:cNvSpPr>
              <a:spLocks noChangeArrowheads="1"/>
            </p:cNvSpPr>
            <p:nvPr/>
          </p:nvSpPr>
          <p:spPr bwMode="auto">
            <a:xfrm>
              <a:off x="1872600" y="2799725"/>
              <a:ext cx="22350" cy="33900"/>
            </a:xfrm>
            <a:custGeom>
              <a:avLst/>
              <a:gdLst>
                <a:gd name="T0" fmla="*/ 0 w 894"/>
                <a:gd name="T1" fmla="*/ 0 h 1356"/>
                <a:gd name="T2" fmla="*/ 894 w 894"/>
                <a:gd name="T3" fmla="*/ 1356 h 1356"/>
              </a:gdLst>
              <a:ahLst/>
              <a:cxnLst/>
              <a:rect l="T0" t="T1" r="T2" b="T3"/>
              <a:pathLst>
                <a:path w="894" h="1356" extrusionOk="0">
                  <a:moveTo>
                    <a:pt x="370" y="0"/>
                  </a:moveTo>
                  <a:cubicBezTo>
                    <a:pt x="309" y="0"/>
                    <a:pt x="278" y="31"/>
                    <a:pt x="216" y="31"/>
                  </a:cubicBezTo>
                  <a:cubicBezTo>
                    <a:pt x="185" y="62"/>
                    <a:pt x="185" y="93"/>
                    <a:pt x="124" y="124"/>
                  </a:cubicBezTo>
                  <a:cubicBezTo>
                    <a:pt x="93" y="155"/>
                    <a:pt x="62" y="185"/>
                    <a:pt x="62" y="247"/>
                  </a:cubicBezTo>
                  <a:cubicBezTo>
                    <a:pt x="31" y="309"/>
                    <a:pt x="31" y="339"/>
                    <a:pt x="0" y="401"/>
                  </a:cubicBezTo>
                  <a:cubicBezTo>
                    <a:pt x="31" y="493"/>
                    <a:pt x="31" y="586"/>
                    <a:pt x="31" y="678"/>
                  </a:cubicBezTo>
                  <a:cubicBezTo>
                    <a:pt x="31" y="740"/>
                    <a:pt x="62" y="801"/>
                    <a:pt x="62" y="863"/>
                  </a:cubicBezTo>
                  <a:lnTo>
                    <a:pt x="62" y="925"/>
                  </a:lnTo>
                  <a:cubicBezTo>
                    <a:pt x="93" y="955"/>
                    <a:pt x="93" y="1017"/>
                    <a:pt x="124" y="1048"/>
                  </a:cubicBezTo>
                  <a:cubicBezTo>
                    <a:pt x="155" y="1171"/>
                    <a:pt x="216" y="1233"/>
                    <a:pt x="309" y="1294"/>
                  </a:cubicBezTo>
                  <a:cubicBezTo>
                    <a:pt x="339" y="1325"/>
                    <a:pt x="401" y="1325"/>
                    <a:pt x="432" y="1356"/>
                  </a:cubicBezTo>
                  <a:lnTo>
                    <a:pt x="524" y="1356"/>
                  </a:lnTo>
                  <a:cubicBezTo>
                    <a:pt x="586" y="1325"/>
                    <a:pt x="647" y="1325"/>
                    <a:pt x="678" y="1294"/>
                  </a:cubicBezTo>
                  <a:lnTo>
                    <a:pt x="771" y="1233"/>
                  </a:lnTo>
                  <a:cubicBezTo>
                    <a:pt x="832" y="1171"/>
                    <a:pt x="863" y="1048"/>
                    <a:pt x="894" y="955"/>
                  </a:cubicBezTo>
                  <a:cubicBezTo>
                    <a:pt x="894" y="925"/>
                    <a:pt x="894" y="863"/>
                    <a:pt x="894" y="801"/>
                  </a:cubicBezTo>
                  <a:cubicBezTo>
                    <a:pt x="894" y="740"/>
                    <a:pt x="863" y="647"/>
                    <a:pt x="863" y="586"/>
                  </a:cubicBezTo>
                  <a:cubicBezTo>
                    <a:pt x="863" y="493"/>
                    <a:pt x="832" y="401"/>
                    <a:pt x="832" y="309"/>
                  </a:cubicBezTo>
                  <a:cubicBezTo>
                    <a:pt x="801" y="216"/>
                    <a:pt x="771" y="155"/>
                    <a:pt x="709" y="124"/>
                  </a:cubicBezTo>
                  <a:cubicBezTo>
                    <a:pt x="678" y="93"/>
                    <a:pt x="647" y="62"/>
                    <a:pt x="617" y="31"/>
                  </a:cubicBezTo>
                  <a:cubicBezTo>
                    <a:pt x="586" y="31"/>
                    <a:pt x="524" y="0"/>
                    <a:pt x="493" y="0"/>
                  </a:cubicBezTo>
                  <a:close/>
                </a:path>
              </a:pathLst>
            </a:custGeom>
            <a:solidFill>
              <a:srgbClr val="583D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01" name="Google Shape;1434;p37">
              <a:extLst>
                <a:ext uri="{FF2B5EF4-FFF2-40B4-BE49-F238E27FC236}">
                  <a16:creationId xmlns:a16="http://schemas.microsoft.com/office/drawing/2014/main" id="{BF35A021-850F-5197-9274-9C6B9595E310}"/>
                </a:ext>
              </a:extLst>
            </p:cNvPr>
            <p:cNvSpPr>
              <a:spLocks noChangeArrowheads="1"/>
            </p:cNvSpPr>
            <p:nvPr/>
          </p:nvSpPr>
          <p:spPr bwMode="auto">
            <a:xfrm>
              <a:off x="1616900" y="1929725"/>
              <a:ext cx="304250" cy="195125"/>
            </a:xfrm>
            <a:custGeom>
              <a:avLst/>
              <a:gdLst>
                <a:gd name="T0" fmla="*/ 0 w 12170"/>
                <a:gd name="T1" fmla="*/ 0 h 7805"/>
                <a:gd name="T2" fmla="*/ 12170 w 12170"/>
                <a:gd name="T3" fmla="*/ 7805 h 7805"/>
              </a:gdLst>
              <a:ahLst/>
              <a:cxnLst/>
              <a:rect l="T0" t="T1" r="T2" b="T3"/>
              <a:pathLst>
                <a:path w="12170" h="7805" extrusionOk="0">
                  <a:moveTo>
                    <a:pt x="2331" y="0"/>
                  </a:moveTo>
                  <a:cubicBezTo>
                    <a:pt x="1387" y="0"/>
                    <a:pt x="570" y="59"/>
                    <a:pt x="1" y="204"/>
                  </a:cubicBezTo>
                  <a:cubicBezTo>
                    <a:pt x="1390" y="4174"/>
                    <a:pt x="4319" y="7805"/>
                    <a:pt x="10206" y="7805"/>
                  </a:cubicBezTo>
                  <a:cubicBezTo>
                    <a:pt x="10715" y="7805"/>
                    <a:pt x="11246" y="7777"/>
                    <a:pt x="11800" y="7721"/>
                  </a:cubicBezTo>
                  <a:lnTo>
                    <a:pt x="12169" y="974"/>
                  </a:lnTo>
                  <a:cubicBezTo>
                    <a:pt x="12169" y="974"/>
                    <a:pt x="6186" y="0"/>
                    <a:pt x="2331" y="0"/>
                  </a:cubicBez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02" name="Google Shape;1435;p37">
              <a:extLst>
                <a:ext uri="{FF2B5EF4-FFF2-40B4-BE49-F238E27FC236}">
                  <a16:creationId xmlns:a16="http://schemas.microsoft.com/office/drawing/2014/main" id="{8080AB54-71C6-7BCA-94FA-8AD2048B1F88}"/>
                </a:ext>
              </a:extLst>
            </p:cNvPr>
            <p:cNvSpPr>
              <a:spLocks noChangeArrowheads="1"/>
            </p:cNvSpPr>
            <p:nvPr/>
          </p:nvSpPr>
          <p:spPr bwMode="auto">
            <a:xfrm>
              <a:off x="1438225" y="1369650"/>
              <a:ext cx="676225" cy="695325"/>
            </a:xfrm>
            <a:custGeom>
              <a:avLst/>
              <a:gdLst>
                <a:gd name="T0" fmla="*/ 0 w 27049"/>
                <a:gd name="T1" fmla="*/ 0 h 27813"/>
                <a:gd name="T2" fmla="*/ 27049 w 27049"/>
                <a:gd name="T3" fmla="*/ 27813 h 27813"/>
              </a:gdLst>
              <a:ahLst/>
              <a:cxnLst/>
              <a:rect l="T0" t="T1" r="T2" b="T3"/>
              <a:pathLst>
                <a:path w="27049" h="27813" extrusionOk="0">
                  <a:moveTo>
                    <a:pt x="15237" y="1"/>
                  </a:moveTo>
                  <a:cubicBezTo>
                    <a:pt x="10787" y="1"/>
                    <a:pt x="5755" y="2510"/>
                    <a:pt x="3482" y="5571"/>
                  </a:cubicBezTo>
                  <a:cubicBezTo>
                    <a:pt x="0" y="10315"/>
                    <a:pt x="771" y="16230"/>
                    <a:pt x="3882" y="20759"/>
                  </a:cubicBezTo>
                  <a:cubicBezTo>
                    <a:pt x="5299" y="22823"/>
                    <a:pt x="7178" y="24610"/>
                    <a:pt x="9396" y="25873"/>
                  </a:cubicBezTo>
                  <a:cubicBezTo>
                    <a:pt x="11536" y="27071"/>
                    <a:pt x="14046" y="27812"/>
                    <a:pt x="16483" y="27812"/>
                  </a:cubicBezTo>
                  <a:cubicBezTo>
                    <a:pt x="18433" y="27812"/>
                    <a:pt x="20336" y="27338"/>
                    <a:pt x="21966" y="26242"/>
                  </a:cubicBezTo>
                  <a:cubicBezTo>
                    <a:pt x="24615" y="24456"/>
                    <a:pt x="26125" y="21313"/>
                    <a:pt x="26464" y="18109"/>
                  </a:cubicBezTo>
                  <a:cubicBezTo>
                    <a:pt x="27049" y="12749"/>
                    <a:pt x="25016" y="5509"/>
                    <a:pt x="20826" y="1843"/>
                  </a:cubicBezTo>
                  <a:cubicBezTo>
                    <a:pt x="19501" y="703"/>
                    <a:pt x="17807" y="149"/>
                    <a:pt x="15989" y="25"/>
                  </a:cubicBezTo>
                  <a:cubicBezTo>
                    <a:pt x="15741" y="9"/>
                    <a:pt x="15490" y="1"/>
                    <a:pt x="15237" y="1"/>
                  </a:cubicBezTo>
                  <a:close/>
                </a:path>
              </a:pathLst>
            </a:custGeom>
            <a:solidFill>
              <a:srgbClr val="FFCAB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03" name="Google Shape;1436;p37">
              <a:extLst>
                <a:ext uri="{FF2B5EF4-FFF2-40B4-BE49-F238E27FC236}">
                  <a16:creationId xmlns:a16="http://schemas.microsoft.com/office/drawing/2014/main" id="{69A999C1-4411-1A6B-4150-25494CAA85F1}"/>
                </a:ext>
              </a:extLst>
            </p:cNvPr>
            <p:cNvSpPr>
              <a:spLocks noChangeArrowheads="1"/>
            </p:cNvSpPr>
            <p:nvPr/>
          </p:nvSpPr>
          <p:spPr bwMode="auto">
            <a:xfrm>
              <a:off x="1965025" y="1635425"/>
              <a:ext cx="53175" cy="59975"/>
            </a:xfrm>
            <a:custGeom>
              <a:avLst/>
              <a:gdLst>
                <a:gd name="T0" fmla="*/ 0 w 2127"/>
                <a:gd name="T1" fmla="*/ 0 h 2399"/>
                <a:gd name="T2" fmla="*/ 2127 w 2127"/>
                <a:gd name="T3" fmla="*/ 2399 h 2399"/>
              </a:gdLst>
              <a:ahLst/>
              <a:cxnLst/>
              <a:rect l="T0" t="T1" r="T2" b="T3"/>
              <a:pathLst>
                <a:path w="2127" h="2399" extrusionOk="0">
                  <a:moveTo>
                    <a:pt x="861" y="1"/>
                  </a:moveTo>
                  <a:cubicBezTo>
                    <a:pt x="768" y="1"/>
                    <a:pt x="675" y="18"/>
                    <a:pt x="586" y="54"/>
                  </a:cubicBezTo>
                  <a:cubicBezTo>
                    <a:pt x="154" y="269"/>
                    <a:pt x="0" y="947"/>
                    <a:pt x="247" y="1594"/>
                  </a:cubicBezTo>
                  <a:cubicBezTo>
                    <a:pt x="467" y="2084"/>
                    <a:pt x="863" y="2399"/>
                    <a:pt x="1248" y="2399"/>
                  </a:cubicBezTo>
                  <a:cubicBezTo>
                    <a:pt x="1347" y="2399"/>
                    <a:pt x="1446" y="2378"/>
                    <a:pt x="1541" y="2333"/>
                  </a:cubicBezTo>
                  <a:cubicBezTo>
                    <a:pt x="1972" y="2118"/>
                    <a:pt x="2126" y="1440"/>
                    <a:pt x="1880" y="824"/>
                  </a:cubicBezTo>
                  <a:cubicBezTo>
                    <a:pt x="1656" y="302"/>
                    <a:pt x="1252" y="1"/>
                    <a:pt x="861" y="1"/>
                  </a:cubicBez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04" name="Google Shape;1437;p37">
              <a:extLst>
                <a:ext uri="{FF2B5EF4-FFF2-40B4-BE49-F238E27FC236}">
                  <a16:creationId xmlns:a16="http://schemas.microsoft.com/office/drawing/2014/main" id="{42FC5138-93ED-0277-F373-9D7928BE1D19}"/>
                </a:ext>
              </a:extLst>
            </p:cNvPr>
            <p:cNvSpPr>
              <a:spLocks noChangeArrowheads="1"/>
            </p:cNvSpPr>
            <p:nvPr/>
          </p:nvSpPr>
          <p:spPr bwMode="auto">
            <a:xfrm>
              <a:off x="1791725" y="1700900"/>
              <a:ext cx="53175" cy="59975"/>
            </a:xfrm>
            <a:custGeom>
              <a:avLst/>
              <a:gdLst>
                <a:gd name="T0" fmla="*/ 0 w 2127"/>
                <a:gd name="T1" fmla="*/ 0 h 2399"/>
                <a:gd name="T2" fmla="*/ 2127 w 2127"/>
                <a:gd name="T3" fmla="*/ 2399 h 2399"/>
              </a:gdLst>
              <a:ahLst/>
              <a:cxnLst/>
              <a:rect l="T0" t="T1" r="T2" b="T3"/>
              <a:pathLst>
                <a:path w="2127" h="2399" extrusionOk="0">
                  <a:moveTo>
                    <a:pt x="862" y="0"/>
                  </a:moveTo>
                  <a:cubicBezTo>
                    <a:pt x="768" y="0"/>
                    <a:pt x="675" y="18"/>
                    <a:pt x="586" y="53"/>
                  </a:cubicBezTo>
                  <a:cubicBezTo>
                    <a:pt x="155" y="269"/>
                    <a:pt x="1" y="947"/>
                    <a:pt x="247" y="1594"/>
                  </a:cubicBezTo>
                  <a:cubicBezTo>
                    <a:pt x="443" y="2084"/>
                    <a:pt x="853" y="2398"/>
                    <a:pt x="1245" y="2398"/>
                  </a:cubicBezTo>
                  <a:cubicBezTo>
                    <a:pt x="1347" y="2398"/>
                    <a:pt x="1446" y="2377"/>
                    <a:pt x="1541" y="2333"/>
                  </a:cubicBezTo>
                  <a:cubicBezTo>
                    <a:pt x="1972" y="2117"/>
                    <a:pt x="2126" y="1440"/>
                    <a:pt x="1880" y="824"/>
                  </a:cubicBezTo>
                  <a:cubicBezTo>
                    <a:pt x="1656" y="302"/>
                    <a:pt x="1252" y="0"/>
                    <a:pt x="862" y="0"/>
                  </a:cubicBez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05" name="Google Shape;1438;p37">
              <a:extLst>
                <a:ext uri="{FF2B5EF4-FFF2-40B4-BE49-F238E27FC236}">
                  <a16:creationId xmlns:a16="http://schemas.microsoft.com/office/drawing/2014/main" id="{BFE2855B-BF29-C974-63AC-41A21F887E1A}"/>
                </a:ext>
              </a:extLst>
            </p:cNvPr>
            <p:cNvSpPr>
              <a:spLocks noChangeArrowheads="1"/>
            </p:cNvSpPr>
            <p:nvPr/>
          </p:nvSpPr>
          <p:spPr bwMode="auto">
            <a:xfrm>
              <a:off x="1874800" y="1627800"/>
              <a:ext cx="111050" cy="173875"/>
            </a:xfrm>
            <a:custGeom>
              <a:avLst/>
              <a:gdLst>
                <a:gd name="T0" fmla="*/ 0 w 4442"/>
                <a:gd name="T1" fmla="*/ 0 h 6955"/>
                <a:gd name="T2" fmla="*/ 4442 w 4442"/>
                <a:gd name="T3" fmla="*/ 6955 h 6955"/>
              </a:gdLst>
              <a:ahLst/>
              <a:cxnLst/>
              <a:rect l="T0" t="T1" r="T2" b="T3"/>
              <a:pathLst>
                <a:path w="4442" h="6955" extrusionOk="0">
                  <a:moveTo>
                    <a:pt x="169" y="0"/>
                  </a:moveTo>
                  <a:cubicBezTo>
                    <a:pt x="76" y="0"/>
                    <a:pt x="1" y="95"/>
                    <a:pt x="67" y="205"/>
                  </a:cubicBezTo>
                  <a:cubicBezTo>
                    <a:pt x="898" y="1314"/>
                    <a:pt x="1761" y="2392"/>
                    <a:pt x="2624" y="3470"/>
                  </a:cubicBezTo>
                  <a:cubicBezTo>
                    <a:pt x="3055" y="3994"/>
                    <a:pt x="3609" y="4518"/>
                    <a:pt x="3825" y="5195"/>
                  </a:cubicBezTo>
                  <a:cubicBezTo>
                    <a:pt x="4010" y="5719"/>
                    <a:pt x="3763" y="6243"/>
                    <a:pt x="3455" y="6705"/>
                  </a:cubicBezTo>
                  <a:cubicBezTo>
                    <a:pt x="3370" y="6790"/>
                    <a:pt x="3416" y="6955"/>
                    <a:pt x="3545" y="6955"/>
                  </a:cubicBezTo>
                  <a:cubicBezTo>
                    <a:pt x="3556" y="6955"/>
                    <a:pt x="3567" y="6954"/>
                    <a:pt x="3579" y="6951"/>
                  </a:cubicBezTo>
                  <a:cubicBezTo>
                    <a:pt x="4133" y="6890"/>
                    <a:pt x="4410" y="6335"/>
                    <a:pt x="4441" y="5842"/>
                  </a:cubicBezTo>
                  <a:cubicBezTo>
                    <a:pt x="4441" y="5103"/>
                    <a:pt x="4010" y="4487"/>
                    <a:pt x="3579" y="3932"/>
                  </a:cubicBezTo>
                  <a:cubicBezTo>
                    <a:pt x="2531" y="2608"/>
                    <a:pt x="1422" y="1314"/>
                    <a:pt x="282" y="51"/>
                  </a:cubicBezTo>
                  <a:cubicBezTo>
                    <a:pt x="247" y="15"/>
                    <a:pt x="207" y="0"/>
                    <a:pt x="169" y="0"/>
                  </a:cubicBez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06" name="Google Shape;1439;p37">
              <a:extLst>
                <a:ext uri="{FF2B5EF4-FFF2-40B4-BE49-F238E27FC236}">
                  <a16:creationId xmlns:a16="http://schemas.microsoft.com/office/drawing/2014/main" id="{DECA0185-1511-EEB1-04B8-5393DE05C0E7}"/>
                </a:ext>
              </a:extLst>
            </p:cNvPr>
            <p:cNvSpPr>
              <a:spLocks noChangeArrowheads="1"/>
            </p:cNvSpPr>
            <p:nvPr/>
          </p:nvSpPr>
          <p:spPr bwMode="auto">
            <a:xfrm>
              <a:off x="1419725" y="1351775"/>
              <a:ext cx="549175" cy="517050"/>
            </a:xfrm>
            <a:custGeom>
              <a:avLst/>
              <a:gdLst>
                <a:gd name="T0" fmla="*/ 0 w 21967"/>
                <a:gd name="T1" fmla="*/ 0 h 20682"/>
                <a:gd name="T2" fmla="*/ 21967 w 21967"/>
                <a:gd name="T3" fmla="*/ 20682 h 20682"/>
              </a:gdLst>
              <a:ahLst/>
              <a:cxnLst/>
              <a:rect l="T0" t="T1" r="T2" b="T3"/>
              <a:pathLst>
                <a:path w="21967" h="20682" extrusionOk="0">
                  <a:moveTo>
                    <a:pt x="18445" y="1"/>
                  </a:moveTo>
                  <a:cubicBezTo>
                    <a:pt x="17665" y="1"/>
                    <a:pt x="16884" y="178"/>
                    <a:pt x="16175" y="525"/>
                  </a:cubicBezTo>
                  <a:cubicBezTo>
                    <a:pt x="15507" y="447"/>
                    <a:pt x="14822" y="406"/>
                    <a:pt x="14130" y="406"/>
                  </a:cubicBezTo>
                  <a:cubicBezTo>
                    <a:pt x="10741" y="406"/>
                    <a:pt x="7196" y="1374"/>
                    <a:pt x="4714" y="3575"/>
                  </a:cubicBezTo>
                  <a:cubicBezTo>
                    <a:pt x="1757" y="6224"/>
                    <a:pt x="1" y="10198"/>
                    <a:pt x="63" y="14172"/>
                  </a:cubicBezTo>
                  <a:cubicBezTo>
                    <a:pt x="63" y="16360"/>
                    <a:pt x="894" y="18393"/>
                    <a:pt x="2404" y="19995"/>
                  </a:cubicBezTo>
                  <a:cubicBezTo>
                    <a:pt x="2821" y="20457"/>
                    <a:pt x="3433" y="20681"/>
                    <a:pt x="4052" y="20681"/>
                  </a:cubicBezTo>
                  <a:cubicBezTo>
                    <a:pt x="4712" y="20681"/>
                    <a:pt x="5378" y="20426"/>
                    <a:pt x="5823" y="19933"/>
                  </a:cubicBezTo>
                  <a:cubicBezTo>
                    <a:pt x="6641" y="19087"/>
                    <a:pt x="6711" y="17673"/>
                    <a:pt x="6102" y="16660"/>
                  </a:cubicBezTo>
                  <a:cubicBezTo>
                    <a:pt x="6212" y="16691"/>
                    <a:pt x="6328" y="16707"/>
                    <a:pt x="6444" y="16707"/>
                  </a:cubicBezTo>
                  <a:cubicBezTo>
                    <a:pt x="6611" y="16707"/>
                    <a:pt x="6779" y="16674"/>
                    <a:pt x="6933" y="16606"/>
                  </a:cubicBezTo>
                  <a:cubicBezTo>
                    <a:pt x="7456" y="16360"/>
                    <a:pt x="7764" y="15744"/>
                    <a:pt x="7826" y="15158"/>
                  </a:cubicBezTo>
                  <a:cubicBezTo>
                    <a:pt x="7857" y="14573"/>
                    <a:pt x="7672" y="13988"/>
                    <a:pt x="7425" y="13464"/>
                  </a:cubicBezTo>
                  <a:cubicBezTo>
                    <a:pt x="6996" y="12557"/>
                    <a:pt x="6288" y="11649"/>
                    <a:pt x="5504" y="10943"/>
                  </a:cubicBezTo>
                  <a:cubicBezTo>
                    <a:pt x="5686" y="11011"/>
                    <a:pt x="5882" y="11046"/>
                    <a:pt x="6078" y="11046"/>
                  </a:cubicBezTo>
                  <a:cubicBezTo>
                    <a:pt x="6299" y="11046"/>
                    <a:pt x="6520" y="11001"/>
                    <a:pt x="6717" y="10907"/>
                  </a:cubicBezTo>
                  <a:cubicBezTo>
                    <a:pt x="7381" y="10605"/>
                    <a:pt x="7779" y="9889"/>
                    <a:pt x="7853" y="9193"/>
                  </a:cubicBezTo>
                  <a:cubicBezTo>
                    <a:pt x="8033" y="9264"/>
                    <a:pt x="8228" y="9302"/>
                    <a:pt x="8422" y="9302"/>
                  </a:cubicBezTo>
                  <a:cubicBezTo>
                    <a:pt x="8664" y="9302"/>
                    <a:pt x="8906" y="9244"/>
                    <a:pt x="9120" y="9120"/>
                  </a:cubicBezTo>
                  <a:cubicBezTo>
                    <a:pt x="9798" y="8781"/>
                    <a:pt x="10075" y="7980"/>
                    <a:pt x="10260" y="7241"/>
                  </a:cubicBezTo>
                  <a:cubicBezTo>
                    <a:pt x="10445" y="6501"/>
                    <a:pt x="10445" y="5670"/>
                    <a:pt x="10999" y="5177"/>
                  </a:cubicBezTo>
                  <a:cubicBezTo>
                    <a:pt x="11030" y="6347"/>
                    <a:pt x="11461" y="7487"/>
                    <a:pt x="12170" y="8442"/>
                  </a:cubicBezTo>
                  <a:cubicBezTo>
                    <a:pt x="12509" y="8904"/>
                    <a:pt x="12909" y="9305"/>
                    <a:pt x="13464" y="9520"/>
                  </a:cubicBezTo>
                  <a:cubicBezTo>
                    <a:pt x="13671" y="9594"/>
                    <a:pt x="13897" y="9633"/>
                    <a:pt x="14121" y="9633"/>
                  </a:cubicBezTo>
                  <a:cubicBezTo>
                    <a:pt x="14465" y="9633"/>
                    <a:pt x="14805" y="9541"/>
                    <a:pt x="15066" y="9336"/>
                  </a:cubicBezTo>
                  <a:cubicBezTo>
                    <a:pt x="15620" y="8874"/>
                    <a:pt x="15682" y="8011"/>
                    <a:pt x="15466" y="7333"/>
                  </a:cubicBezTo>
                  <a:cubicBezTo>
                    <a:pt x="15250" y="6655"/>
                    <a:pt x="14819" y="6070"/>
                    <a:pt x="14480" y="5423"/>
                  </a:cubicBezTo>
                  <a:cubicBezTo>
                    <a:pt x="14172" y="4776"/>
                    <a:pt x="14018" y="4037"/>
                    <a:pt x="14265" y="3359"/>
                  </a:cubicBezTo>
                  <a:cubicBezTo>
                    <a:pt x="15066" y="3421"/>
                    <a:pt x="15620" y="4160"/>
                    <a:pt x="16082" y="4838"/>
                  </a:cubicBezTo>
                  <a:cubicBezTo>
                    <a:pt x="16544" y="5485"/>
                    <a:pt x="17130" y="6224"/>
                    <a:pt x="17931" y="6224"/>
                  </a:cubicBezTo>
                  <a:cubicBezTo>
                    <a:pt x="18608" y="6224"/>
                    <a:pt x="19194" y="5670"/>
                    <a:pt x="19317" y="5023"/>
                  </a:cubicBezTo>
                  <a:cubicBezTo>
                    <a:pt x="19440" y="4376"/>
                    <a:pt x="19194" y="3698"/>
                    <a:pt x="18762" y="3205"/>
                  </a:cubicBezTo>
                  <a:cubicBezTo>
                    <a:pt x="18300" y="2712"/>
                    <a:pt x="17469" y="2527"/>
                    <a:pt x="16822" y="2342"/>
                  </a:cubicBezTo>
                  <a:cubicBezTo>
                    <a:pt x="17032" y="2231"/>
                    <a:pt x="17263" y="2184"/>
                    <a:pt x="17499" y="2184"/>
                  </a:cubicBezTo>
                  <a:cubicBezTo>
                    <a:pt x="17851" y="2184"/>
                    <a:pt x="18215" y="2288"/>
                    <a:pt x="18547" y="2435"/>
                  </a:cubicBezTo>
                  <a:cubicBezTo>
                    <a:pt x="19071" y="2651"/>
                    <a:pt x="19594" y="2989"/>
                    <a:pt x="20149" y="3143"/>
                  </a:cubicBezTo>
                  <a:cubicBezTo>
                    <a:pt x="20297" y="3175"/>
                    <a:pt x="20454" y="3192"/>
                    <a:pt x="20609" y="3192"/>
                  </a:cubicBezTo>
                  <a:cubicBezTo>
                    <a:pt x="21068" y="3192"/>
                    <a:pt x="21521" y="3041"/>
                    <a:pt x="21751" y="2651"/>
                  </a:cubicBezTo>
                  <a:cubicBezTo>
                    <a:pt x="21966" y="2281"/>
                    <a:pt x="21905" y="1757"/>
                    <a:pt x="21658" y="1357"/>
                  </a:cubicBezTo>
                  <a:cubicBezTo>
                    <a:pt x="21443" y="956"/>
                    <a:pt x="21042" y="710"/>
                    <a:pt x="20611" y="494"/>
                  </a:cubicBezTo>
                  <a:cubicBezTo>
                    <a:pt x="19933" y="163"/>
                    <a:pt x="19190" y="1"/>
                    <a:pt x="18445"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07" name="Google Shape;1440;p37">
              <a:extLst>
                <a:ext uri="{FF2B5EF4-FFF2-40B4-BE49-F238E27FC236}">
                  <a16:creationId xmlns:a16="http://schemas.microsoft.com/office/drawing/2014/main" id="{4A698BAF-9B62-DB67-2FFD-1DB960B8C32A}"/>
                </a:ext>
              </a:extLst>
            </p:cNvPr>
            <p:cNvSpPr>
              <a:spLocks noChangeArrowheads="1"/>
            </p:cNvSpPr>
            <p:nvPr/>
          </p:nvSpPr>
          <p:spPr bwMode="auto">
            <a:xfrm>
              <a:off x="1415125" y="1334675"/>
              <a:ext cx="371250" cy="463075"/>
            </a:xfrm>
            <a:custGeom>
              <a:avLst/>
              <a:gdLst>
                <a:gd name="T0" fmla="*/ 0 w 14850"/>
                <a:gd name="T1" fmla="*/ 0 h 18523"/>
                <a:gd name="T2" fmla="*/ 14850 w 14850"/>
                <a:gd name="T3" fmla="*/ 18523 h 18523"/>
              </a:gdLst>
              <a:ahLst/>
              <a:cxnLst/>
              <a:rect l="T0" t="T1" r="T2" b="T3"/>
              <a:pathLst>
                <a:path w="14850" h="18523" extrusionOk="0">
                  <a:moveTo>
                    <a:pt x="14372" y="1"/>
                  </a:moveTo>
                  <a:cubicBezTo>
                    <a:pt x="9955" y="1"/>
                    <a:pt x="6166" y="1656"/>
                    <a:pt x="3697" y="4690"/>
                  </a:cubicBezTo>
                  <a:cubicBezTo>
                    <a:pt x="863" y="8140"/>
                    <a:pt x="0" y="13070"/>
                    <a:pt x="1263" y="18522"/>
                  </a:cubicBezTo>
                  <a:lnTo>
                    <a:pt x="1633" y="18430"/>
                  </a:lnTo>
                  <a:cubicBezTo>
                    <a:pt x="401" y="13100"/>
                    <a:pt x="1232" y="8294"/>
                    <a:pt x="3974" y="4936"/>
                  </a:cubicBezTo>
                  <a:cubicBezTo>
                    <a:pt x="6382" y="1994"/>
                    <a:pt x="10080" y="371"/>
                    <a:pt x="14349" y="371"/>
                  </a:cubicBezTo>
                  <a:cubicBezTo>
                    <a:pt x="14504" y="371"/>
                    <a:pt x="14661" y="373"/>
                    <a:pt x="14818" y="377"/>
                  </a:cubicBezTo>
                  <a:lnTo>
                    <a:pt x="14849" y="7"/>
                  </a:lnTo>
                  <a:cubicBezTo>
                    <a:pt x="14689" y="3"/>
                    <a:pt x="14530" y="1"/>
                    <a:pt x="14372" y="1"/>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08" name="Google Shape;1441;p37">
              <a:extLst>
                <a:ext uri="{FF2B5EF4-FFF2-40B4-BE49-F238E27FC236}">
                  <a16:creationId xmlns:a16="http://schemas.microsoft.com/office/drawing/2014/main" id="{31B4276D-2116-63DD-9BDD-5017E38082CE}"/>
                </a:ext>
              </a:extLst>
            </p:cNvPr>
            <p:cNvSpPr>
              <a:spLocks noChangeArrowheads="1"/>
            </p:cNvSpPr>
            <p:nvPr/>
          </p:nvSpPr>
          <p:spPr bwMode="auto">
            <a:xfrm>
              <a:off x="1361975" y="1785700"/>
              <a:ext cx="261125" cy="232075"/>
            </a:xfrm>
            <a:custGeom>
              <a:avLst/>
              <a:gdLst>
                <a:gd name="T0" fmla="*/ 0 w 10445"/>
                <a:gd name="T1" fmla="*/ 0 h 9283"/>
                <a:gd name="T2" fmla="*/ 10445 w 10445"/>
                <a:gd name="T3" fmla="*/ 9283 h 9283"/>
              </a:gdLst>
              <a:ahLst/>
              <a:cxnLst/>
              <a:rect l="T0" t="T1" r="T2" b="T3"/>
              <a:pathLst>
                <a:path w="10445" h="9283" extrusionOk="0">
                  <a:moveTo>
                    <a:pt x="3579" y="1"/>
                  </a:moveTo>
                  <a:cubicBezTo>
                    <a:pt x="2377" y="1"/>
                    <a:pt x="1160" y="510"/>
                    <a:pt x="586" y="1529"/>
                  </a:cubicBezTo>
                  <a:cubicBezTo>
                    <a:pt x="0" y="2545"/>
                    <a:pt x="154" y="3809"/>
                    <a:pt x="555" y="4887"/>
                  </a:cubicBezTo>
                  <a:cubicBezTo>
                    <a:pt x="1048" y="6304"/>
                    <a:pt x="1941" y="7598"/>
                    <a:pt x="3204" y="8399"/>
                  </a:cubicBezTo>
                  <a:cubicBezTo>
                    <a:pt x="4035" y="8959"/>
                    <a:pt x="5033" y="9282"/>
                    <a:pt x="6030" y="9282"/>
                  </a:cubicBezTo>
                  <a:cubicBezTo>
                    <a:pt x="6512" y="9282"/>
                    <a:pt x="6994" y="9207"/>
                    <a:pt x="7456" y="9046"/>
                  </a:cubicBezTo>
                  <a:cubicBezTo>
                    <a:pt x="8873" y="8584"/>
                    <a:pt x="10013" y="7290"/>
                    <a:pt x="10167" y="5811"/>
                  </a:cubicBezTo>
                  <a:cubicBezTo>
                    <a:pt x="10444" y="2946"/>
                    <a:pt x="6686" y="389"/>
                    <a:pt x="4221" y="50"/>
                  </a:cubicBezTo>
                  <a:cubicBezTo>
                    <a:pt x="4010" y="17"/>
                    <a:pt x="3795" y="1"/>
                    <a:pt x="3579" y="1"/>
                  </a:cubicBezTo>
                  <a:close/>
                </a:path>
              </a:pathLst>
            </a:custGeom>
            <a:solidFill>
              <a:srgbClr val="FFCAB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09" name="Google Shape;1442;p37">
              <a:extLst>
                <a:ext uri="{FF2B5EF4-FFF2-40B4-BE49-F238E27FC236}">
                  <a16:creationId xmlns:a16="http://schemas.microsoft.com/office/drawing/2014/main" id="{5C42CFC2-7476-826F-F361-2BA089D22BF1}"/>
                </a:ext>
              </a:extLst>
            </p:cNvPr>
            <p:cNvSpPr>
              <a:spLocks noChangeArrowheads="1"/>
            </p:cNvSpPr>
            <p:nvPr/>
          </p:nvSpPr>
          <p:spPr bwMode="auto">
            <a:xfrm>
              <a:off x="1425350" y="1881425"/>
              <a:ext cx="121500" cy="51575"/>
            </a:xfrm>
            <a:custGeom>
              <a:avLst/>
              <a:gdLst>
                <a:gd name="T0" fmla="*/ 0 w 4860"/>
                <a:gd name="T1" fmla="*/ 0 h 2063"/>
                <a:gd name="T2" fmla="*/ 4860 w 4860"/>
                <a:gd name="T3" fmla="*/ 2063 h 2063"/>
              </a:gdLst>
              <a:ahLst/>
              <a:cxnLst/>
              <a:rect l="T0" t="T1" r="T2" b="T3"/>
              <a:pathLst>
                <a:path w="4860" h="2063" extrusionOk="0">
                  <a:moveTo>
                    <a:pt x="1811" y="0"/>
                  </a:moveTo>
                  <a:cubicBezTo>
                    <a:pt x="1292" y="0"/>
                    <a:pt x="758" y="74"/>
                    <a:pt x="207" y="195"/>
                  </a:cubicBezTo>
                  <a:cubicBezTo>
                    <a:pt x="0" y="254"/>
                    <a:pt x="20" y="598"/>
                    <a:pt x="240" y="598"/>
                  </a:cubicBezTo>
                  <a:cubicBezTo>
                    <a:pt x="250" y="598"/>
                    <a:pt x="259" y="597"/>
                    <a:pt x="269" y="596"/>
                  </a:cubicBezTo>
                  <a:cubicBezTo>
                    <a:pt x="337" y="591"/>
                    <a:pt x="405" y="588"/>
                    <a:pt x="475" y="588"/>
                  </a:cubicBezTo>
                  <a:cubicBezTo>
                    <a:pt x="1656" y="588"/>
                    <a:pt x="2966" y="1313"/>
                    <a:pt x="3781" y="1982"/>
                  </a:cubicBezTo>
                  <a:cubicBezTo>
                    <a:pt x="3859" y="2041"/>
                    <a:pt x="3974" y="2062"/>
                    <a:pt x="4087" y="2062"/>
                  </a:cubicBezTo>
                  <a:cubicBezTo>
                    <a:pt x="4153" y="2062"/>
                    <a:pt x="4217" y="2055"/>
                    <a:pt x="4274" y="2044"/>
                  </a:cubicBezTo>
                  <a:cubicBezTo>
                    <a:pt x="4428" y="2013"/>
                    <a:pt x="4582" y="1890"/>
                    <a:pt x="4674" y="1766"/>
                  </a:cubicBezTo>
                  <a:cubicBezTo>
                    <a:pt x="4859" y="1428"/>
                    <a:pt x="4767" y="1089"/>
                    <a:pt x="4459" y="873"/>
                  </a:cubicBezTo>
                  <a:cubicBezTo>
                    <a:pt x="3627" y="239"/>
                    <a:pt x="2744" y="0"/>
                    <a:pt x="1811" y="0"/>
                  </a:cubicBez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10" name="Google Shape;1443;p37">
              <a:extLst>
                <a:ext uri="{FF2B5EF4-FFF2-40B4-BE49-F238E27FC236}">
                  <a16:creationId xmlns:a16="http://schemas.microsoft.com/office/drawing/2014/main" id="{179A6626-C6C5-A3AD-9ADE-89375E6B2D34}"/>
                </a:ext>
              </a:extLst>
            </p:cNvPr>
            <p:cNvSpPr>
              <a:spLocks noChangeArrowheads="1"/>
            </p:cNvSpPr>
            <p:nvPr/>
          </p:nvSpPr>
          <p:spPr bwMode="auto">
            <a:xfrm>
              <a:off x="1918825" y="1484175"/>
              <a:ext cx="114525" cy="57325"/>
            </a:xfrm>
            <a:custGeom>
              <a:avLst/>
              <a:gdLst>
                <a:gd name="T0" fmla="*/ 0 w 4581"/>
                <a:gd name="T1" fmla="*/ 0 h 2293"/>
                <a:gd name="T2" fmla="*/ 4581 w 4581"/>
                <a:gd name="T3" fmla="*/ 2293 h 2293"/>
              </a:gdLst>
              <a:ahLst/>
              <a:cxnLst/>
              <a:rect l="T0" t="T1" r="T2" b="T3"/>
              <a:pathLst>
                <a:path w="4581" h="2293" extrusionOk="0">
                  <a:moveTo>
                    <a:pt x="2932" y="0"/>
                  </a:moveTo>
                  <a:cubicBezTo>
                    <a:pt x="1821" y="0"/>
                    <a:pt x="226" y="779"/>
                    <a:pt x="92" y="1606"/>
                  </a:cubicBezTo>
                  <a:cubicBezTo>
                    <a:pt x="0" y="2087"/>
                    <a:pt x="504" y="2293"/>
                    <a:pt x="1179" y="2293"/>
                  </a:cubicBezTo>
                  <a:cubicBezTo>
                    <a:pt x="2534" y="2293"/>
                    <a:pt x="4581" y="1464"/>
                    <a:pt x="3882" y="374"/>
                  </a:cubicBezTo>
                  <a:cubicBezTo>
                    <a:pt x="3704" y="112"/>
                    <a:pt x="3353" y="0"/>
                    <a:pt x="2932"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11" name="Google Shape;1444;p37">
              <a:extLst>
                <a:ext uri="{FF2B5EF4-FFF2-40B4-BE49-F238E27FC236}">
                  <a16:creationId xmlns:a16="http://schemas.microsoft.com/office/drawing/2014/main" id="{5EC2A554-0C4E-0A22-DCA6-BB5F01C8D7FD}"/>
                </a:ext>
              </a:extLst>
            </p:cNvPr>
            <p:cNvSpPr>
              <a:spLocks noChangeArrowheads="1"/>
            </p:cNvSpPr>
            <p:nvPr/>
          </p:nvSpPr>
          <p:spPr bwMode="auto">
            <a:xfrm>
              <a:off x="1644900" y="1588375"/>
              <a:ext cx="126050" cy="75750"/>
            </a:xfrm>
            <a:custGeom>
              <a:avLst/>
              <a:gdLst>
                <a:gd name="T0" fmla="*/ 0 w 5042"/>
                <a:gd name="T1" fmla="*/ 0 h 3030"/>
                <a:gd name="T2" fmla="*/ 5042 w 5042"/>
                <a:gd name="T3" fmla="*/ 3030 h 3030"/>
              </a:gdLst>
              <a:ahLst/>
              <a:cxnLst/>
              <a:rect l="T0" t="T1" r="T2" b="T3"/>
              <a:pathLst>
                <a:path w="5042" h="3030" extrusionOk="0">
                  <a:moveTo>
                    <a:pt x="3405" y="0"/>
                  </a:moveTo>
                  <a:cubicBezTo>
                    <a:pt x="2114" y="0"/>
                    <a:pt x="122" y="1131"/>
                    <a:pt x="51" y="2151"/>
                  </a:cubicBezTo>
                  <a:cubicBezTo>
                    <a:pt x="1" y="2782"/>
                    <a:pt x="370" y="3029"/>
                    <a:pt x="914" y="3029"/>
                  </a:cubicBezTo>
                  <a:cubicBezTo>
                    <a:pt x="2361" y="3029"/>
                    <a:pt x="5042" y="1274"/>
                    <a:pt x="4303" y="334"/>
                  </a:cubicBezTo>
                  <a:cubicBezTo>
                    <a:pt x="4112" y="100"/>
                    <a:pt x="3789" y="0"/>
                    <a:pt x="3405"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12" name="Google Shape;1445;p37">
              <a:extLst>
                <a:ext uri="{FF2B5EF4-FFF2-40B4-BE49-F238E27FC236}">
                  <a16:creationId xmlns:a16="http://schemas.microsoft.com/office/drawing/2014/main" id="{CCC1DAC2-8482-49AE-0F6A-BA37996DE4F4}"/>
                </a:ext>
              </a:extLst>
            </p:cNvPr>
            <p:cNvSpPr>
              <a:spLocks noChangeArrowheads="1"/>
            </p:cNvSpPr>
            <p:nvPr/>
          </p:nvSpPr>
          <p:spPr bwMode="auto">
            <a:xfrm>
              <a:off x="1858000" y="1846875"/>
              <a:ext cx="80850" cy="37925"/>
            </a:xfrm>
            <a:custGeom>
              <a:avLst/>
              <a:gdLst>
                <a:gd name="T0" fmla="*/ 0 w 3234"/>
                <a:gd name="T1" fmla="*/ 0 h 1517"/>
                <a:gd name="T2" fmla="*/ 3234 w 3234"/>
                <a:gd name="T3" fmla="*/ 1517 h 1517"/>
              </a:gdLst>
              <a:ahLst/>
              <a:cxnLst/>
              <a:rect l="T0" t="T1" r="T2" b="T3"/>
              <a:pathLst>
                <a:path w="3234" h="1517" extrusionOk="0">
                  <a:moveTo>
                    <a:pt x="1771" y="1"/>
                  </a:moveTo>
                  <a:cubicBezTo>
                    <a:pt x="972" y="1"/>
                    <a:pt x="96" y="107"/>
                    <a:pt x="61" y="283"/>
                  </a:cubicBezTo>
                  <a:cubicBezTo>
                    <a:pt x="0" y="647"/>
                    <a:pt x="624" y="1516"/>
                    <a:pt x="1524" y="1516"/>
                  </a:cubicBezTo>
                  <a:cubicBezTo>
                    <a:pt x="1539" y="1516"/>
                    <a:pt x="1555" y="1516"/>
                    <a:pt x="1570" y="1516"/>
                  </a:cubicBezTo>
                  <a:cubicBezTo>
                    <a:pt x="2710" y="1516"/>
                    <a:pt x="3234" y="407"/>
                    <a:pt x="3049" y="191"/>
                  </a:cubicBezTo>
                  <a:cubicBezTo>
                    <a:pt x="2918" y="59"/>
                    <a:pt x="2366" y="1"/>
                    <a:pt x="1771" y="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13" name="Google Shape;1446;p37">
              <a:extLst>
                <a:ext uri="{FF2B5EF4-FFF2-40B4-BE49-F238E27FC236}">
                  <a16:creationId xmlns:a16="http://schemas.microsoft.com/office/drawing/2014/main" id="{913A2F9F-D779-30B5-FD52-F0361848A7D2}"/>
                </a:ext>
              </a:extLst>
            </p:cNvPr>
            <p:cNvSpPr>
              <a:spLocks noChangeArrowheads="1"/>
            </p:cNvSpPr>
            <p:nvPr/>
          </p:nvSpPr>
          <p:spPr bwMode="auto">
            <a:xfrm>
              <a:off x="2791425" y="2140450"/>
              <a:ext cx="301925" cy="206600"/>
            </a:xfrm>
            <a:custGeom>
              <a:avLst/>
              <a:gdLst>
                <a:gd name="T0" fmla="*/ 0 w 12077"/>
                <a:gd name="T1" fmla="*/ 0 h 8264"/>
                <a:gd name="T2" fmla="*/ 12077 w 12077"/>
                <a:gd name="T3" fmla="*/ 8264 h 8264"/>
              </a:gdLst>
              <a:ahLst/>
              <a:cxnLst/>
              <a:rect l="T0" t="T1" r="T2" b="T3"/>
              <a:pathLst>
                <a:path w="12077" h="8264" extrusionOk="0">
                  <a:moveTo>
                    <a:pt x="0" y="1"/>
                  </a:moveTo>
                  <a:cubicBezTo>
                    <a:pt x="0" y="31"/>
                    <a:pt x="93" y="309"/>
                    <a:pt x="278" y="740"/>
                  </a:cubicBezTo>
                  <a:cubicBezTo>
                    <a:pt x="1109" y="2619"/>
                    <a:pt x="3574" y="7394"/>
                    <a:pt x="7579" y="8164"/>
                  </a:cubicBezTo>
                  <a:cubicBezTo>
                    <a:pt x="7925" y="8229"/>
                    <a:pt x="8284" y="8264"/>
                    <a:pt x="8655" y="8264"/>
                  </a:cubicBezTo>
                  <a:cubicBezTo>
                    <a:pt x="9703" y="8264"/>
                    <a:pt x="10848" y="7985"/>
                    <a:pt x="12077" y="7302"/>
                  </a:cubicBezTo>
                  <a:lnTo>
                    <a:pt x="8041" y="4868"/>
                  </a:lnTo>
                  <a:lnTo>
                    <a:pt x="462" y="278"/>
                  </a:lnTo>
                  <a:lnTo>
                    <a:pt x="0" y="1"/>
                  </a:ln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14" name="Google Shape;1447;p37">
              <a:extLst>
                <a:ext uri="{FF2B5EF4-FFF2-40B4-BE49-F238E27FC236}">
                  <a16:creationId xmlns:a16="http://schemas.microsoft.com/office/drawing/2014/main" id="{0E86E07C-FDCD-B254-E8AB-DD0767704545}"/>
                </a:ext>
              </a:extLst>
            </p:cNvPr>
            <p:cNvSpPr>
              <a:spLocks noChangeArrowheads="1"/>
            </p:cNvSpPr>
            <p:nvPr/>
          </p:nvSpPr>
          <p:spPr bwMode="auto">
            <a:xfrm>
              <a:off x="2798350" y="2002600"/>
              <a:ext cx="211050" cy="341975"/>
            </a:xfrm>
            <a:custGeom>
              <a:avLst/>
              <a:gdLst>
                <a:gd name="T0" fmla="*/ 0 w 8442"/>
                <a:gd name="T1" fmla="*/ 0 h 13679"/>
                <a:gd name="T2" fmla="*/ 8442 w 8442"/>
                <a:gd name="T3" fmla="*/ 13679 h 13679"/>
              </a:gdLst>
              <a:ahLst/>
              <a:cxnLst/>
              <a:rect l="T0" t="T1" r="T2" b="T3"/>
              <a:pathLst>
                <a:path w="8442" h="13679" extrusionOk="0">
                  <a:moveTo>
                    <a:pt x="2465" y="0"/>
                  </a:moveTo>
                  <a:lnTo>
                    <a:pt x="185" y="5792"/>
                  </a:lnTo>
                  <a:lnTo>
                    <a:pt x="1" y="6254"/>
                  </a:lnTo>
                  <a:cubicBezTo>
                    <a:pt x="832" y="8102"/>
                    <a:pt x="3297" y="12908"/>
                    <a:pt x="7302" y="13678"/>
                  </a:cubicBezTo>
                  <a:cubicBezTo>
                    <a:pt x="7456" y="12631"/>
                    <a:pt x="7610" y="11522"/>
                    <a:pt x="7764" y="10382"/>
                  </a:cubicBezTo>
                  <a:cubicBezTo>
                    <a:pt x="8103" y="7486"/>
                    <a:pt x="8380" y="4375"/>
                    <a:pt x="8442" y="1356"/>
                  </a:cubicBezTo>
                  <a:lnTo>
                    <a:pt x="2465" y="0"/>
                  </a:lnTo>
                  <a:close/>
                </a:path>
              </a:pathLst>
            </a:custGeom>
            <a:solidFill>
              <a:srgbClr val="FFCAB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15" name="Google Shape;1448;p37">
              <a:extLst>
                <a:ext uri="{FF2B5EF4-FFF2-40B4-BE49-F238E27FC236}">
                  <a16:creationId xmlns:a16="http://schemas.microsoft.com/office/drawing/2014/main" id="{A9FCEDD8-5737-B2D1-8AE6-A5A052A6F825}"/>
                </a:ext>
              </a:extLst>
            </p:cNvPr>
            <p:cNvSpPr>
              <a:spLocks noChangeArrowheads="1"/>
            </p:cNvSpPr>
            <p:nvPr/>
          </p:nvSpPr>
          <p:spPr bwMode="auto">
            <a:xfrm>
              <a:off x="2625825" y="1519600"/>
              <a:ext cx="209525" cy="196500"/>
            </a:xfrm>
            <a:custGeom>
              <a:avLst/>
              <a:gdLst>
                <a:gd name="T0" fmla="*/ 0 w 8381"/>
                <a:gd name="T1" fmla="*/ 0 h 7860"/>
                <a:gd name="T2" fmla="*/ 8381 w 8381"/>
                <a:gd name="T3" fmla="*/ 7860 h 7860"/>
              </a:gdLst>
              <a:ahLst/>
              <a:cxnLst/>
              <a:rect l="T0" t="T1" r="T2" b="T3"/>
              <a:pathLst>
                <a:path w="8381" h="7860" extrusionOk="0">
                  <a:moveTo>
                    <a:pt x="1471" y="0"/>
                  </a:moveTo>
                  <a:cubicBezTo>
                    <a:pt x="1115" y="0"/>
                    <a:pt x="772" y="138"/>
                    <a:pt x="524" y="405"/>
                  </a:cubicBezTo>
                  <a:cubicBezTo>
                    <a:pt x="1" y="928"/>
                    <a:pt x="1" y="1760"/>
                    <a:pt x="494" y="2284"/>
                  </a:cubicBezTo>
                  <a:lnTo>
                    <a:pt x="5700" y="7860"/>
                  </a:lnTo>
                  <a:lnTo>
                    <a:pt x="8380" y="3454"/>
                  </a:lnTo>
                  <a:lnTo>
                    <a:pt x="2126" y="158"/>
                  </a:lnTo>
                  <a:cubicBezTo>
                    <a:pt x="1915" y="52"/>
                    <a:pt x="1690" y="0"/>
                    <a:pt x="1471" y="0"/>
                  </a:cubicBez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16" name="Google Shape;1449;p37">
              <a:extLst>
                <a:ext uri="{FF2B5EF4-FFF2-40B4-BE49-F238E27FC236}">
                  <a16:creationId xmlns:a16="http://schemas.microsoft.com/office/drawing/2014/main" id="{8CBC0737-4FCD-C53D-D33A-5993B3F15B4D}"/>
                </a:ext>
              </a:extLst>
            </p:cNvPr>
            <p:cNvSpPr>
              <a:spLocks noChangeArrowheads="1"/>
            </p:cNvSpPr>
            <p:nvPr/>
          </p:nvSpPr>
          <p:spPr bwMode="auto">
            <a:xfrm>
              <a:off x="2756000" y="1720700"/>
              <a:ext cx="254950" cy="324150"/>
            </a:xfrm>
            <a:custGeom>
              <a:avLst/>
              <a:gdLst>
                <a:gd name="T0" fmla="*/ 0 w 10198"/>
                <a:gd name="T1" fmla="*/ 0 h 12966"/>
                <a:gd name="T2" fmla="*/ 10198 w 10198"/>
                <a:gd name="T3" fmla="*/ 12966 h 12966"/>
              </a:gdLst>
              <a:ahLst/>
              <a:cxnLst/>
              <a:rect l="T0" t="T1" r="T2" b="T3"/>
              <a:pathLst>
                <a:path w="10198" h="12966" extrusionOk="0">
                  <a:moveTo>
                    <a:pt x="0" y="1"/>
                  </a:moveTo>
                  <a:lnTo>
                    <a:pt x="0" y="1"/>
                  </a:lnTo>
                  <a:cubicBezTo>
                    <a:pt x="1403" y="7582"/>
                    <a:pt x="2570" y="12966"/>
                    <a:pt x="7701" y="12966"/>
                  </a:cubicBezTo>
                  <a:cubicBezTo>
                    <a:pt x="8428" y="12966"/>
                    <a:pt x="9236" y="12857"/>
                    <a:pt x="10136" y="12632"/>
                  </a:cubicBezTo>
                  <a:lnTo>
                    <a:pt x="10197" y="1017"/>
                  </a:lnTo>
                  <a:lnTo>
                    <a:pt x="0" y="1"/>
                  </a:ln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17" name="Google Shape;1450;p37">
              <a:extLst>
                <a:ext uri="{FF2B5EF4-FFF2-40B4-BE49-F238E27FC236}">
                  <a16:creationId xmlns:a16="http://schemas.microsoft.com/office/drawing/2014/main" id="{1C089F44-40E4-6DBA-5903-F4EBE9F4FA24}"/>
                </a:ext>
              </a:extLst>
            </p:cNvPr>
            <p:cNvSpPr>
              <a:spLocks noChangeArrowheads="1"/>
            </p:cNvSpPr>
            <p:nvPr/>
          </p:nvSpPr>
          <p:spPr bwMode="auto">
            <a:xfrm>
              <a:off x="2525700" y="1304650"/>
              <a:ext cx="239550" cy="554325"/>
            </a:xfrm>
            <a:custGeom>
              <a:avLst/>
              <a:gdLst>
                <a:gd name="T0" fmla="*/ 0 w 9582"/>
                <a:gd name="T1" fmla="*/ 0 h 22173"/>
                <a:gd name="T2" fmla="*/ 9582 w 9582"/>
                <a:gd name="T3" fmla="*/ 22173 h 22173"/>
              </a:gdLst>
              <a:ahLst/>
              <a:cxnLst/>
              <a:rect l="T0" t="T1" r="T2" b="T3"/>
              <a:pathLst>
                <a:path w="9582" h="22173" extrusionOk="0">
                  <a:moveTo>
                    <a:pt x="6584" y="1"/>
                  </a:moveTo>
                  <a:cubicBezTo>
                    <a:pt x="6097" y="1"/>
                    <a:pt x="5644" y="318"/>
                    <a:pt x="5515" y="808"/>
                  </a:cubicBezTo>
                  <a:lnTo>
                    <a:pt x="309" y="19600"/>
                  </a:lnTo>
                  <a:cubicBezTo>
                    <a:pt x="1" y="20678"/>
                    <a:pt x="617" y="21787"/>
                    <a:pt x="1695" y="22096"/>
                  </a:cubicBezTo>
                  <a:cubicBezTo>
                    <a:pt x="1883" y="22148"/>
                    <a:pt x="2070" y="22172"/>
                    <a:pt x="2254" y="22172"/>
                  </a:cubicBezTo>
                  <a:cubicBezTo>
                    <a:pt x="3157" y="22172"/>
                    <a:pt x="3965" y="21574"/>
                    <a:pt x="4221" y="20678"/>
                  </a:cubicBezTo>
                  <a:lnTo>
                    <a:pt x="9428" y="1886"/>
                  </a:lnTo>
                  <a:cubicBezTo>
                    <a:pt x="9582" y="1301"/>
                    <a:pt x="9243" y="715"/>
                    <a:pt x="8658" y="561"/>
                  </a:cubicBezTo>
                  <a:lnTo>
                    <a:pt x="6871" y="38"/>
                  </a:lnTo>
                  <a:cubicBezTo>
                    <a:pt x="6775" y="13"/>
                    <a:pt x="6679" y="1"/>
                    <a:pt x="6584" y="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18" name="Google Shape;1451;p37">
              <a:extLst>
                <a:ext uri="{FF2B5EF4-FFF2-40B4-BE49-F238E27FC236}">
                  <a16:creationId xmlns:a16="http://schemas.microsoft.com/office/drawing/2014/main" id="{01746846-4920-04F3-B332-4493AEC0B541}"/>
                </a:ext>
              </a:extLst>
            </p:cNvPr>
            <p:cNvSpPr>
              <a:spLocks noChangeArrowheads="1"/>
            </p:cNvSpPr>
            <p:nvPr/>
          </p:nvSpPr>
          <p:spPr bwMode="auto">
            <a:xfrm>
              <a:off x="2550350" y="1606725"/>
              <a:ext cx="119400" cy="227650"/>
            </a:xfrm>
            <a:custGeom>
              <a:avLst/>
              <a:gdLst>
                <a:gd name="T0" fmla="*/ 0 w 4776"/>
                <a:gd name="T1" fmla="*/ 0 h 9106"/>
                <a:gd name="T2" fmla="*/ 4776 w 4776"/>
                <a:gd name="T3" fmla="*/ 9106 h 9106"/>
              </a:gdLst>
              <a:ahLst/>
              <a:cxnLst/>
              <a:rect l="T0" t="T1" r="T2" b="T3"/>
              <a:pathLst>
                <a:path w="4776" h="9106" extrusionOk="0">
                  <a:moveTo>
                    <a:pt x="4776" y="0"/>
                  </a:moveTo>
                  <a:lnTo>
                    <a:pt x="1911" y="1387"/>
                  </a:lnTo>
                  <a:lnTo>
                    <a:pt x="185" y="7610"/>
                  </a:lnTo>
                  <a:cubicBezTo>
                    <a:pt x="1" y="8226"/>
                    <a:pt x="370" y="8873"/>
                    <a:pt x="1017" y="9058"/>
                  </a:cubicBezTo>
                  <a:cubicBezTo>
                    <a:pt x="1125" y="9090"/>
                    <a:pt x="1233" y="9105"/>
                    <a:pt x="1340" y="9105"/>
                  </a:cubicBezTo>
                  <a:cubicBezTo>
                    <a:pt x="1845" y="9105"/>
                    <a:pt x="2313" y="8760"/>
                    <a:pt x="2465" y="8226"/>
                  </a:cubicBezTo>
                  <a:lnTo>
                    <a:pt x="4776"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19" name="Google Shape;1452;p37">
              <a:extLst>
                <a:ext uri="{FF2B5EF4-FFF2-40B4-BE49-F238E27FC236}">
                  <a16:creationId xmlns:a16="http://schemas.microsoft.com/office/drawing/2014/main" id="{0CB87C15-93F6-BB0F-2701-5CBE23548DC9}"/>
                </a:ext>
              </a:extLst>
            </p:cNvPr>
            <p:cNvSpPr>
              <a:spLocks noChangeArrowheads="1"/>
            </p:cNvSpPr>
            <p:nvPr/>
          </p:nvSpPr>
          <p:spPr bwMode="auto">
            <a:xfrm>
              <a:off x="2625825" y="1296225"/>
              <a:ext cx="171775" cy="88350"/>
            </a:xfrm>
            <a:custGeom>
              <a:avLst/>
              <a:gdLst>
                <a:gd name="T0" fmla="*/ 0 w 6871"/>
                <a:gd name="T1" fmla="*/ 0 h 3534"/>
                <a:gd name="T2" fmla="*/ 6871 w 6871"/>
                <a:gd name="T3" fmla="*/ 3534 h 3534"/>
              </a:gdLst>
              <a:ahLst/>
              <a:cxnLst/>
              <a:rect l="T0" t="T1" r="T2" b="T3"/>
              <a:pathLst>
                <a:path w="6871" h="3534" extrusionOk="0">
                  <a:moveTo>
                    <a:pt x="1350" y="1"/>
                  </a:moveTo>
                  <a:cubicBezTo>
                    <a:pt x="830" y="1"/>
                    <a:pt x="342" y="346"/>
                    <a:pt x="186" y="868"/>
                  </a:cubicBezTo>
                  <a:cubicBezTo>
                    <a:pt x="1" y="1484"/>
                    <a:pt x="370" y="2131"/>
                    <a:pt x="987" y="2316"/>
                  </a:cubicBezTo>
                  <a:lnTo>
                    <a:pt x="5238" y="3486"/>
                  </a:lnTo>
                  <a:cubicBezTo>
                    <a:pt x="5351" y="3519"/>
                    <a:pt x="5465" y="3534"/>
                    <a:pt x="5575" y="3534"/>
                  </a:cubicBezTo>
                  <a:cubicBezTo>
                    <a:pt x="6096" y="3534"/>
                    <a:pt x="6559" y="3193"/>
                    <a:pt x="6686" y="2685"/>
                  </a:cubicBezTo>
                  <a:cubicBezTo>
                    <a:pt x="6871" y="2038"/>
                    <a:pt x="6501" y="1391"/>
                    <a:pt x="5885" y="1237"/>
                  </a:cubicBezTo>
                  <a:lnTo>
                    <a:pt x="1634" y="36"/>
                  </a:lnTo>
                  <a:cubicBezTo>
                    <a:pt x="1539" y="12"/>
                    <a:pt x="1444" y="1"/>
                    <a:pt x="1350" y="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20" name="Google Shape;1453;p37">
              <a:extLst>
                <a:ext uri="{FF2B5EF4-FFF2-40B4-BE49-F238E27FC236}">
                  <a16:creationId xmlns:a16="http://schemas.microsoft.com/office/drawing/2014/main" id="{C39B9797-3CBE-C30B-D98B-546D33561480}"/>
                </a:ext>
              </a:extLst>
            </p:cNvPr>
            <p:cNvSpPr>
              <a:spLocks noChangeArrowheads="1"/>
            </p:cNvSpPr>
            <p:nvPr/>
          </p:nvSpPr>
          <p:spPr bwMode="auto">
            <a:xfrm>
              <a:off x="2628900" y="1453700"/>
              <a:ext cx="383575" cy="583575"/>
            </a:xfrm>
            <a:custGeom>
              <a:avLst/>
              <a:gdLst>
                <a:gd name="T0" fmla="*/ 0 w 15343"/>
                <a:gd name="T1" fmla="*/ 0 h 23343"/>
                <a:gd name="T2" fmla="*/ 15343 w 15343"/>
                <a:gd name="T3" fmla="*/ 23343 h 23343"/>
              </a:gdLst>
              <a:ahLst/>
              <a:cxnLst/>
              <a:rect l="T0" t="T1" r="T2" b="T3"/>
              <a:pathLst>
                <a:path w="15343" h="23343" extrusionOk="0">
                  <a:moveTo>
                    <a:pt x="7467" y="0"/>
                  </a:moveTo>
                  <a:cubicBezTo>
                    <a:pt x="7381" y="0"/>
                    <a:pt x="7296" y="7"/>
                    <a:pt x="7210" y="21"/>
                  </a:cubicBezTo>
                  <a:lnTo>
                    <a:pt x="1079" y="761"/>
                  </a:lnTo>
                  <a:cubicBezTo>
                    <a:pt x="494" y="853"/>
                    <a:pt x="1" y="1377"/>
                    <a:pt x="32" y="1962"/>
                  </a:cubicBezTo>
                  <a:cubicBezTo>
                    <a:pt x="93" y="2548"/>
                    <a:pt x="525" y="2979"/>
                    <a:pt x="1079" y="3010"/>
                  </a:cubicBezTo>
                  <a:lnTo>
                    <a:pt x="5978" y="3441"/>
                  </a:lnTo>
                  <a:lnTo>
                    <a:pt x="7210" y="6645"/>
                  </a:lnTo>
                  <a:cubicBezTo>
                    <a:pt x="7210" y="6645"/>
                    <a:pt x="5916" y="15456"/>
                    <a:pt x="8473" y="19029"/>
                  </a:cubicBezTo>
                  <a:cubicBezTo>
                    <a:pt x="10568" y="22511"/>
                    <a:pt x="14049" y="21925"/>
                    <a:pt x="14819" y="23342"/>
                  </a:cubicBezTo>
                  <a:lnTo>
                    <a:pt x="15312" y="10866"/>
                  </a:lnTo>
                  <a:cubicBezTo>
                    <a:pt x="15343" y="9818"/>
                    <a:pt x="15035" y="8771"/>
                    <a:pt x="14388" y="7939"/>
                  </a:cubicBezTo>
                  <a:lnTo>
                    <a:pt x="8719" y="545"/>
                  </a:lnTo>
                  <a:cubicBezTo>
                    <a:pt x="8381" y="207"/>
                    <a:pt x="7932" y="0"/>
                    <a:pt x="7467"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21" name="Google Shape;1454;p37">
              <a:extLst>
                <a:ext uri="{FF2B5EF4-FFF2-40B4-BE49-F238E27FC236}">
                  <a16:creationId xmlns:a16="http://schemas.microsoft.com/office/drawing/2014/main" id="{0E3CE79D-B59D-6B3C-19C1-9B4CBBE53BE3}"/>
                </a:ext>
              </a:extLst>
            </p:cNvPr>
            <p:cNvSpPr>
              <a:spLocks noChangeArrowheads="1"/>
            </p:cNvSpPr>
            <p:nvPr/>
          </p:nvSpPr>
          <p:spPr bwMode="auto">
            <a:xfrm>
              <a:off x="2708250" y="1591325"/>
              <a:ext cx="228750" cy="309625"/>
            </a:xfrm>
            <a:custGeom>
              <a:avLst/>
              <a:gdLst>
                <a:gd name="T0" fmla="*/ 0 w 9150"/>
                <a:gd name="T1" fmla="*/ 0 h 12385"/>
                <a:gd name="T2" fmla="*/ 9150 w 9150"/>
                <a:gd name="T3" fmla="*/ 12385 h 12385"/>
              </a:gdLst>
              <a:ahLst/>
              <a:cxnLst/>
              <a:rect l="T0" t="T1" r="T2" b="T3"/>
              <a:pathLst>
                <a:path w="9150" h="12385" extrusionOk="0">
                  <a:moveTo>
                    <a:pt x="3913" y="0"/>
                  </a:moveTo>
                  <a:cubicBezTo>
                    <a:pt x="832" y="894"/>
                    <a:pt x="0" y="3019"/>
                    <a:pt x="1356" y="4344"/>
                  </a:cubicBezTo>
                  <a:cubicBezTo>
                    <a:pt x="1140" y="6192"/>
                    <a:pt x="1849" y="7178"/>
                    <a:pt x="3358" y="7671"/>
                  </a:cubicBezTo>
                  <a:cubicBezTo>
                    <a:pt x="1171" y="7948"/>
                    <a:pt x="1386" y="10043"/>
                    <a:pt x="2157" y="10783"/>
                  </a:cubicBezTo>
                  <a:cubicBezTo>
                    <a:pt x="2927" y="11491"/>
                    <a:pt x="6870" y="12385"/>
                    <a:pt x="6870" y="12385"/>
                  </a:cubicBezTo>
                  <a:lnTo>
                    <a:pt x="9150" y="2742"/>
                  </a:lnTo>
                  <a:lnTo>
                    <a:pt x="3913" y="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22" name="Google Shape;1455;p37">
              <a:extLst>
                <a:ext uri="{FF2B5EF4-FFF2-40B4-BE49-F238E27FC236}">
                  <a16:creationId xmlns:a16="http://schemas.microsoft.com/office/drawing/2014/main" id="{E5B1F5DB-CCD9-E3AE-1991-E0A7715F9AAA}"/>
                </a:ext>
              </a:extLst>
            </p:cNvPr>
            <p:cNvSpPr>
              <a:spLocks noChangeArrowheads="1"/>
            </p:cNvSpPr>
            <p:nvPr/>
          </p:nvSpPr>
          <p:spPr bwMode="auto">
            <a:xfrm>
              <a:off x="2823000" y="1581300"/>
              <a:ext cx="115125" cy="35775"/>
            </a:xfrm>
            <a:custGeom>
              <a:avLst/>
              <a:gdLst>
                <a:gd name="T0" fmla="*/ 0 w 4605"/>
                <a:gd name="T1" fmla="*/ 0 h 1431"/>
                <a:gd name="T2" fmla="*/ 4605 w 4605"/>
                <a:gd name="T3" fmla="*/ 1431 h 1431"/>
              </a:gdLst>
              <a:ahLst/>
              <a:cxnLst/>
              <a:rect l="T0" t="T1" r="T2" b="T3"/>
              <a:pathLst>
                <a:path w="4605" h="1431" extrusionOk="0">
                  <a:moveTo>
                    <a:pt x="1202" y="1"/>
                  </a:moveTo>
                  <a:cubicBezTo>
                    <a:pt x="801" y="1"/>
                    <a:pt x="432" y="62"/>
                    <a:pt x="62" y="216"/>
                  </a:cubicBezTo>
                  <a:cubicBezTo>
                    <a:pt x="0" y="247"/>
                    <a:pt x="0" y="370"/>
                    <a:pt x="93" y="370"/>
                  </a:cubicBezTo>
                  <a:cubicBezTo>
                    <a:pt x="462" y="463"/>
                    <a:pt x="801" y="494"/>
                    <a:pt x="1202" y="524"/>
                  </a:cubicBezTo>
                  <a:cubicBezTo>
                    <a:pt x="1541" y="555"/>
                    <a:pt x="1910" y="586"/>
                    <a:pt x="2280" y="648"/>
                  </a:cubicBezTo>
                  <a:cubicBezTo>
                    <a:pt x="3019" y="740"/>
                    <a:pt x="3728" y="1048"/>
                    <a:pt x="4375" y="1418"/>
                  </a:cubicBezTo>
                  <a:cubicBezTo>
                    <a:pt x="4392" y="1426"/>
                    <a:pt x="4409" y="1430"/>
                    <a:pt x="4425" y="1430"/>
                  </a:cubicBezTo>
                  <a:cubicBezTo>
                    <a:pt x="4527" y="1430"/>
                    <a:pt x="4604" y="1282"/>
                    <a:pt x="4498" y="1202"/>
                  </a:cubicBezTo>
                  <a:cubicBezTo>
                    <a:pt x="3851" y="771"/>
                    <a:pt x="3143" y="463"/>
                    <a:pt x="2372" y="216"/>
                  </a:cubicBezTo>
                  <a:cubicBezTo>
                    <a:pt x="1972" y="93"/>
                    <a:pt x="1602" y="31"/>
                    <a:pt x="1202"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23" name="Google Shape;1456;p37">
              <a:extLst>
                <a:ext uri="{FF2B5EF4-FFF2-40B4-BE49-F238E27FC236}">
                  <a16:creationId xmlns:a16="http://schemas.microsoft.com/office/drawing/2014/main" id="{00CD5805-75D9-2DF3-F80C-01919394E221}"/>
                </a:ext>
              </a:extLst>
            </p:cNvPr>
            <p:cNvSpPr>
              <a:spLocks noChangeArrowheads="1"/>
            </p:cNvSpPr>
            <p:nvPr/>
          </p:nvSpPr>
          <p:spPr bwMode="auto">
            <a:xfrm>
              <a:off x="2757925" y="1665000"/>
              <a:ext cx="151625" cy="45650"/>
            </a:xfrm>
            <a:custGeom>
              <a:avLst/>
              <a:gdLst>
                <a:gd name="T0" fmla="*/ 0 w 6065"/>
                <a:gd name="T1" fmla="*/ 0 h 1826"/>
                <a:gd name="T2" fmla="*/ 6065 w 6065"/>
                <a:gd name="T3" fmla="*/ 1826 h 1826"/>
              </a:gdLst>
              <a:ahLst/>
              <a:cxnLst/>
              <a:rect l="T0" t="T1" r="T2" b="T3"/>
              <a:pathLst>
                <a:path w="6065" h="1826" extrusionOk="0">
                  <a:moveTo>
                    <a:pt x="2280" y="1"/>
                  </a:moveTo>
                  <a:cubicBezTo>
                    <a:pt x="2057" y="1"/>
                    <a:pt x="1834" y="16"/>
                    <a:pt x="1618" y="41"/>
                  </a:cubicBezTo>
                  <a:cubicBezTo>
                    <a:pt x="1340" y="72"/>
                    <a:pt x="1094" y="103"/>
                    <a:pt x="847" y="195"/>
                  </a:cubicBezTo>
                  <a:cubicBezTo>
                    <a:pt x="724" y="226"/>
                    <a:pt x="601" y="257"/>
                    <a:pt x="478" y="319"/>
                  </a:cubicBezTo>
                  <a:cubicBezTo>
                    <a:pt x="354" y="349"/>
                    <a:pt x="231" y="473"/>
                    <a:pt x="108" y="504"/>
                  </a:cubicBezTo>
                  <a:cubicBezTo>
                    <a:pt x="0" y="530"/>
                    <a:pt x="58" y="699"/>
                    <a:pt x="156" y="699"/>
                  </a:cubicBezTo>
                  <a:cubicBezTo>
                    <a:pt x="170" y="699"/>
                    <a:pt x="185" y="696"/>
                    <a:pt x="200" y="688"/>
                  </a:cubicBezTo>
                  <a:cubicBezTo>
                    <a:pt x="293" y="627"/>
                    <a:pt x="478" y="658"/>
                    <a:pt x="601" y="627"/>
                  </a:cubicBezTo>
                  <a:cubicBezTo>
                    <a:pt x="724" y="596"/>
                    <a:pt x="847" y="565"/>
                    <a:pt x="971" y="565"/>
                  </a:cubicBezTo>
                  <a:cubicBezTo>
                    <a:pt x="1186" y="504"/>
                    <a:pt x="1433" y="473"/>
                    <a:pt x="1679" y="473"/>
                  </a:cubicBezTo>
                  <a:cubicBezTo>
                    <a:pt x="1761" y="467"/>
                    <a:pt x="1844" y="465"/>
                    <a:pt x="1927" y="465"/>
                  </a:cubicBezTo>
                  <a:cubicBezTo>
                    <a:pt x="2316" y="465"/>
                    <a:pt x="2721" y="520"/>
                    <a:pt x="3127" y="596"/>
                  </a:cubicBezTo>
                  <a:cubicBezTo>
                    <a:pt x="4113" y="750"/>
                    <a:pt x="5068" y="1150"/>
                    <a:pt x="5807" y="1797"/>
                  </a:cubicBezTo>
                  <a:cubicBezTo>
                    <a:pt x="5834" y="1817"/>
                    <a:pt x="5861" y="1826"/>
                    <a:pt x="5888" y="1826"/>
                  </a:cubicBezTo>
                  <a:cubicBezTo>
                    <a:pt x="5985" y="1826"/>
                    <a:pt x="6065" y="1710"/>
                    <a:pt x="5992" y="1613"/>
                  </a:cubicBezTo>
                  <a:cubicBezTo>
                    <a:pt x="5222" y="873"/>
                    <a:pt x="4267" y="319"/>
                    <a:pt x="3219" y="103"/>
                  </a:cubicBezTo>
                  <a:cubicBezTo>
                    <a:pt x="2913" y="31"/>
                    <a:pt x="2595" y="1"/>
                    <a:pt x="2280"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24" name="Google Shape;1457;p37">
              <a:extLst>
                <a:ext uri="{FF2B5EF4-FFF2-40B4-BE49-F238E27FC236}">
                  <a16:creationId xmlns:a16="http://schemas.microsoft.com/office/drawing/2014/main" id="{77897B4A-16AD-242E-08D7-5CD33FD01350}"/>
                </a:ext>
              </a:extLst>
            </p:cNvPr>
            <p:cNvSpPr>
              <a:spLocks noChangeArrowheads="1"/>
            </p:cNvSpPr>
            <p:nvPr/>
          </p:nvSpPr>
          <p:spPr bwMode="auto">
            <a:xfrm>
              <a:off x="2797575" y="1761525"/>
              <a:ext cx="79700" cy="28050"/>
            </a:xfrm>
            <a:custGeom>
              <a:avLst/>
              <a:gdLst>
                <a:gd name="T0" fmla="*/ 0 w 3188"/>
                <a:gd name="T1" fmla="*/ 0 h 1122"/>
                <a:gd name="T2" fmla="*/ 3188 w 3188"/>
                <a:gd name="T3" fmla="*/ 1122 h 1122"/>
              </a:gdLst>
              <a:ahLst/>
              <a:cxnLst/>
              <a:rect l="T0" t="T1" r="T2" b="T3"/>
              <a:pathLst>
                <a:path w="3188" h="1122" extrusionOk="0">
                  <a:moveTo>
                    <a:pt x="463" y="0"/>
                  </a:moveTo>
                  <a:cubicBezTo>
                    <a:pt x="340" y="0"/>
                    <a:pt x="216" y="0"/>
                    <a:pt x="93" y="62"/>
                  </a:cubicBezTo>
                  <a:cubicBezTo>
                    <a:pt x="32" y="62"/>
                    <a:pt x="1" y="185"/>
                    <a:pt x="62" y="216"/>
                  </a:cubicBezTo>
                  <a:cubicBezTo>
                    <a:pt x="247" y="370"/>
                    <a:pt x="524" y="432"/>
                    <a:pt x="740" y="493"/>
                  </a:cubicBezTo>
                  <a:cubicBezTo>
                    <a:pt x="987" y="586"/>
                    <a:pt x="1233" y="617"/>
                    <a:pt x="1479" y="678"/>
                  </a:cubicBezTo>
                  <a:cubicBezTo>
                    <a:pt x="2003" y="801"/>
                    <a:pt x="2496" y="925"/>
                    <a:pt x="2958" y="1110"/>
                  </a:cubicBezTo>
                  <a:cubicBezTo>
                    <a:pt x="2979" y="1118"/>
                    <a:pt x="3000" y="1122"/>
                    <a:pt x="3018" y="1122"/>
                  </a:cubicBezTo>
                  <a:cubicBezTo>
                    <a:pt x="3134" y="1122"/>
                    <a:pt x="3188" y="974"/>
                    <a:pt x="3081" y="894"/>
                  </a:cubicBezTo>
                  <a:cubicBezTo>
                    <a:pt x="2619" y="647"/>
                    <a:pt x="2157" y="401"/>
                    <a:pt x="1633" y="216"/>
                  </a:cubicBezTo>
                  <a:cubicBezTo>
                    <a:pt x="1387" y="124"/>
                    <a:pt x="1141" y="31"/>
                    <a:pt x="894"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25" name="Google Shape;1458;p37">
              <a:extLst>
                <a:ext uri="{FF2B5EF4-FFF2-40B4-BE49-F238E27FC236}">
                  <a16:creationId xmlns:a16="http://schemas.microsoft.com/office/drawing/2014/main" id="{2621D252-D13F-44CA-AE37-D7E11307C7DC}"/>
                </a:ext>
              </a:extLst>
            </p:cNvPr>
            <p:cNvSpPr>
              <a:spLocks noChangeArrowheads="1"/>
            </p:cNvSpPr>
            <p:nvPr/>
          </p:nvSpPr>
          <p:spPr bwMode="auto">
            <a:xfrm>
              <a:off x="2833800" y="1890850"/>
              <a:ext cx="104750" cy="140200"/>
            </a:xfrm>
            <a:custGeom>
              <a:avLst/>
              <a:gdLst>
                <a:gd name="T0" fmla="*/ 0 w 4190"/>
                <a:gd name="T1" fmla="*/ 0 h 5608"/>
                <a:gd name="T2" fmla="*/ 4190 w 4190"/>
                <a:gd name="T3" fmla="*/ 5608 h 5608"/>
              </a:gdLst>
              <a:ahLst/>
              <a:cxnLst/>
              <a:rect l="T0" t="T1" r="T2" b="T3"/>
              <a:pathLst>
                <a:path w="4190" h="5608" extrusionOk="0">
                  <a:moveTo>
                    <a:pt x="186" y="1"/>
                  </a:moveTo>
                  <a:cubicBezTo>
                    <a:pt x="0" y="1"/>
                    <a:pt x="8" y="283"/>
                    <a:pt x="184" y="342"/>
                  </a:cubicBezTo>
                  <a:cubicBezTo>
                    <a:pt x="924" y="465"/>
                    <a:pt x="924" y="1451"/>
                    <a:pt x="924" y="1975"/>
                  </a:cubicBezTo>
                  <a:cubicBezTo>
                    <a:pt x="924" y="2591"/>
                    <a:pt x="1016" y="3145"/>
                    <a:pt x="1294" y="3700"/>
                  </a:cubicBezTo>
                  <a:cubicBezTo>
                    <a:pt x="1540" y="4193"/>
                    <a:pt x="1910" y="4624"/>
                    <a:pt x="2341" y="4963"/>
                  </a:cubicBezTo>
                  <a:cubicBezTo>
                    <a:pt x="2587" y="5148"/>
                    <a:pt x="2803" y="5302"/>
                    <a:pt x="3050" y="5425"/>
                  </a:cubicBezTo>
                  <a:cubicBezTo>
                    <a:pt x="3250" y="5492"/>
                    <a:pt x="3484" y="5608"/>
                    <a:pt x="3702" y="5608"/>
                  </a:cubicBezTo>
                  <a:cubicBezTo>
                    <a:pt x="3785" y="5608"/>
                    <a:pt x="3867" y="5591"/>
                    <a:pt x="3943" y="5548"/>
                  </a:cubicBezTo>
                  <a:cubicBezTo>
                    <a:pt x="4097" y="5456"/>
                    <a:pt x="4189" y="5209"/>
                    <a:pt x="4035" y="5055"/>
                  </a:cubicBezTo>
                  <a:cubicBezTo>
                    <a:pt x="3851" y="4840"/>
                    <a:pt x="3481" y="4809"/>
                    <a:pt x="3204" y="4717"/>
                  </a:cubicBezTo>
                  <a:cubicBezTo>
                    <a:pt x="2957" y="4624"/>
                    <a:pt x="2711" y="4501"/>
                    <a:pt x="2495" y="4316"/>
                  </a:cubicBezTo>
                  <a:cubicBezTo>
                    <a:pt x="2095" y="3977"/>
                    <a:pt x="1756" y="3515"/>
                    <a:pt x="1602" y="2991"/>
                  </a:cubicBezTo>
                  <a:cubicBezTo>
                    <a:pt x="1386" y="2344"/>
                    <a:pt x="1540" y="1636"/>
                    <a:pt x="1355" y="1020"/>
                  </a:cubicBezTo>
                  <a:cubicBezTo>
                    <a:pt x="1201" y="496"/>
                    <a:pt x="801" y="34"/>
                    <a:pt x="215" y="3"/>
                  </a:cubicBezTo>
                  <a:cubicBezTo>
                    <a:pt x="205" y="2"/>
                    <a:pt x="195" y="1"/>
                    <a:pt x="186" y="1"/>
                  </a:cubicBez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26" name="Google Shape;1459;p37">
              <a:extLst>
                <a:ext uri="{FF2B5EF4-FFF2-40B4-BE49-F238E27FC236}">
                  <a16:creationId xmlns:a16="http://schemas.microsoft.com/office/drawing/2014/main" id="{63AC4A08-A363-A439-40EE-39BABB814614}"/>
                </a:ext>
              </a:extLst>
            </p:cNvPr>
            <p:cNvSpPr>
              <a:spLocks noChangeArrowheads="1"/>
            </p:cNvSpPr>
            <p:nvPr/>
          </p:nvSpPr>
          <p:spPr bwMode="auto">
            <a:xfrm>
              <a:off x="2815300" y="1976400"/>
              <a:ext cx="203350" cy="211975"/>
            </a:xfrm>
            <a:custGeom>
              <a:avLst/>
              <a:gdLst>
                <a:gd name="T0" fmla="*/ 0 w 8134"/>
                <a:gd name="T1" fmla="*/ 0 h 8479"/>
                <a:gd name="T2" fmla="*/ 8134 w 8134"/>
                <a:gd name="T3" fmla="*/ 8479 h 8479"/>
              </a:gdLst>
              <a:ahLst/>
              <a:cxnLst/>
              <a:rect l="T0" t="T1" r="T2" b="T3"/>
              <a:pathLst>
                <a:path w="8134" h="8479" extrusionOk="0">
                  <a:moveTo>
                    <a:pt x="7764" y="1"/>
                  </a:moveTo>
                  <a:lnTo>
                    <a:pt x="1787" y="1079"/>
                  </a:lnTo>
                  <a:lnTo>
                    <a:pt x="0" y="5638"/>
                  </a:lnTo>
                  <a:cubicBezTo>
                    <a:pt x="0" y="5638"/>
                    <a:pt x="2479" y="8478"/>
                    <a:pt x="6480" y="8478"/>
                  </a:cubicBezTo>
                  <a:cubicBezTo>
                    <a:pt x="7006" y="8478"/>
                    <a:pt x="7557" y="8429"/>
                    <a:pt x="8133" y="8319"/>
                  </a:cubicBezTo>
                  <a:lnTo>
                    <a:pt x="7764" y="1"/>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27" name="Google Shape;1460;p37">
              <a:extLst>
                <a:ext uri="{FF2B5EF4-FFF2-40B4-BE49-F238E27FC236}">
                  <a16:creationId xmlns:a16="http://schemas.microsoft.com/office/drawing/2014/main" id="{D0C3A9EE-C831-A5D3-236E-6244104C718B}"/>
                </a:ext>
              </a:extLst>
            </p:cNvPr>
            <p:cNvSpPr>
              <a:spLocks noChangeArrowheads="1"/>
            </p:cNvSpPr>
            <p:nvPr/>
          </p:nvSpPr>
          <p:spPr bwMode="auto">
            <a:xfrm>
              <a:off x="1862575" y="2942200"/>
              <a:ext cx="819500" cy="459825"/>
            </a:xfrm>
            <a:custGeom>
              <a:avLst/>
              <a:gdLst>
                <a:gd name="T0" fmla="*/ 0 w 32780"/>
                <a:gd name="T1" fmla="*/ 0 h 18393"/>
                <a:gd name="T2" fmla="*/ 32780 w 32780"/>
                <a:gd name="T3" fmla="*/ 18393 h 18393"/>
              </a:gdLst>
              <a:ahLst/>
              <a:cxnLst/>
              <a:rect l="T0" t="T1" r="T2" b="T3"/>
              <a:pathLst>
                <a:path w="32780" h="18393" extrusionOk="0">
                  <a:moveTo>
                    <a:pt x="9828" y="3328"/>
                  </a:moveTo>
                  <a:lnTo>
                    <a:pt x="29483" y="3359"/>
                  </a:lnTo>
                  <a:lnTo>
                    <a:pt x="29483" y="15065"/>
                  </a:lnTo>
                  <a:lnTo>
                    <a:pt x="9798" y="15035"/>
                  </a:lnTo>
                  <a:lnTo>
                    <a:pt x="9828" y="3328"/>
                  </a:lnTo>
                  <a:close/>
                  <a:moveTo>
                    <a:pt x="32" y="1"/>
                  </a:moveTo>
                  <a:lnTo>
                    <a:pt x="1" y="18362"/>
                  </a:lnTo>
                  <a:lnTo>
                    <a:pt x="32749" y="18393"/>
                  </a:lnTo>
                  <a:lnTo>
                    <a:pt x="32780" y="32"/>
                  </a:lnTo>
                  <a:lnTo>
                    <a:pt x="32" y="1"/>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28" name="Google Shape;1461;p37">
              <a:extLst>
                <a:ext uri="{FF2B5EF4-FFF2-40B4-BE49-F238E27FC236}">
                  <a16:creationId xmlns:a16="http://schemas.microsoft.com/office/drawing/2014/main" id="{303A7C96-8A4F-6EE7-F3A1-620F6A8F1EA3}"/>
                </a:ext>
              </a:extLst>
            </p:cNvPr>
            <p:cNvSpPr>
              <a:spLocks noChangeArrowheads="1"/>
            </p:cNvSpPr>
            <p:nvPr/>
          </p:nvSpPr>
          <p:spPr bwMode="auto">
            <a:xfrm>
              <a:off x="2481800" y="3026150"/>
              <a:ext cx="117875" cy="292700"/>
            </a:xfrm>
            <a:custGeom>
              <a:avLst/>
              <a:gdLst>
                <a:gd name="T0" fmla="*/ 0 w 4715"/>
                <a:gd name="T1" fmla="*/ 0 h 11708"/>
                <a:gd name="T2" fmla="*/ 4715 w 4715"/>
                <a:gd name="T3" fmla="*/ 11708 h 11708"/>
              </a:gdLst>
              <a:ahLst/>
              <a:cxnLst/>
              <a:rect l="T0" t="T1" r="T2" b="T3"/>
              <a:pathLst>
                <a:path w="4715" h="11708" extrusionOk="0">
                  <a:moveTo>
                    <a:pt x="32" y="1"/>
                  </a:moveTo>
                  <a:lnTo>
                    <a:pt x="1" y="11707"/>
                  </a:lnTo>
                  <a:lnTo>
                    <a:pt x="4714" y="11707"/>
                  </a:lnTo>
                  <a:lnTo>
                    <a:pt x="4714" y="1"/>
                  </a:lnTo>
                  <a:close/>
                </a:path>
              </a:pathLst>
            </a:cu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29" name="Google Shape;1462;p37">
              <a:extLst>
                <a:ext uri="{FF2B5EF4-FFF2-40B4-BE49-F238E27FC236}">
                  <a16:creationId xmlns:a16="http://schemas.microsoft.com/office/drawing/2014/main" id="{BA6E2559-460A-9992-2E7D-3715299FA9A8}"/>
                </a:ext>
              </a:extLst>
            </p:cNvPr>
            <p:cNvSpPr>
              <a:spLocks noChangeArrowheads="1"/>
            </p:cNvSpPr>
            <p:nvPr/>
          </p:nvSpPr>
          <p:spPr bwMode="auto">
            <a:xfrm>
              <a:off x="2417125" y="2798175"/>
              <a:ext cx="157900" cy="546100"/>
            </a:xfrm>
            <a:custGeom>
              <a:avLst/>
              <a:gdLst>
                <a:gd name="T0" fmla="*/ 0 w 6316"/>
                <a:gd name="T1" fmla="*/ 0 h 21844"/>
                <a:gd name="T2" fmla="*/ 6316 w 6316"/>
                <a:gd name="T3" fmla="*/ 21844 h 21844"/>
              </a:gdLst>
              <a:ahLst/>
              <a:cxnLst/>
              <a:rect l="T0" t="T1" r="T2" b="T3"/>
              <a:pathLst>
                <a:path w="6316" h="21844" extrusionOk="0">
                  <a:moveTo>
                    <a:pt x="1140" y="1"/>
                  </a:moveTo>
                  <a:cubicBezTo>
                    <a:pt x="524" y="1"/>
                    <a:pt x="0" y="525"/>
                    <a:pt x="0" y="1141"/>
                  </a:cubicBezTo>
                  <a:cubicBezTo>
                    <a:pt x="0" y="1788"/>
                    <a:pt x="524" y="2311"/>
                    <a:pt x="1140" y="2311"/>
                  </a:cubicBezTo>
                  <a:lnTo>
                    <a:pt x="1294" y="2311"/>
                  </a:lnTo>
                  <a:lnTo>
                    <a:pt x="1263" y="19964"/>
                  </a:lnTo>
                  <a:cubicBezTo>
                    <a:pt x="1263" y="20981"/>
                    <a:pt x="2095" y="21843"/>
                    <a:pt x="3142" y="21843"/>
                  </a:cubicBezTo>
                  <a:cubicBezTo>
                    <a:pt x="4159" y="21843"/>
                    <a:pt x="4991" y="21011"/>
                    <a:pt x="4991" y="19964"/>
                  </a:cubicBezTo>
                  <a:lnTo>
                    <a:pt x="5022" y="2311"/>
                  </a:lnTo>
                  <a:lnTo>
                    <a:pt x="5176" y="2311"/>
                  </a:lnTo>
                  <a:cubicBezTo>
                    <a:pt x="5823" y="2311"/>
                    <a:pt x="6315" y="1788"/>
                    <a:pt x="6315" y="1172"/>
                  </a:cubicBezTo>
                  <a:cubicBezTo>
                    <a:pt x="6315" y="525"/>
                    <a:pt x="5823" y="1"/>
                    <a:pt x="5176" y="1"/>
                  </a:cubicBezTo>
                  <a:close/>
                </a:path>
              </a:pathLst>
            </a:custGeom>
            <a:solidFill>
              <a:schemeClr val="bg1"/>
            </a:solidFill>
            <a:ln w="9525">
              <a:solidFill>
                <a:schemeClr val="tx2"/>
              </a:solidFill>
              <a:round/>
              <a:headEnd type="none" w="sm" len="sm"/>
              <a:tailEnd type="none" w="sm" len="sm"/>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30" name="Google Shape;1463;p37">
              <a:extLst>
                <a:ext uri="{FF2B5EF4-FFF2-40B4-BE49-F238E27FC236}">
                  <a16:creationId xmlns:a16="http://schemas.microsoft.com/office/drawing/2014/main" id="{FF62B585-05B9-09E8-8BD9-3387F4D97C33}"/>
                </a:ext>
              </a:extLst>
            </p:cNvPr>
            <p:cNvSpPr>
              <a:spLocks noChangeArrowheads="1"/>
            </p:cNvSpPr>
            <p:nvPr/>
          </p:nvSpPr>
          <p:spPr bwMode="auto">
            <a:xfrm>
              <a:off x="2226100" y="2798175"/>
              <a:ext cx="158700" cy="545325"/>
            </a:xfrm>
            <a:custGeom>
              <a:avLst/>
              <a:gdLst>
                <a:gd name="T0" fmla="*/ 0 w 6348"/>
                <a:gd name="T1" fmla="*/ 0 h 21813"/>
                <a:gd name="T2" fmla="*/ 6348 w 6348"/>
                <a:gd name="T3" fmla="*/ 21813 h 21813"/>
              </a:gdLst>
              <a:ahLst/>
              <a:cxnLst/>
              <a:rect l="T0" t="T1" r="T2" b="T3"/>
              <a:pathLst>
                <a:path w="6348" h="21813" extrusionOk="0">
                  <a:moveTo>
                    <a:pt x="1172" y="1"/>
                  </a:moveTo>
                  <a:cubicBezTo>
                    <a:pt x="525" y="1"/>
                    <a:pt x="1" y="494"/>
                    <a:pt x="1" y="1141"/>
                  </a:cubicBezTo>
                  <a:cubicBezTo>
                    <a:pt x="1" y="1788"/>
                    <a:pt x="525" y="2281"/>
                    <a:pt x="1172" y="2281"/>
                  </a:cubicBezTo>
                  <a:lnTo>
                    <a:pt x="1295" y="2281"/>
                  </a:lnTo>
                  <a:lnTo>
                    <a:pt x="1295" y="19933"/>
                  </a:lnTo>
                  <a:cubicBezTo>
                    <a:pt x="1264" y="20981"/>
                    <a:pt x="2127" y="21812"/>
                    <a:pt x="3143" y="21812"/>
                  </a:cubicBezTo>
                  <a:cubicBezTo>
                    <a:pt x="4191" y="21812"/>
                    <a:pt x="5022" y="20981"/>
                    <a:pt x="5022" y="19964"/>
                  </a:cubicBezTo>
                  <a:lnTo>
                    <a:pt x="5053" y="2311"/>
                  </a:lnTo>
                  <a:lnTo>
                    <a:pt x="5176" y="2311"/>
                  </a:lnTo>
                  <a:cubicBezTo>
                    <a:pt x="5823" y="2311"/>
                    <a:pt x="6347" y="1788"/>
                    <a:pt x="6347" y="1141"/>
                  </a:cubicBezTo>
                  <a:cubicBezTo>
                    <a:pt x="6347" y="494"/>
                    <a:pt x="5823" y="1"/>
                    <a:pt x="5176" y="1"/>
                  </a:cubicBezTo>
                  <a:close/>
                </a:path>
              </a:pathLst>
            </a:custGeom>
            <a:solidFill>
              <a:schemeClr val="bg1"/>
            </a:solidFill>
            <a:ln w="9525">
              <a:solidFill>
                <a:schemeClr val="tx2"/>
              </a:solidFill>
              <a:round/>
              <a:headEnd type="none" w="sm" len="sm"/>
              <a:tailEnd type="none" w="sm" len="sm"/>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31" name="Google Shape;1464;p37">
              <a:extLst>
                <a:ext uri="{FF2B5EF4-FFF2-40B4-BE49-F238E27FC236}">
                  <a16:creationId xmlns:a16="http://schemas.microsoft.com/office/drawing/2014/main" id="{7DA47162-7C52-1B7F-854E-490AB81ACB2C}"/>
                </a:ext>
              </a:extLst>
            </p:cNvPr>
            <p:cNvSpPr>
              <a:spLocks noChangeArrowheads="1"/>
            </p:cNvSpPr>
            <p:nvPr/>
          </p:nvSpPr>
          <p:spPr bwMode="auto">
            <a:xfrm>
              <a:off x="2035100" y="2797425"/>
              <a:ext cx="158675" cy="546075"/>
            </a:xfrm>
            <a:custGeom>
              <a:avLst/>
              <a:gdLst>
                <a:gd name="T0" fmla="*/ 0 w 6347"/>
                <a:gd name="T1" fmla="*/ 0 h 21843"/>
                <a:gd name="T2" fmla="*/ 6347 w 6347"/>
                <a:gd name="T3" fmla="*/ 21843 h 21843"/>
              </a:gdLst>
              <a:ahLst/>
              <a:cxnLst/>
              <a:rect l="T0" t="T1" r="T2" b="T3"/>
              <a:pathLst>
                <a:path w="6347" h="21843" extrusionOk="0">
                  <a:moveTo>
                    <a:pt x="1171" y="0"/>
                  </a:moveTo>
                  <a:cubicBezTo>
                    <a:pt x="524" y="0"/>
                    <a:pt x="32" y="524"/>
                    <a:pt x="1" y="1140"/>
                  </a:cubicBezTo>
                  <a:cubicBezTo>
                    <a:pt x="1" y="1787"/>
                    <a:pt x="524" y="2311"/>
                    <a:pt x="1171" y="2311"/>
                  </a:cubicBezTo>
                  <a:lnTo>
                    <a:pt x="1295" y="2311"/>
                  </a:lnTo>
                  <a:lnTo>
                    <a:pt x="1295" y="19963"/>
                  </a:lnTo>
                  <a:cubicBezTo>
                    <a:pt x="1295" y="21011"/>
                    <a:pt x="2126" y="21842"/>
                    <a:pt x="3143" y="21842"/>
                  </a:cubicBezTo>
                  <a:cubicBezTo>
                    <a:pt x="4191" y="21842"/>
                    <a:pt x="5022" y="21011"/>
                    <a:pt x="5022" y="19963"/>
                  </a:cubicBezTo>
                  <a:lnTo>
                    <a:pt x="5053" y="2311"/>
                  </a:lnTo>
                  <a:lnTo>
                    <a:pt x="5176" y="2311"/>
                  </a:lnTo>
                  <a:cubicBezTo>
                    <a:pt x="5823" y="2311"/>
                    <a:pt x="6347" y="1818"/>
                    <a:pt x="6347" y="1171"/>
                  </a:cubicBezTo>
                  <a:cubicBezTo>
                    <a:pt x="6347" y="524"/>
                    <a:pt x="5823" y="0"/>
                    <a:pt x="5207" y="0"/>
                  </a:cubicBezTo>
                  <a:close/>
                </a:path>
              </a:pathLst>
            </a:custGeom>
            <a:solidFill>
              <a:schemeClr val="bg1"/>
            </a:solidFill>
            <a:ln w="9525">
              <a:solidFill>
                <a:schemeClr val="tx2"/>
              </a:solidFill>
              <a:round/>
              <a:headEnd type="none" w="sm" len="sm"/>
              <a:tailEnd type="none" w="sm" len="sm"/>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32" name="Google Shape;1465;p37">
              <a:extLst>
                <a:ext uri="{FF2B5EF4-FFF2-40B4-BE49-F238E27FC236}">
                  <a16:creationId xmlns:a16="http://schemas.microsoft.com/office/drawing/2014/main" id="{1ABA5510-3262-C68B-BF2C-91A4DA82A382}"/>
                </a:ext>
              </a:extLst>
            </p:cNvPr>
            <p:cNvSpPr>
              <a:spLocks noChangeArrowheads="1"/>
            </p:cNvSpPr>
            <p:nvPr/>
          </p:nvSpPr>
          <p:spPr bwMode="auto">
            <a:xfrm>
              <a:off x="2448700" y="2900625"/>
              <a:ext cx="93975" cy="443650"/>
            </a:xfrm>
            <a:custGeom>
              <a:avLst/>
              <a:gdLst>
                <a:gd name="T0" fmla="*/ 0 w 3759"/>
                <a:gd name="T1" fmla="*/ 0 h 17746"/>
                <a:gd name="T2" fmla="*/ 3759 w 3759"/>
                <a:gd name="T3" fmla="*/ 17746 h 17746"/>
              </a:gdLst>
              <a:ahLst/>
              <a:cxnLst/>
              <a:rect l="T0" t="T1" r="T2" b="T3"/>
              <a:pathLst>
                <a:path w="3759" h="17746" extrusionOk="0">
                  <a:moveTo>
                    <a:pt x="31" y="0"/>
                  </a:moveTo>
                  <a:lnTo>
                    <a:pt x="0" y="15866"/>
                  </a:lnTo>
                  <a:cubicBezTo>
                    <a:pt x="0" y="16913"/>
                    <a:pt x="832" y="17745"/>
                    <a:pt x="1879" y="17745"/>
                  </a:cubicBezTo>
                  <a:cubicBezTo>
                    <a:pt x="2896" y="17745"/>
                    <a:pt x="3728" y="16913"/>
                    <a:pt x="3728" y="15866"/>
                  </a:cubicBezTo>
                  <a:lnTo>
                    <a:pt x="3759" y="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33" name="Google Shape;1466;p37">
              <a:extLst>
                <a:ext uri="{FF2B5EF4-FFF2-40B4-BE49-F238E27FC236}">
                  <a16:creationId xmlns:a16="http://schemas.microsoft.com/office/drawing/2014/main" id="{BD15B8CD-2CF0-C288-7E36-3D9A7E436E81}"/>
                </a:ext>
              </a:extLst>
            </p:cNvPr>
            <p:cNvSpPr>
              <a:spLocks noChangeArrowheads="1"/>
            </p:cNvSpPr>
            <p:nvPr/>
          </p:nvSpPr>
          <p:spPr bwMode="auto">
            <a:xfrm>
              <a:off x="2417125" y="2798175"/>
              <a:ext cx="157900" cy="546100"/>
            </a:xfrm>
            <a:custGeom>
              <a:avLst/>
              <a:gdLst>
                <a:gd name="T0" fmla="*/ 0 w 6316"/>
                <a:gd name="T1" fmla="*/ 0 h 21844"/>
                <a:gd name="T2" fmla="*/ 6316 w 6316"/>
                <a:gd name="T3" fmla="*/ 21844 h 21844"/>
              </a:gdLst>
              <a:ahLst/>
              <a:cxnLst/>
              <a:rect l="T0" t="T1" r="T2" b="T3"/>
              <a:pathLst>
                <a:path w="6316" h="21844" fill="none" extrusionOk="0">
                  <a:moveTo>
                    <a:pt x="1140" y="1"/>
                  </a:moveTo>
                  <a:lnTo>
                    <a:pt x="5176" y="1"/>
                  </a:lnTo>
                  <a:cubicBezTo>
                    <a:pt x="5823" y="1"/>
                    <a:pt x="6315" y="525"/>
                    <a:pt x="6315" y="1172"/>
                  </a:cubicBezTo>
                  <a:cubicBezTo>
                    <a:pt x="6315" y="1788"/>
                    <a:pt x="5823" y="2311"/>
                    <a:pt x="5176" y="2311"/>
                  </a:cubicBezTo>
                  <a:lnTo>
                    <a:pt x="5022" y="2311"/>
                  </a:lnTo>
                  <a:lnTo>
                    <a:pt x="4991" y="19964"/>
                  </a:lnTo>
                  <a:cubicBezTo>
                    <a:pt x="4991" y="21011"/>
                    <a:pt x="4159" y="21843"/>
                    <a:pt x="3142" y="21843"/>
                  </a:cubicBezTo>
                  <a:cubicBezTo>
                    <a:pt x="2095" y="21843"/>
                    <a:pt x="1263" y="20981"/>
                    <a:pt x="1263" y="19964"/>
                  </a:cubicBezTo>
                  <a:lnTo>
                    <a:pt x="1294" y="2311"/>
                  </a:lnTo>
                  <a:lnTo>
                    <a:pt x="1140" y="2311"/>
                  </a:lnTo>
                  <a:cubicBezTo>
                    <a:pt x="524" y="2311"/>
                    <a:pt x="0" y="1788"/>
                    <a:pt x="0" y="1141"/>
                  </a:cubicBezTo>
                  <a:cubicBezTo>
                    <a:pt x="0" y="525"/>
                    <a:pt x="524" y="1"/>
                    <a:pt x="1140" y="1"/>
                  </a:cubicBezTo>
                  <a:close/>
                </a:path>
              </a:pathLst>
            </a:custGeom>
            <a:noFill/>
            <a:ln w="10000" cap="rnd">
              <a:solidFill>
                <a:srgbClr val="EBEBE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34" name="Google Shape;1467;p37">
              <a:extLst>
                <a:ext uri="{FF2B5EF4-FFF2-40B4-BE49-F238E27FC236}">
                  <a16:creationId xmlns:a16="http://schemas.microsoft.com/office/drawing/2014/main" id="{D8CB18A5-3086-3779-7886-CFA7AD9F56A0}"/>
                </a:ext>
              </a:extLst>
            </p:cNvPr>
            <p:cNvSpPr>
              <a:spLocks noChangeArrowheads="1"/>
            </p:cNvSpPr>
            <p:nvPr/>
          </p:nvSpPr>
          <p:spPr bwMode="auto">
            <a:xfrm>
              <a:off x="2258450" y="3129350"/>
              <a:ext cx="93225" cy="214150"/>
            </a:xfrm>
            <a:custGeom>
              <a:avLst/>
              <a:gdLst>
                <a:gd name="T0" fmla="*/ 0 w 3729"/>
                <a:gd name="T1" fmla="*/ 0 h 8566"/>
                <a:gd name="T2" fmla="*/ 3729 w 3729"/>
                <a:gd name="T3" fmla="*/ 8566 h 8566"/>
              </a:gdLst>
              <a:ahLst/>
              <a:cxnLst/>
              <a:rect l="T0" t="T1" r="T2" b="T3"/>
              <a:pathLst>
                <a:path w="3729" h="8566" extrusionOk="0">
                  <a:moveTo>
                    <a:pt x="1" y="1"/>
                  </a:moveTo>
                  <a:lnTo>
                    <a:pt x="1" y="6717"/>
                  </a:lnTo>
                  <a:cubicBezTo>
                    <a:pt x="1" y="7734"/>
                    <a:pt x="833" y="8565"/>
                    <a:pt x="1849" y="8565"/>
                  </a:cubicBezTo>
                  <a:cubicBezTo>
                    <a:pt x="2897" y="8565"/>
                    <a:pt x="3728" y="7734"/>
                    <a:pt x="3728" y="6717"/>
                  </a:cubicBezTo>
                  <a:lnTo>
                    <a:pt x="3728" y="32"/>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35" name="Google Shape;1468;p37">
              <a:extLst>
                <a:ext uri="{FF2B5EF4-FFF2-40B4-BE49-F238E27FC236}">
                  <a16:creationId xmlns:a16="http://schemas.microsoft.com/office/drawing/2014/main" id="{2E53E8F5-E462-954B-043D-562B8A57AC1E}"/>
                </a:ext>
              </a:extLst>
            </p:cNvPr>
            <p:cNvSpPr>
              <a:spLocks noChangeArrowheads="1"/>
            </p:cNvSpPr>
            <p:nvPr/>
          </p:nvSpPr>
          <p:spPr bwMode="auto">
            <a:xfrm>
              <a:off x="2226100" y="2798175"/>
              <a:ext cx="158700" cy="545325"/>
            </a:xfrm>
            <a:custGeom>
              <a:avLst/>
              <a:gdLst>
                <a:gd name="T0" fmla="*/ 0 w 6348"/>
                <a:gd name="T1" fmla="*/ 0 h 21813"/>
                <a:gd name="T2" fmla="*/ 6348 w 6348"/>
                <a:gd name="T3" fmla="*/ 21813 h 21813"/>
              </a:gdLst>
              <a:ahLst/>
              <a:cxnLst/>
              <a:rect l="T0" t="T1" r="T2" b="T3"/>
              <a:pathLst>
                <a:path w="6348" h="21813" fill="none" extrusionOk="0">
                  <a:moveTo>
                    <a:pt x="1172" y="1"/>
                  </a:moveTo>
                  <a:lnTo>
                    <a:pt x="5176" y="1"/>
                  </a:lnTo>
                  <a:cubicBezTo>
                    <a:pt x="5823" y="1"/>
                    <a:pt x="6347" y="494"/>
                    <a:pt x="6347" y="1141"/>
                  </a:cubicBezTo>
                  <a:cubicBezTo>
                    <a:pt x="6347" y="1788"/>
                    <a:pt x="5823" y="2311"/>
                    <a:pt x="5176" y="2311"/>
                  </a:cubicBezTo>
                  <a:lnTo>
                    <a:pt x="5053" y="2311"/>
                  </a:lnTo>
                  <a:lnTo>
                    <a:pt x="5022" y="19964"/>
                  </a:lnTo>
                  <a:cubicBezTo>
                    <a:pt x="5022" y="20981"/>
                    <a:pt x="4191" y="21812"/>
                    <a:pt x="3143" y="21812"/>
                  </a:cubicBezTo>
                  <a:cubicBezTo>
                    <a:pt x="2127" y="21812"/>
                    <a:pt x="1264" y="20981"/>
                    <a:pt x="1295" y="19933"/>
                  </a:cubicBezTo>
                  <a:lnTo>
                    <a:pt x="1295" y="2281"/>
                  </a:lnTo>
                  <a:lnTo>
                    <a:pt x="1172" y="2281"/>
                  </a:lnTo>
                  <a:cubicBezTo>
                    <a:pt x="525" y="2281"/>
                    <a:pt x="1" y="1788"/>
                    <a:pt x="1" y="1141"/>
                  </a:cubicBezTo>
                  <a:cubicBezTo>
                    <a:pt x="1" y="494"/>
                    <a:pt x="525" y="1"/>
                    <a:pt x="1172" y="1"/>
                  </a:cubicBezTo>
                  <a:close/>
                </a:path>
              </a:pathLst>
            </a:custGeom>
            <a:noFill/>
            <a:ln w="10000" cap="rnd">
              <a:solidFill>
                <a:srgbClr val="EBEBE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36" name="Google Shape;1469;p37">
              <a:extLst>
                <a:ext uri="{FF2B5EF4-FFF2-40B4-BE49-F238E27FC236}">
                  <a16:creationId xmlns:a16="http://schemas.microsoft.com/office/drawing/2014/main" id="{401D4211-93BB-F770-741D-AE01B766A9EC}"/>
                </a:ext>
              </a:extLst>
            </p:cNvPr>
            <p:cNvSpPr>
              <a:spLocks noChangeArrowheads="1"/>
            </p:cNvSpPr>
            <p:nvPr/>
          </p:nvSpPr>
          <p:spPr bwMode="auto">
            <a:xfrm>
              <a:off x="2067450" y="2996125"/>
              <a:ext cx="94000" cy="347375"/>
            </a:xfrm>
            <a:custGeom>
              <a:avLst/>
              <a:gdLst>
                <a:gd name="T0" fmla="*/ 0 w 3760"/>
                <a:gd name="T1" fmla="*/ 0 h 13895"/>
                <a:gd name="T2" fmla="*/ 3760 w 3760"/>
                <a:gd name="T3" fmla="*/ 13895 h 13895"/>
              </a:gdLst>
              <a:ahLst/>
              <a:cxnLst/>
              <a:rect l="T0" t="T1" r="T2" b="T3"/>
              <a:pathLst>
                <a:path w="3760" h="13895" extrusionOk="0">
                  <a:moveTo>
                    <a:pt x="1" y="0"/>
                  </a:moveTo>
                  <a:lnTo>
                    <a:pt x="1" y="12015"/>
                  </a:lnTo>
                  <a:cubicBezTo>
                    <a:pt x="1" y="13063"/>
                    <a:pt x="832" y="13894"/>
                    <a:pt x="1849" y="13894"/>
                  </a:cubicBezTo>
                  <a:cubicBezTo>
                    <a:pt x="2897" y="13894"/>
                    <a:pt x="3728" y="13063"/>
                    <a:pt x="3728" y="12046"/>
                  </a:cubicBezTo>
                  <a:lnTo>
                    <a:pt x="3759" y="0"/>
                  </a:ln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37" name="Google Shape;1470;p37">
              <a:extLst>
                <a:ext uri="{FF2B5EF4-FFF2-40B4-BE49-F238E27FC236}">
                  <a16:creationId xmlns:a16="http://schemas.microsoft.com/office/drawing/2014/main" id="{E6223D06-0D6C-4A0A-1F1A-55DE6ABD14B1}"/>
                </a:ext>
              </a:extLst>
            </p:cNvPr>
            <p:cNvSpPr>
              <a:spLocks noChangeArrowheads="1"/>
            </p:cNvSpPr>
            <p:nvPr/>
          </p:nvSpPr>
          <p:spPr bwMode="auto">
            <a:xfrm>
              <a:off x="2035100" y="2797425"/>
              <a:ext cx="158675" cy="546075"/>
            </a:xfrm>
            <a:custGeom>
              <a:avLst/>
              <a:gdLst>
                <a:gd name="T0" fmla="*/ 0 w 6347"/>
                <a:gd name="T1" fmla="*/ 0 h 21843"/>
                <a:gd name="T2" fmla="*/ 6347 w 6347"/>
                <a:gd name="T3" fmla="*/ 21843 h 21843"/>
              </a:gdLst>
              <a:ahLst/>
              <a:cxnLst/>
              <a:rect l="T0" t="T1" r="T2" b="T3"/>
              <a:pathLst>
                <a:path w="6347" h="21843" fill="none" extrusionOk="0">
                  <a:moveTo>
                    <a:pt x="1171" y="0"/>
                  </a:moveTo>
                  <a:lnTo>
                    <a:pt x="5207" y="0"/>
                  </a:lnTo>
                  <a:cubicBezTo>
                    <a:pt x="5823" y="0"/>
                    <a:pt x="6347" y="524"/>
                    <a:pt x="6347" y="1171"/>
                  </a:cubicBezTo>
                  <a:cubicBezTo>
                    <a:pt x="6347" y="1818"/>
                    <a:pt x="5823" y="2311"/>
                    <a:pt x="5176" y="2311"/>
                  </a:cubicBezTo>
                  <a:lnTo>
                    <a:pt x="5053" y="2311"/>
                  </a:lnTo>
                  <a:lnTo>
                    <a:pt x="5022" y="19963"/>
                  </a:lnTo>
                  <a:cubicBezTo>
                    <a:pt x="5022" y="21011"/>
                    <a:pt x="4191" y="21842"/>
                    <a:pt x="3143" y="21842"/>
                  </a:cubicBezTo>
                  <a:cubicBezTo>
                    <a:pt x="2126" y="21842"/>
                    <a:pt x="1295" y="21011"/>
                    <a:pt x="1295" y="19963"/>
                  </a:cubicBezTo>
                  <a:lnTo>
                    <a:pt x="1295" y="2311"/>
                  </a:lnTo>
                  <a:lnTo>
                    <a:pt x="1171" y="2311"/>
                  </a:lnTo>
                  <a:cubicBezTo>
                    <a:pt x="524" y="2311"/>
                    <a:pt x="1" y="1787"/>
                    <a:pt x="1" y="1140"/>
                  </a:cubicBezTo>
                  <a:cubicBezTo>
                    <a:pt x="32" y="524"/>
                    <a:pt x="524" y="0"/>
                    <a:pt x="1171" y="0"/>
                  </a:cubicBezTo>
                  <a:close/>
                </a:path>
              </a:pathLst>
            </a:custGeom>
            <a:noFill/>
            <a:ln w="10000" cap="rnd">
              <a:solidFill>
                <a:srgbClr val="EBEBE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38" name="Google Shape;1471;p37">
              <a:extLst>
                <a:ext uri="{FF2B5EF4-FFF2-40B4-BE49-F238E27FC236}">
                  <a16:creationId xmlns:a16="http://schemas.microsoft.com/office/drawing/2014/main" id="{E7AB5BDF-281E-DCC1-3035-5D8C928534A1}"/>
                </a:ext>
              </a:extLst>
            </p:cNvPr>
            <p:cNvSpPr>
              <a:spLocks noChangeArrowheads="1"/>
            </p:cNvSpPr>
            <p:nvPr/>
          </p:nvSpPr>
          <p:spPr bwMode="auto">
            <a:xfrm>
              <a:off x="2030475" y="2946825"/>
              <a:ext cx="646975" cy="450575"/>
            </a:xfrm>
            <a:custGeom>
              <a:avLst/>
              <a:gdLst>
                <a:gd name="T0" fmla="*/ 0 w 25879"/>
                <a:gd name="T1" fmla="*/ 0 h 18023"/>
                <a:gd name="T2" fmla="*/ 25879 w 25879"/>
                <a:gd name="T3" fmla="*/ 18023 h 18023"/>
              </a:gdLst>
              <a:ahLst/>
              <a:cxnLst/>
              <a:rect l="T0" t="T1" r="T2" b="T3"/>
              <a:pathLst>
                <a:path w="25879" h="18023" extrusionOk="0">
                  <a:moveTo>
                    <a:pt x="2897" y="2958"/>
                  </a:moveTo>
                  <a:lnTo>
                    <a:pt x="22983" y="2989"/>
                  </a:lnTo>
                  <a:lnTo>
                    <a:pt x="22952" y="15065"/>
                  </a:lnTo>
                  <a:lnTo>
                    <a:pt x="2897" y="15035"/>
                  </a:lnTo>
                  <a:lnTo>
                    <a:pt x="2897" y="2958"/>
                  </a:lnTo>
                  <a:close/>
                  <a:moveTo>
                    <a:pt x="1" y="1"/>
                  </a:moveTo>
                  <a:lnTo>
                    <a:pt x="1" y="17992"/>
                  </a:lnTo>
                  <a:lnTo>
                    <a:pt x="25848" y="18023"/>
                  </a:lnTo>
                  <a:lnTo>
                    <a:pt x="25879" y="3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39" name="Google Shape;1472;p37">
              <a:extLst>
                <a:ext uri="{FF2B5EF4-FFF2-40B4-BE49-F238E27FC236}">
                  <a16:creationId xmlns:a16="http://schemas.microsoft.com/office/drawing/2014/main" id="{991B0B5D-ACD5-C17E-27B0-6A6A2E59FF77}"/>
                </a:ext>
              </a:extLst>
            </p:cNvPr>
            <p:cNvSpPr>
              <a:spLocks noChangeArrowheads="1"/>
            </p:cNvSpPr>
            <p:nvPr/>
          </p:nvSpPr>
          <p:spPr bwMode="auto">
            <a:xfrm>
              <a:off x="2025100" y="2942200"/>
              <a:ext cx="656975" cy="459825"/>
            </a:xfrm>
            <a:custGeom>
              <a:avLst/>
              <a:gdLst>
                <a:gd name="T0" fmla="*/ 0 w 26279"/>
                <a:gd name="T1" fmla="*/ 0 h 18393"/>
                <a:gd name="T2" fmla="*/ 26279 w 26279"/>
                <a:gd name="T3" fmla="*/ 18393 h 18393"/>
              </a:gdLst>
              <a:ahLst/>
              <a:cxnLst/>
              <a:rect l="T0" t="T1" r="T2" b="T3"/>
              <a:pathLst>
                <a:path w="26279" h="18393" extrusionOk="0">
                  <a:moveTo>
                    <a:pt x="3327" y="3328"/>
                  </a:moveTo>
                  <a:lnTo>
                    <a:pt x="22982" y="3359"/>
                  </a:lnTo>
                  <a:lnTo>
                    <a:pt x="22982" y="15065"/>
                  </a:lnTo>
                  <a:lnTo>
                    <a:pt x="3297" y="15035"/>
                  </a:lnTo>
                  <a:lnTo>
                    <a:pt x="3327" y="3328"/>
                  </a:lnTo>
                  <a:close/>
                  <a:moveTo>
                    <a:pt x="2927" y="2958"/>
                  </a:moveTo>
                  <a:lnTo>
                    <a:pt x="2927" y="3328"/>
                  </a:lnTo>
                  <a:lnTo>
                    <a:pt x="2927" y="15035"/>
                  </a:lnTo>
                  <a:lnTo>
                    <a:pt x="2927" y="15404"/>
                  </a:lnTo>
                  <a:lnTo>
                    <a:pt x="3297" y="15404"/>
                  </a:lnTo>
                  <a:lnTo>
                    <a:pt x="22982" y="15435"/>
                  </a:lnTo>
                  <a:lnTo>
                    <a:pt x="23352" y="15435"/>
                  </a:lnTo>
                  <a:lnTo>
                    <a:pt x="23352" y="15065"/>
                  </a:lnTo>
                  <a:lnTo>
                    <a:pt x="23383" y="3359"/>
                  </a:lnTo>
                  <a:lnTo>
                    <a:pt x="23383" y="2989"/>
                  </a:lnTo>
                  <a:lnTo>
                    <a:pt x="22982" y="2989"/>
                  </a:lnTo>
                  <a:lnTo>
                    <a:pt x="3327" y="2958"/>
                  </a:lnTo>
                  <a:close/>
                  <a:moveTo>
                    <a:pt x="432" y="401"/>
                  </a:moveTo>
                  <a:lnTo>
                    <a:pt x="25909" y="432"/>
                  </a:lnTo>
                  <a:lnTo>
                    <a:pt x="25878" y="18023"/>
                  </a:lnTo>
                  <a:lnTo>
                    <a:pt x="401" y="17961"/>
                  </a:lnTo>
                  <a:lnTo>
                    <a:pt x="432" y="401"/>
                  </a:lnTo>
                  <a:close/>
                  <a:moveTo>
                    <a:pt x="31" y="1"/>
                  </a:moveTo>
                  <a:lnTo>
                    <a:pt x="0" y="18362"/>
                  </a:lnTo>
                  <a:lnTo>
                    <a:pt x="26248" y="18393"/>
                  </a:lnTo>
                  <a:lnTo>
                    <a:pt x="26279" y="32"/>
                  </a:lnTo>
                  <a:lnTo>
                    <a:pt x="31" y="1"/>
                  </a:lnTo>
                  <a:close/>
                </a:path>
              </a:pathLst>
            </a:cu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40" name="Google Shape;1473;p37">
              <a:extLst>
                <a:ext uri="{FF2B5EF4-FFF2-40B4-BE49-F238E27FC236}">
                  <a16:creationId xmlns:a16="http://schemas.microsoft.com/office/drawing/2014/main" id="{C6BE6534-F17E-1F2C-1D4F-A8D0810DF46E}"/>
                </a:ext>
              </a:extLst>
            </p:cNvPr>
            <p:cNvSpPr>
              <a:spLocks noChangeArrowheads="1"/>
            </p:cNvSpPr>
            <p:nvPr/>
          </p:nvSpPr>
          <p:spPr bwMode="auto">
            <a:xfrm>
              <a:off x="996150" y="3314475"/>
              <a:ext cx="931150" cy="364050"/>
            </a:xfrm>
            <a:custGeom>
              <a:avLst/>
              <a:gdLst>
                <a:gd name="T0" fmla="*/ 0 w 37246"/>
                <a:gd name="T1" fmla="*/ 0 h 14562"/>
                <a:gd name="T2" fmla="*/ 37246 w 37246"/>
                <a:gd name="T3" fmla="*/ 14562 h 14562"/>
              </a:gdLst>
              <a:ahLst/>
              <a:cxnLst/>
              <a:rect l="T0" t="T1" r="T2" b="T3"/>
              <a:pathLst>
                <a:path w="37246" h="14562" extrusionOk="0">
                  <a:moveTo>
                    <a:pt x="26232" y="1"/>
                  </a:moveTo>
                  <a:cubicBezTo>
                    <a:pt x="19199" y="1"/>
                    <a:pt x="9659" y="197"/>
                    <a:pt x="216" y="1006"/>
                  </a:cubicBezTo>
                  <a:lnTo>
                    <a:pt x="0" y="14561"/>
                  </a:lnTo>
                  <a:lnTo>
                    <a:pt x="35243" y="6274"/>
                  </a:lnTo>
                  <a:lnTo>
                    <a:pt x="37246" y="174"/>
                  </a:lnTo>
                  <a:cubicBezTo>
                    <a:pt x="37246" y="174"/>
                    <a:pt x="32850" y="1"/>
                    <a:pt x="26232" y="1"/>
                  </a:cubicBezTo>
                  <a:close/>
                </a:path>
              </a:pathLst>
            </a:custGeom>
            <a:solidFill>
              <a:srgbClr val="E8BF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41" name="Google Shape;1474;p37">
              <a:extLst>
                <a:ext uri="{FF2B5EF4-FFF2-40B4-BE49-F238E27FC236}">
                  <a16:creationId xmlns:a16="http://schemas.microsoft.com/office/drawing/2014/main" id="{0B67EDD5-37EA-C7AB-CD4C-5FF09BF10984}"/>
                </a:ext>
              </a:extLst>
            </p:cNvPr>
            <p:cNvSpPr>
              <a:spLocks noChangeArrowheads="1"/>
            </p:cNvSpPr>
            <p:nvPr/>
          </p:nvSpPr>
          <p:spPr bwMode="auto">
            <a:xfrm>
              <a:off x="1806375" y="3202525"/>
              <a:ext cx="617700" cy="268825"/>
            </a:xfrm>
            <a:custGeom>
              <a:avLst/>
              <a:gdLst>
                <a:gd name="T0" fmla="*/ 0 w 24708"/>
                <a:gd name="T1" fmla="*/ 0 h 10753"/>
                <a:gd name="T2" fmla="*/ 24708 w 24708"/>
                <a:gd name="T3" fmla="*/ 10753 h 10753"/>
              </a:gdLst>
              <a:ahLst/>
              <a:cxnLst/>
              <a:rect l="T0" t="T1" r="T2" b="T3"/>
              <a:pathLst>
                <a:path w="24708" h="10753" extrusionOk="0">
                  <a:moveTo>
                    <a:pt x="6285" y="1"/>
                  </a:moveTo>
                  <a:lnTo>
                    <a:pt x="0" y="8411"/>
                  </a:lnTo>
                  <a:lnTo>
                    <a:pt x="2834" y="10752"/>
                  </a:lnTo>
                  <a:lnTo>
                    <a:pt x="24707" y="10752"/>
                  </a:lnTo>
                  <a:lnTo>
                    <a:pt x="6285" y="1"/>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42" name="Google Shape;1475;p37">
              <a:extLst>
                <a:ext uri="{FF2B5EF4-FFF2-40B4-BE49-F238E27FC236}">
                  <a16:creationId xmlns:a16="http://schemas.microsoft.com/office/drawing/2014/main" id="{04B19BB5-0D04-CDF5-2189-61FD2335B410}"/>
                </a:ext>
              </a:extLst>
            </p:cNvPr>
            <p:cNvSpPr>
              <a:spLocks noChangeArrowheads="1"/>
            </p:cNvSpPr>
            <p:nvPr/>
          </p:nvSpPr>
          <p:spPr bwMode="auto">
            <a:xfrm>
              <a:off x="1926500" y="3149225"/>
              <a:ext cx="142525" cy="129000"/>
            </a:xfrm>
            <a:custGeom>
              <a:avLst/>
              <a:gdLst>
                <a:gd name="T0" fmla="*/ 0 w 5701"/>
                <a:gd name="T1" fmla="*/ 0 h 5160"/>
                <a:gd name="T2" fmla="*/ 5701 w 5701"/>
                <a:gd name="T3" fmla="*/ 5160 h 5160"/>
              </a:gdLst>
              <a:ahLst/>
              <a:cxnLst/>
              <a:rect l="T0" t="T1" r="T2" b="T3"/>
              <a:pathLst>
                <a:path w="5701" h="5160" extrusionOk="0">
                  <a:moveTo>
                    <a:pt x="2621" y="1"/>
                  </a:moveTo>
                  <a:cubicBezTo>
                    <a:pt x="2082" y="1"/>
                    <a:pt x="1536" y="151"/>
                    <a:pt x="1048" y="469"/>
                  </a:cubicBezTo>
                  <a:lnTo>
                    <a:pt x="833" y="592"/>
                  </a:lnTo>
                  <a:cubicBezTo>
                    <a:pt x="93" y="1085"/>
                    <a:pt x="1" y="2163"/>
                    <a:pt x="648" y="2749"/>
                  </a:cubicBezTo>
                  <a:lnTo>
                    <a:pt x="2897" y="4782"/>
                  </a:lnTo>
                  <a:cubicBezTo>
                    <a:pt x="3163" y="5034"/>
                    <a:pt x="3494" y="5159"/>
                    <a:pt x="3821" y="5159"/>
                  </a:cubicBezTo>
                  <a:cubicBezTo>
                    <a:pt x="4213" y="5159"/>
                    <a:pt x="4600" y="4980"/>
                    <a:pt x="4868" y="4628"/>
                  </a:cubicBezTo>
                  <a:cubicBezTo>
                    <a:pt x="5577" y="3735"/>
                    <a:pt x="5700" y="2533"/>
                    <a:pt x="5177" y="1516"/>
                  </a:cubicBezTo>
                  <a:cubicBezTo>
                    <a:pt x="4651" y="547"/>
                    <a:pt x="3649" y="1"/>
                    <a:pt x="2621"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43" name="Google Shape;1476;p37">
              <a:extLst>
                <a:ext uri="{FF2B5EF4-FFF2-40B4-BE49-F238E27FC236}">
                  <a16:creationId xmlns:a16="http://schemas.microsoft.com/office/drawing/2014/main" id="{AC071FE9-E510-F7A1-83AA-98B118BD5324}"/>
                </a:ext>
              </a:extLst>
            </p:cNvPr>
            <p:cNvSpPr>
              <a:spLocks noChangeArrowheads="1"/>
            </p:cNvSpPr>
            <p:nvPr/>
          </p:nvSpPr>
          <p:spPr bwMode="auto">
            <a:xfrm>
              <a:off x="2124450" y="3332675"/>
              <a:ext cx="449800" cy="138675"/>
            </a:xfrm>
            <a:custGeom>
              <a:avLst/>
              <a:gdLst>
                <a:gd name="T0" fmla="*/ 0 w 17992"/>
                <a:gd name="T1" fmla="*/ 0 h 5547"/>
                <a:gd name="T2" fmla="*/ 17992 w 17992"/>
                <a:gd name="T3" fmla="*/ 5547 h 5547"/>
              </a:gdLst>
              <a:ahLst/>
              <a:cxnLst/>
              <a:rect l="T0" t="T1" r="T2" b="T3"/>
              <a:pathLst>
                <a:path w="17992" h="5547" extrusionOk="0">
                  <a:moveTo>
                    <a:pt x="0" y="1"/>
                  </a:moveTo>
                  <a:lnTo>
                    <a:pt x="11984" y="5546"/>
                  </a:lnTo>
                  <a:lnTo>
                    <a:pt x="12323" y="5300"/>
                  </a:lnTo>
                  <a:cubicBezTo>
                    <a:pt x="13230" y="4702"/>
                    <a:pt x="14275" y="4394"/>
                    <a:pt x="15329" y="4394"/>
                  </a:cubicBezTo>
                  <a:cubicBezTo>
                    <a:pt x="15850" y="4394"/>
                    <a:pt x="16373" y="4469"/>
                    <a:pt x="16883" y="4622"/>
                  </a:cubicBezTo>
                  <a:cubicBezTo>
                    <a:pt x="16939" y="4635"/>
                    <a:pt x="16995" y="4641"/>
                    <a:pt x="17048" y="4641"/>
                  </a:cubicBezTo>
                  <a:cubicBezTo>
                    <a:pt x="17257" y="4641"/>
                    <a:pt x="17438" y="4547"/>
                    <a:pt x="17560" y="4376"/>
                  </a:cubicBezTo>
                  <a:cubicBezTo>
                    <a:pt x="17560" y="4345"/>
                    <a:pt x="17591" y="4314"/>
                    <a:pt x="17591" y="4283"/>
                  </a:cubicBezTo>
                  <a:cubicBezTo>
                    <a:pt x="17992" y="3297"/>
                    <a:pt x="17622" y="2188"/>
                    <a:pt x="16759" y="1634"/>
                  </a:cubicBezTo>
                  <a:cubicBezTo>
                    <a:pt x="16636" y="1541"/>
                    <a:pt x="16482" y="1449"/>
                    <a:pt x="16297" y="1387"/>
                  </a:cubicBezTo>
                  <a:lnTo>
                    <a:pt x="15496" y="1172"/>
                  </a:lnTo>
                  <a:lnTo>
                    <a:pt x="15435" y="1172"/>
                  </a:lnTo>
                  <a:cubicBezTo>
                    <a:pt x="15058" y="1069"/>
                    <a:pt x="14674" y="1019"/>
                    <a:pt x="14293" y="1019"/>
                  </a:cubicBezTo>
                  <a:cubicBezTo>
                    <a:pt x="13303" y="1019"/>
                    <a:pt x="12331" y="1358"/>
                    <a:pt x="11553" y="2003"/>
                  </a:cubicBezTo>
                  <a:lnTo>
                    <a:pt x="370" y="63"/>
                  </a:lnTo>
                  <a:lnTo>
                    <a:pt x="0" y="1"/>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44" name="Google Shape;1477;p37">
              <a:extLst>
                <a:ext uri="{FF2B5EF4-FFF2-40B4-BE49-F238E27FC236}">
                  <a16:creationId xmlns:a16="http://schemas.microsoft.com/office/drawing/2014/main" id="{C4CF742D-7EE6-1E3E-F059-C3330F1C7348}"/>
                </a:ext>
              </a:extLst>
            </p:cNvPr>
            <p:cNvSpPr>
              <a:spLocks noChangeArrowheads="1"/>
            </p:cNvSpPr>
            <p:nvPr/>
          </p:nvSpPr>
          <p:spPr bwMode="auto">
            <a:xfrm>
              <a:off x="2216100" y="3358125"/>
              <a:ext cx="311950" cy="96275"/>
            </a:xfrm>
            <a:custGeom>
              <a:avLst/>
              <a:gdLst>
                <a:gd name="T0" fmla="*/ 0 w 12478"/>
                <a:gd name="T1" fmla="*/ 0 h 3851"/>
                <a:gd name="T2" fmla="*/ 12478 w 12478"/>
                <a:gd name="T3" fmla="*/ 3851 h 3851"/>
              </a:gdLst>
              <a:ahLst/>
              <a:cxnLst/>
              <a:rect l="T0" t="T1" r="T2" b="T3"/>
              <a:pathLst>
                <a:path w="12478" h="3851" extrusionOk="0">
                  <a:moveTo>
                    <a:pt x="10627" y="1"/>
                  </a:moveTo>
                  <a:cubicBezTo>
                    <a:pt x="9637" y="1"/>
                    <a:pt x="8665" y="340"/>
                    <a:pt x="7887" y="985"/>
                  </a:cubicBezTo>
                  <a:lnTo>
                    <a:pt x="5392" y="2618"/>
                  </a:lnTo>
                  <a:lnTo>
                    <a:pt x="0" y="2156"/>
                  </a:lnTo>
                  <a:lnTo>
                    <a:pt x="6039" y="3851"/>
                  </a:lnTo>
                  <a:cubicBezTo>
                    <a:pt x="7426" y="2785"/>
                    <a:pt x="8643" y="2415"/>
                    <a:pt x="9758" y="2415"/>
                  </a:cubicBezTo>
                  <a:cubicBezTo>
                    <a:pt x="10351" y="2415"/>
                    <a:pt x="10915" y="2519"/>
                    <a:pt x="11461" y="2680"/>
                  </a:cubicBezTo>
                  <a:cubicBezTo>
                    <a:pt x="11511" y="2692"/>
                    <a:pt x="11563" y="2699"/>
                    <a:pt x="11614" y="2699"/>
                  </a:cubicBezTo>
                  <a:cubicBezTo>
                    <a:pt x="11814" y="2699"/>
                    <a:pt x="12009" y="2605"/>
                    <a:pt x="12108" y="2433"/>
                  </a:cubicBezTo>
                  <a:cubicBezTo>
                    <a:pt x="12138" y="2403"/>
                    <a:pt x="12138" y="2372"/>
                    <a:pt x="12169" y="2341"/>
                  </a:cubicBezTo>
                  <a:cubicBezTo>
                    <a:pt x="12477" y="1571"/>
                    <a:pt x="12323" y="739"/>
                    <a:pt x="11861" y="154"/>
                  </a:cubicBezTo>
                  <a:lnTo>
                    <a:pt x="11769" y="154"/>
                  </a:lnTo>
                  <a:cubicBezTo>
                    <a:pt x="11392" y="51"/>
                    <a:pt x="11008" y="1"/>
                    <a:pt x="10627" y="1"/>
                  </a:cubicBez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45" name="Google Shape;1478;p37">
              <a:extLst>
                <a:ext uri="{FF2B5EF4-FFF2-40B4-BE49-F238E27FC236}">
                  <a16:creationId xmlns:a16="http://schemas.microsoft.com/office/drawing/2014/main" id="{DC35F847-E1DF-E210-AA02-DB99EC711CD5}"/>
                </a:ext>
              </a:extLst>
            </p:cNvPr>
            <p:cNvSpPr>
              <a:spLocks noChangeArrowheads="1"/>
            </p:cNvSpPr>
            <p:nvPr/>
          </p:nvSpPr>
          <p:spPr bwMode="auto">
            <a:xfrm>
              <a:off x="2229200" y="3387650"/>
              <a:ext cx="243125" cy="44600"/>
            </a:xfrm>
            <a:custGeom>
              <a:avLst/>
              <a:gdLst>
                <a:gd name="T0" fmla="*/ 0 w 9725"/>
                <a:gd name="T1" fmla="*/ 0 h 1784"/>
                <a:gd name="T2" fmla="*/ 9725 w 9725"/>
                <a:gd name="T3" fmla="*/ 1784 h 1784"/>
              </a:gdLst>
              <a:ahLst/>
              <a:cxnLst/>
              <a:rect l="T0" t="T1" r="T2" b="T3"/>
              <a:pathLst>
                <a:path w="9725" h="1784" extrusionOk="0">
                  <a:moveTo>
                    <a:pt x="8434" y="1"/>
                  </a:moveTo>
                  <a:cubicBezTo>
                    <a:pt x="7332" y="1"/>
                    <a:pt x="6227" y="719"/>
                    <a:pt x="5207" y="1037"/>
                  </a:cubicBezTo>
                  <a:cubicBezTo>
                    <a:pt x="4775" y="1160"/>
                    <a:pt x="4375" y="1283"/>
                    <a:pt x="3943" y="1314"/>
                  </a:cubicBezTo>
                  <a:cubicBezTo>
                    <a:pt x="3808" y="1323"/>
                    <a:pt x="3675" y="1327"/>
                    <a:pt x="3545" y="1327"/>
                  </a:cubicBezTo>
                  <a:cubicBezTo>
                    <a:pt x="3229" y="1327"/>
                    <a:pt x="2924" y="1305"/>
                    <a:pt x="2619" y="1283"/>
                  </a:cubicBezTo>
                  <a:cubicBezTo>
                    <a:pt x="2187" y="1252"/>
                    <a:pt x="1756" y="1222"/>
                    <a:pt x="1356" y="1160"/>
                  </a:cubicBezTo>
                  <a:cubicBezTo>
                    <a:pt x="924" y="1098"/>
                    <a:pt x="524" y="1006"/>
                    <a:pt x="93" y="975"/>
                  </a:cubicBezTo>
                  <a:cubicBezTo>
                    <a:pt x="0" y="975"/>
                    <a:pt x="0" y="1098"/>
                    <a:pt x="62" y="1129"/>
                  </a:cubicBezTo>
                  <a:cubicBezTo>
                    <a:pt x="832" y="1437"/>
                    <a:pt x="1695" y="1622"/>
                    <a:pt x="2526" y="1715"/>
                  </a:cubicBezTo>
                  <a:cubicBezTo>
                    <a:pt x="2847" y="1764"/>
                    <a:pt x="3162" y="1784"/>
                    <a:pt x="3477" y="1784"/>
                  </a:cubicBezTo>
                  <a:cubicBezTo>
                    <a:pt x="3948" y="1784"/>
                    <a:pt x="4418" y="1739"/>
                    <a:pt x="4898" y="1684"/>
                  </a:cubicBezTo>
                  <a:cubicBezTo>
                    <a:pt x="5699" y="1560"/>
                    <a:pt x="6439" y="1160"/>
                    <a:pt x="7178" y="790"/>
                  </a:cubicBezTo>
                  <a:cubicBezTo>
                    <a:pt x="7635" y="582"/>
                    <a:pt x="8177" y="389"/>
                    <a:pt x="8717" y="389"/>
                  </a:cubicBezTo>
                  <a:cubicBezTo>
                    <a:pt x="8978" y="389"/>
                    <a:pt x="9238" y="434"/>
                    <a:pt x="9489" y="544"/>
                  </a:cubicBezTo>
                  <a:cubicBezTo>
                    <a:pt x="9500" y="547"/>
                    <a:pt x="9511" y="548"/>
                    <a:pt x="9521" y="548"/>
                  </a:cubicBezTo>
                  <a:cubicBezTo>
                    <a:pt x="9632" y="548"/>
                    <a:pt x="9724" y="412"/>
                    <a:pt x="9612" y="328"/>
                  </a:cubicBezTo>
                  <a:cubicBezTo>
                    <a:pt x="9222" y="93"/>
                    <a:pt x="8828" y="1"/>
                    <a:pt x="8434" y="1"/>
                  </a:cubicBez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46" name="Google Shape;1479;p37">
              <a:extLst>
                <a:ext uri="{FF2B5EF4-FFF2-40B4-BE49-F238E27FC236}">
                  <a16:creationId xmlns:a16="http://schemas.microsoft.com/office/drawing/2014/main" id="{A739CF5F-EC02-CA1B-B0DE-0C99D81A499D}"/>
                </a:ext>
              </a:extLst>
            </p:cNvPr>
            <p:cNvSpPr>
              <a:spLocks noChangeArrowheads="1"/>
            </p:cNvSpPr>
            <p:nvPr/>
          </p:nvSpPr>
          <p:spPr bwMode="auto">
            <a:xfrm>
              <a:off x="2328700" y="3416450"/>
              <a:ext cx="173700" cy="43125"/>
            </a:xfrm>
            <a:custGeom>
              <a:avLst/>
              <a:gdLst>
                <a:gd name="T0" fmla="*/ 0 w 6948"/>
                <a:gd name="T1" fmla="*/ 0 h 1725"/>
                <a:gd name="T2" fmla="*/ 6948 w 6948"/>
                <a:gd name="T3" fmla="*/ 1725 h 1725"/>
              </a:gdLst>
              <a:ahLst/>
              <a:cxnLst/>
              <a:rect l="T0" t="T1" r="T2" b="T3"/>
              <a:pathLst>
                <a:path w="6948" h="1725" extrusionOk="0">
                  <a:moveTo>
                    <a:pt x="5402" y="0"/>
                  </a:moveTo>
                  <a:cubicBezTo>
                    <a:pt x="4768" y="0"/>
                    <a:pt x="4128" y="98"/>
                    <a:pt x="3537" y="254"/>
                  </a:cubicBezTo>
                  <a:cubicBezTo>
                    <a:pt x="2952" y="378"/>
                    <a:pt x="2459" y="655"/>
                    <a:pt x="1966" y="932"/>
                  </a:cubicBezTo>
                  <a:cubicBezTo>
                    <a:pt x="1719" y="1086"/>
                    <a:pt x="1442" y="1179"/>
                    <a:pt x="1165" y="1271"/>
                  </a:cubicBezTo>
                  <a:cubicBezTo>
                    <a:pt x="1082" y="1294"/>
                    <a:pt x="992" y="1303"/>
                    <a:pt x="899" y="1303"/>
                  </a:cubicBezTo>
                  <a:cubicBezTo>
                    <a:pt x="610" y="1303"/>
                    <a:pt x="289" y="1210"/>
                    <a:pt x="56" y="1117"/>
                  </a:cubicBezTo>
                  <a:cubicBezTo>
                    <a:pt x="50" y="1111"/>
                    <a:pt x="44" y="1108"/>
                    <a:pt x="38" y="1108"/>
                  </a:cubicBezTo>
                  <a:cubicBezTo>
                    <a:pt x="15" y="1108"/>
                    <a:pt x="0" y="1148"/>
                    <a:pt x="25" y="1148"/>
                  </a:cubicBezTo>
                  <a:cubicBezTo>
                    <a:pt x="433" y="1352"/>
                    <a:pt x="904" y="1725"/>
                    <a:pt x="1387" y="1725"/>
                  </a:cubicBezTo>
                  <a:cubicBezTo>
                    <a:pt x="1487" y="1725"/>
                    <a:pt x="1588" y="1709"/>
                    <a:pt x="1689" y="1672"/>
                  </a:cubicBezTo>
                  <a:cubicBezTo>
                    <a:pt x="2243" y="1487"/>
                    <a:pt x="2674" y="1086"/>
                    <a:pt x="3198" y="840"/>
                  </a:cubicBezTo>
                  <a:cubicBezTo>
                    <a:pt x="3753" y="563"/>
                    <a:pt x="4307" y="347"/>
                    <a:pt x="4923" y="285"/>
                  </a:cubicBezTo>
                  <a:cubicBezTo>
                    <a:pt x="5095" y="268"/>
                    <a:pt x="5267" y="260"/>
                    <a:pt x="5440" y="260"/>
                  </a:cubicBezTo>
                  <a:cubicBezTo>
                    <a:pt x="5884" y="260"/>
                    <a:pt x="6328" y="311"/>
                    <a:pt x="6772" y="378"/>
                  </a:cubicBezTo>
                  <a:cubicBezTo>
                    <a:pt x="6781" y="380"/>
                    <a:pt x="6790" y="381"/>
                    <a:pt x="6799" y="381"/>
                  </a:cubicBezTo>
                  <a:cubicBezTo>
                    <a:pt x="6903" y="381"/>
                    <a:pt x="6947" y="221"/>
                    <a:pt x="6833" y="193"/>
                  </a:cubicBezTo>
                  <a:cubicBezTo>
                    <a:pt x="6377" y="59"/>
                    <a:pt x="5891" y="0"/>
                    <a:pt x="5402" y="0"/>
                  </a:cubicBez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47" name="Google Shape;1480;p37">
              <a:extLst>
                <a:ext uri="{FF2B5EF4-FFF2-40B4-BE49-F238E27FC236}">
                  <a16:creationId xmlns:a16="http://schemas.microsoft.com/office/drawing/2014/main" id="{FC5F3EE4-0961-0500-7E80-219F5C280180}"/>
                </a:ext>
              </a:extLst>
            </p:cNvPr>
            <p:cNvSpPr>
              <a:spLocks noChangeArrowheads="1"/>
            </p:cNvSpPr>
            <p:nvPr/>
          </p:nvSpPr>
          <p:spPr bwMode="auto">
            <a:xfrm>
              <a:off x="1986975" y="3258400"/>
              <a:ext cx="63050" cy="25225"/>
            </a:xfrm>
            <a:custGeom>
              <a:avLst/>
              <a:gdLst>
                <a:gd name="T0" fmla="*/ 0 w 2522"/>
                <a:gd name="T1" fmla="*/ 0 h 1009"/>
                <a:gd name="T2" fmla="*/ 2522 w 2522"/>
                <a:gd name="T3" fmla="*/ 1009 h 1009"/>
              </a:gdLst>
              <a:ahLst/>
              <a:cxnLst/>
              <a:rect l="T0" t="T1" r="T2" b="T3"/>
              <a:pathLst>
                <a:path w="2522" h="1009" extrusionOk="0">
                  <a:moveTo>
                    <a:pt x="205" y="1"/>
                  </a:moveTo>
                  <a:cubicBezTo>
                    <a:pt x="92" y="1"/>
                    <a:pt x="1" y="115"/>
                    <a:pt x="47" y="230"/>
                  </a:cubicBezTo>
                  <a:cubicBezTo>
                    <a:pt x="293" y="661"/>
                    <a:pt x="724" y="970"/>
                    <a:pt x="1217" y="1000"/>
                  </a:cubicBezTo>
                  <a:cubicBezTo>
                    <a:pt x="1259" y="1006"/>
                    <a:pt x="1303" y="1008"/>
                    <a:pt x="1346" y="1008"/>
                  </a:cubicBezTo>
                  <a:cubicBezTo>
                    <a:pt x="1557" y="1008"/>
                    <a:pt x="1778" y="948"/>
                    <a:pt x="1957" y="846"/>
                  </a:cubicBezTo>
                  <a:cubicBezTo>
                    <a:pt x="2172" y="723"/>
                    <a:pt x="2295" y="569"/>
                    <a:pt x="2449" y="384"/>
                  </a:cubicBezTo>
                  <a:cubicBezTo>
                    <a:pt x="2522" y="288"/>
                    <a:pt x="2462" y="211"/>
                    <a:pt x="2389" y="211"/>
                  </a:cubicBezTo>
                  <a:cubicBezTo>
                    <a:pt x="2368" y="211"/>
                    <a:pt x="2347" y="217"/>
                    <a:pt x="2326" y="230"/>
                  </a:cubicBezTo>
                  <a:cubicBezTo>
                    <a:pt x="2172" y="323"/>
                    <a:pt x="1987" y="384"/>
                    <a:pt x="1803" y="415"/>
                  </a:cubicBezTo>
                  <a:cubicBezTo>
                    <a:pt x="1679" y="415"/>
                    <a:pt x="1556" y="429"/>
                    <a:pt x="1433" y="429"/>
                  </a:cubicBezTo>
                  <a:cubicBezTo>
                    <a:pt x="1371" y="429"/>
                    <a:pt x="1310" y="425"/>
                    <a:pt x="1248" y="415"/>
                  </a:cubicBezTo>
                  <a:cubicBezTo>
                    <a:pt x="940" y="384"/>
                    <a:pt x="570" y="261"/>
                    <a:pt x="324" y="45"/>
                  </a:cubicBezTo>
                  <a:cubicBezTo>
                    <a:pt x="285" y="14"/>
                    <a:pt x="243" y="1"/>
                    <a:pt x="205" y="1"/>
                  </a:cubicBezTo>
                  <a:close/>
                </a:path>
              </a:pathLst>
            </a:custGeom>
            <a:solidFill>
              <a:srgbClr val="2C0D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48" name="Google Shape;1481;p37">
              <a:extLst>
                <a:ext uri="{FF2B5EF4-FFF2-40B4-BE49-F238E27FC236}">
                  <a16:creationId xmlns:a16="http://schemas.microsoft.com/office/drawing/2014/main" id="{BC33A810-8F59-B58E-F065-48CF790ED8A9}"/>
                </a:ext>
              </a:extLst>
            </p:cNvPr>
            <p:cNvSpPr>
              <a:spLocks noChangeArrowheads="1"/>
            </p:cNvSpPr>
            <p:nvPr/>
          </p:nvSpPr>
          <p:spPr bwMode="auto">
            <a:xfrm>
              <a:off x="1717025" y="3306500"/>
              <a:ext cx="210275" cy="204125"/>
            </a:xfrm>
            <a:custGeom>
              <a:avLst/>
              <a:gdLst>
                <a:gd name="T0" fmla="*/ 0 w 8411"/>
                <a:gd name="T1" fmla="*/ 0 h 8165"/>
                <a:gd name="T2" fmla="*/ 8411 w 8411"/>
                <a:gd name="T3" fmla="*/ 8165 h 8165"/>
              </a:gdLst>
              <a:ahLst/>
              <a:cxnLst/>
              <a:rect l="T0" t="T1" r="T2" b="T3"/>
              <a:pathLst>
                <a:path w="8411" h="8165" extrusionOk="0">
                  <a:moveTo>
                    <a:pt x="2249" y="1"/>
                  </a:moveTo>
                  <a:cubicBezTo>
                    <a:pt x="2249" y="1"/>
                    <a:pt x="0" y="5145"/>
                    <a:pt x="2003" y="8164"/>
                  </a:cubicBezTo>
                  <a:lnTo>
                    <a:pt x="8411" y="6070"/>
                  </a:lnTo>
                  <a:lnTo>
                    <a:pt x="7363" y="463"/>
                  </a:lnTo>
                  <a:lnTo>
                    <a:pt x="2249" y="1"/>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49" name="Google Shape;1482;p37">
              <a:extLst>
                <a:ext uri="{FF2B5EF4-FFF2-40B4-BE49-F238E27FC236}">
                  <a16:creationId xmlns:a16="http://schemas.microsoft.com/office/drawing/2014/main" id="{BA1C70C0-C1AA-6586-E2B1-69710A35B918}"/>
                </a:ext>
              </a:extLst>
            </p:cNvPr>
            <p:cNvSpPr>
              <a:spLocks noChangeArrowheads="1"/>
            </p:cNvSpPr>
            <p:nvPr/>
          </p:nvSpPr>
          <p:spPr bwMode="auto">
            <a:xfrm>
              <a:off x="922975" y="3247200"/>
              <a:ext cx="795625" cy="486775"/>
            </a:xfrm>
            <a:custGeom>
              <a:avLst/>
              <a:gdLst>
                <a:gd name="T0" fmla="*/ 0 w 31825"/>
                <a:gd name="T1" fmla="*/ 0 h 19471"/>
                <a:gd name="T2" fmla="*/ 31825 w 31825"/>
                <a:gd name="T3" fmla="*/ 19471 h 19471"/>
              </a:gdLst>
              <a:ahLst/>
              <a:cxnLst/>
              <a:rect l="T0" t="T1" r="T2" b="T3"/>
              <a:pathLst>
                <a:path w="31825" h="19471" extrusionOk="0">
                  <a:moveTo>
                    <a:pt x="2065" y="0"/>
                  </a:moveTo>
                  <a:lnTo>
                    <a:pt x="0" y="19101"/>
                  </a:lnTo>
                  <a:cubicBezTo>
                    <a:pt x="911" y="19359"/>
                    <a:pt x="2202" y="19470"/>
                    <a:pt x="3745" y="19470"/>
                  </a:cubicBezTo>
                  <a:cubicBezTo>
                    <a:pt x="13056" y="19470"/>
                    <a:pt x="31578" y="15435"/>
                    <a:pt x="31578" y="15435"/>
                  </a:cubicBezTo>
                  <a:lnTo>
                    <a:pt x="31824" y="2496"/>
                  </a:lnTo>
                  <a:cubicBezTo>
                    <a:pt x="31824" y="2496"/>
                    <a:pt x="12909" y="308"/>
                    <a:pt x="2065"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50" name="Google Shape;1483;p37">
              <a:extLst>
                <a:ext uri="{FF2B5EF4-FFF2-40B4-BE49-F238E27FC236}">
                  <a16:creationId xmlns:a16="http://schemas.microsoft.com/office/drawing/2014/main" id="{84071452-FCA8-CB68-7883-9A2966555F8B}"/>
                </a:ext>
              </a:extLst>
            </p:cNvPr>
            <p:cNvSpPr>
              <a:spLocks noChangeArrowheads="1"/>
            </p:cNvSpPr>
            <p:nvPr/>
          </p:nvSpPr>
          <p:spPr bwMode="auto">
            <a:xfrm>
              <a:off x="1112625" y="2444100"/>
              <a:ext cx="565150" cy="1011625"/>
            </a:xfrm>
            <a:custGeom>
              <a:avLst/>
              <a:gdLst>
                <a:gd name="T0" fmla="*/ 0 w 22606"/>
                <a:gd name="T1" fmla="*/ 0 h 40465"/>
                <a:gd name="T2" fmla="*/ 22606 w 22606"/>
                <a:gd name="T3" fmla="*/ 40465 h 40465"/>
              </a:gdLst>
              <a:ahLst/>
              <a:cxnLst/>
              <a:rect l="T0" t="T1" r="T2" b="T3"/>
              <a:pathLst>
                <a:path w="22606" h="40465" extrusionOk="0">
                  <a:moveTo>
                    <a:pt x="791" y="1"/>
                  </a:moveTo>
                  <a:cubicBezTo>
                    <a:pt x="688" y="1"/>
                    <a:pt x="599" y="162"/>
                    <a:pt x="702" y="239"/>
                  </a:cubicBezTo>
                  <a:cubicBezTo>
                    <a:pt x="2488" y="1656"/>
                    <a:pt x="3936" y="3566"/>
                    <a:pt x="5076" y="5538"/>
                  </a:cubicBezTo>
                  <a:cubicBezTo>
                    <a:pt x="6062" y="7325"/>
                    <a:pt x="6832" y="9204"/>
                    <a:pt x="7417" y="11176"/>
                  </a:cubicBezTo>
                  <a:cubicBezTo>
                    <a:pt x="7695" y="12161"/>
                    <a:pt x="7910" y="13178"/>
                    <a:pt x="8095" y="14195"/>
                  </a:cubicBezTo>
                  <a:cubicBezTo>
                    <a:pt x="8188" y="14718"/>
                    <a:pt x="8342" y="15211"/>
                    <a:pt x="8434" y="15735"/>
                  </a:cubicBezTo>
                  <a:cubicBezTo>
                    <a:pt x="8588" y="16351"/>
                    <a:pt x="8588" y="17060"/>
                    <a:pt x="8650" y="17707"/>
                  </a:cubicBezTo>
                  <a:cubicBezTo>
                    <a:pt x="8927" y="22851"/>
                    <a:pt x="8218" y="27965"/>
                    <a:pt x="7541" y="33049"/>
                  </a:cubicBezTo>
                  <a:cubicBezTo>
                    <a:pt x="7541" y="33141"/>
                    <a:pt x="7541" y="33264"/>
                    <a:pt x="7602" y="33326"/>
                  </a:cubicBezTo>
                  <a:cubicBezTo>
                    <a:pt x="6216" y="34312"/>
                    <a:pt x="4891" y="35359"/>
                    <a:pt x="3628" y="36468"/>
                  </a:cubicBezTo>
                  <a:cubicBezTo>
                    <a:pt x="2334" y="37608"/>
                    <a:pt x="1256" y="38933"/>
                    <a:pt x="116" y="40227"/>
                  </a:cubicBezTo>
                  <a:cubicBezTo>
                    <a:pt x="0" y="40320"/>
                    <a:pt x="94" y="40465"/>
                    <a:pt x="213" y="40465"/>
                  </a:cubicBezTo>
                  <a:cubicBezTo>
                    <a:pt x="252" y="40465"/>
                    <a:pt x="294" y="40449"/>
                    <a:pt x="332" y="40412"/>
                  </a:cubicBezTo>
                  <a:cubicBezTo>
                    <a:pt x="1503" y="39210"/>
                    <a:pt x="2858" y="38193"/>
                    <a:pt x="4152" y="37115"/>
                  </a:cubicBezTo>
                  <a:cubicBezTo>
                    <a:pt x="5076" y="36314"/>
                    <a:pt x="6062" y="35544"/>
                    <a:pt x="7048" y="34805"/>
                  </a:cubicBezTo>
                  <a:cubicBezTo>
                    <a:pt x="6986" y="34897"/>
                    <a:pt x="6925" y="34989"/>
                    <a:pt x="6863" y="35082"/>
                  </a:cubicBezTo>
                  <a:cubicBezTo>
                    <a:pt x="6524" y="35513"/>
                    <a:pt x="6216" y="35975"/>
                    <a:pt x="5970" y="36437"/>
                  </a:cubicBezTo>
                  <a:cubicBezTo>
                    <a:pt x="5477" y="37423"/>
                    <a:pt x="5107" y="38471"/>
                    <a:pt x="4706" y="39518"/>
                  </a:cubicBezTo>
                  <a:cubicBezTo>
                    <a:pt x="4665" y="39600"/>
                    <a:pt x="4761" y="39682"/>
                    <a:pt x="4848" y="39682"/>
                  </a:cubicBezTo>
                  <a:cubicBezTo>
                    <a:pt x="4891" y="39682"/>
                    <a:pt x="4932" y="39662"/>
                    <a:pt x="4953" y="39611"/>
                  </a:cubicBezTo>
                  <a:cubicBezTo>
                    <a:pt x="5415" y="38625"/>
                    <a:pt x="6031" y="37731"/>
                    <a:pt x="6647" y="36838"/>
                  </a:cubicBezTo>
                  <a:cubicBezTo>
                    <a:pt x="6986" y="36407"/>
                    <a:pt x="7263" y="35944"/>
                    <a:pt x="7602" y="35482"/>
                  </a:cubicBezTo>
                  <a:cubicBezTo>
                    <a:pt x="7756" y="35267"/>
                    <a:pt x="7910" y="35082"/>
                    <a:pt x="8064" y="34866"/>
                  </a:cubicBezTo>
                  <a:cubicBezTo>
                    <a:pt x="8188" y="34712"/>
                    <a:pt x="8311" y="34558"/>
                    <a:pt x="8403" y="34435"/>
                  </a:cubicBezTo>
                  <a:cubicBezTo>
                    <a:pt x="9451" y="34527"/>
                    <a:pt x="10467" y="34620"/>
                    <a:pt x="11484" y="34681"/>
                  </a:cubicBezTo>
                  <a:cubicBezTo>
                    <a:pt x="13302" y="34805"/>
                    <a:pt x="15119" y="34866"/>
                    <a:pt x="16937" y="34866"/>
                  </a:cubicBezTo>
                  <a:cubicBezTo>
                    <a:pt x="17861" y="34866"/>
                    <a:pt x="18785" y="34866"/>
                    <a:pt x="19709" y="34805"/>
                  </a:cubicBezTo>
                  <a:cubicBezTo>
                    <a:pt x="20603" y="34712"/>
                    <a:pt x="21527" y="34620"/>
                    <a:pt x="22420" y="34620"/>
                  </a:cubicBezTo>
                  <a:cubicBezTo>
                    <a:pt x="22605" y="34589"/>
                    <a:pt x="22605" y="34343"/>
                    <a:pt x="22420" y="34343"/>
                  </a:cubicBezTo>
                  <a:cubicBezTo>
                    <a:pt x="22306" y="34346"/>
                    <a:pt x="22191" y="34347"/>
                    <a:pt x="22076" y="34347"/>
                  </a:cubicBezTo>
                  <a:cubicBezTo>
                    <a:pt x="21143" y="34347"/>
                    <a:pt x="20211" y="34247"/>
                    <a:pt x="19278" y="34219"/>
                  </a:cubicBezTo>
                  <a:cubicBezTo>
                    <a:pt x="17461" y="34127"/>
                    <a:pt x="15643" y="34034"/>
                    <a:pt x="13825" y="33942"/>
                  </a:cubicBezTo>
                  <a:cubicBezTo>
                    <a:pt x="12008" y="33850"/>
                    <a:pt x="10190" y="33696"/>
                    <a:pt x="8342" y="33572"/>
                  </a:cubicBezTo>
                  <a:lnTo>
                    <a:pt x="8311" y="33572"/>
                  </a:lnTo>
                  <a:cubicBezTo>
                    <a:pt x="8311" y="33542"/>
                    <a:pt x="8280" y="33480"/>
                    <a:pt x="8249" y="33449"/>
                  </a:cubicBezTo>
                  <a:cubicBezTo>
                    <a:pt x="8249" y="33418"/>
                    <a:pt x="8218" y="33388"/>
                    <a:pt x="8188" y="33357"/>
                  </a:cubicBezTo>
                  <a:cubicBezTo>
                    <a:pt x="8218" y="33326"/>
                    <a:pt x="8249" y="33264"/>
                    <a:pt x="8249" y="33233"/>
                  </a:cubicBezTo>
                  <a:cubicBezTo>
                    <a:pt x="8650" y="30276"/>
                    <a:pt x="9019" y="27318"/>
                    <a:pt x="9204" y="24361"/>
                  </a:cubicBezTo>
                  <a:cubicBezTo>
                    <a:pt x="9358" y="21773"/>
                    <a:pt x="9389" y="19155"/>
                    <a:pt x="9081" y="16536"/>
                  </a:cubicBezTo>
                  <a:cubicBezTo>
                    <a:pt x="9050" y="16197"/>
                    <a:pt x="9019" y="15889"/>
                    <a:pt x="9019" y="15550"/>
                  </a:cubicBezTo>
                  <a:cubicBezTo>
                    <a:pt x="8989" y="15273"/>
                    <a:pt x="8989" y="15026"/>
                    <a:pt x="8989" y="14780"/>
                  </a:cubicBezTo>
                  <a:cubicBezTo>
                    <a:pt x="8958" y="14256"/>
                    <a:pt x="8835" y="13733"/>
                    <a:pt x="8742" y="13209"/>
                  </a:cubicBezTo>
                  <a:cubicBezTo>
                    <a:pt x="8527" y="12161"/>
                    <a:pt x="8249" y="11145"/>
                    <a:pt x="7910" y="10159"/>
                  </a:cubicBezTo>
                  <a:cubicBezTo>
                    <a:pt x="7263" y="8156"/>
                    <a:pt x="6339" y="6216"/>
                    <a:pt x="5169" y="4460"/>
                  </a:cubicBezTo>
                  <a:cubicBezTo>
                    <a:pt x="3967" y="2734"/>
                    <a:pt x="2519" y="1286"/>
                    <a:pt x="856" y="23"/>
                  </a:cubicBezTo>
                  <a:cubicBezTo>
                    <a:pt x="835" y="8"/>
                    <a:pt x="813" y="1"/>
                    <a:pt x="791" y="1"/>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51" name="Google Shape;1484;p37">
              <a:extLst>
                <a:ext uri="{FF2B5EF4-FFF2-40B4-BE49-F238E27FC236}">
                  <a16:creationId xmlns:a16="http://schemas.microsoft.com/office/drawing/2014/main" id="{06980825-2977-752C-27A5-7BBA7CC8AA22}"/>
                </a:ext>
              </a:extLst>
            </p:cNvPr>
            <p:cNvSpPr>
              <a:spLocks noChangeArrowheads="1"/>
            </p:cNvSpPr>
            <p:nvPr/>
          </p:nvSpPr>
          <p:spPr bwMode="auto">
            <a:xfrm>
              <a:off x="1085250" y="3640000"/>
              <a:ext cx="584050" cy="95600"/>
            </a:xfrm>
            <a:custGeom>
              <a:avLst/>
              <a:gdLst>
                <a:gd name="T0" fmla="*/ 0 w 23362"/>
                <a:gd name="T1" fmla="*/ 0 h 3824"/>
                <a:gd name="T2" fmla="*/ 23362 w 23362"/>
                <a:gd name="T3" fmla="*/ 3824 h 3824"/>
              </a:gdLst>
              <a:ahLst/>
              <a:cxnLst/>
              <a:rect l="T0" t="T1" r="T2" b="T3"/>
              <a:pathLst>
                <a:path w="23362" h="3824" extrusionOk="0">
                  <a:moveTo>
                    <a:pt x="23115" y="0"/>
                  </a:moveTo>
                  <a:cubicBezTo>
                    <a:pt x="21451" y="216"/>
                    <a:pt x="19757" y="339"/>
                    <a:pt x="18093" y="524"/>
                  </a:cubicBezTo>
                  <a:cubicBezTo>
                    <a:pt x="15167" y="863"/>
                    <a:pt x="12271" y="1294"/>
                    <a:pt x="9344" y="1725"/>
                  </a:cubicBezTo>
                  <a:cubicBezTo>
                    <a:pt x="7866" y="1910"/>
                    <a:pt x="6387" y="2126"/>
                    <a:pt x="4908" y="2341"/>
                  </a:cubicBezTo>
                  <a:cubicBezTo>
                    <a:pt x="4199" y="2465"/>
                    <a:pt x="3460" y="2557"/>
                    <a:pt x="2752" y="2649"/>
                  </a:cubicBezTo>
                  <a:cubicBezTo>
                    <a:pt x="2012" y="2773"/>
                    <a:pt x="1273" y="2834"/>
                    <a:pt x="533" y="2988"/>
                  </a:cubicBezTo>
                  <a:cubicBezTo>
                    <a:pt x="0" y="3107"/>
                    <a:pt x="122" y="3824"/>
                    <a:pt x="598" y="3824"/>
                  </a:cubicBezTo>
                  <a:cubicBezTo>
                    <a:pt x="617" y="3824"/>
                    <a:pt x="637" y="3822"/>
                    <a:pt x="657" y="3820"/>
                  </a:cubicBezTo>
                  <a:cubicBezTo>
                    <a:pt x="1488" y="3759"/>
                    <a:pt x="2320" y="3604"/>
                    <a:pt x="3183" y="3481"/>
                  </a:cubicBezTo>
                  <a:cubicBezTo>
                    <a:pt x="3984" y="3358"/>
                    <a:pt x="4816" y="3235"/>
                    <a:pt x="5617" y="3112"/>
                  </a:cubicBezTo>
                  <a:cubicBezTo>
                    <a:pt x="8543" y="2680"/>
                    <a:pt x="11470" y="2280"/>
                    <a:pt x="14397" y="1848"/>
                  </a:cubicBezTo>
                  <a:cubicBezTo>
                    <a:pt x="15875" y="1633"/>
                    <a:pt x="17323" y="1386"/>
                    <a:pt x="18802" y="1109"/>
                  </a:cubicBezTo>
                  <a:cubicBezTo>
                    <a:pt x="20250" y="863"/>
                    <a:pt x="21698" y="524"/>
                    <a:pt x="23146" y="308"/>
                  </a:cubicBezTo>
                  <a:cubicBezTo>
                    <a:pt x="23361" y="277"/>
                    <a:pt x="23300" y="0"/>
                    <a:pt x="23115" y="0"/>
                  </a:cubicBezTo>
                  <a:close/>
                </a:path>
              </a:pathLst>
            </a:cu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52" name="Google Shape;1485;p37">
              <a:extLst>
                <a:ext uri="{FF2B5EF4-FFF2-40B4-BE49-F238E27FC236}">
                  <a16:creationId xmlns:a16="http://schemas.microsoft.com/office/drawing/2014/main" id="{DE4D0C65-EA8B-281F-0192-F93870E67468}"/>
                </a:ext>
              </a:extLst>
            </p:cNvPr>
            <p:cNvSpPr>
              <a:spLocks noChangeArrowheads="1"/>
            </p:cNvSpPr>
            <p:nvPr/>
          </p:nvSpPr>
          <p:spPr bwMode="auto">
            <a:xfrm>
              <a:off x="1426675" y="3662175"/>
              <a:ext cx="198400" cy="771475"/>
            </a:xfrm>
            <a:custGeom>
              <a:avLst/>
              <a:gdLst>
                <a:gd name="T0" fmla="*/ 0 w 7936"/>
                <a:gd name="T1" fmla="*/ 0 h 30859"/>
                <a:gd name="T2" fmla="*/ 7936 w 7936"/>
                <a:gd name="T3" fmla="*/ 30859 h 30859"/>
              </a:gdLst>
              <a:ahLst/>
              <a:cxnLst/>
              <a:rect l="T0" t="T1" r="T2" b="T3"/>
              <a:pathLst>
                <a:path w="7936" h="30859" extrusionOk="0">
                  <a:moveTo>
                    <a:pt x="7755" y="0"/>
                  </a:moveTo>
                  <a:cubicBezTo>
                    <a:pt x="7688" y="0"/>
                    <a:pt x="7623" y="32"/>
                    <a:pt x="7610" y="99"/>
                  </a:cubicBezTo>
                  <a:cubicBezTo>
                    <a:pt x="7240" y="2348"/>
                    <a:pt x="6839" y="4628"/>
                    <a:pt x="6408" y="6846"/>
                  </a:cubicBezTo>
                  <a:cubicBezTo>
                    <a:pt x="5607" y="10820"/>
                    <a:pt x="4683" y="14763"/>
                    <a:pt x="3635" y="18676"/>
                  </a:cubicBezTo>
                  <a:cubicBezTo>
                    <a:pt x="3112" y="20647"/>
                    <a:pt x="2557" y="22588"/>
                    <a:pt x="1941" y="24529"/>
                  </a:cubicBezTo>
                  <a:cubicBezTo>
                    <a:pt x="1664" y="25515"/>
                    <a:pt x="1356" y="26470"/>
                    <a:pt x="1017" y="27456"/>
                  </a:cubicBezTo>
                  <a:cubicBezTo>
                    <a:pt x="709" y="28411"/>
                    <a:pt x="370" y="29366"/>
                    <a:pt x="62" y="30351"/>
                  </a:cubicBezTo>
                  <a:cubicBezTo>
                    <a:pt x="0" y="30567"/>
                    <a:pt x="154" y="30783"/>
                    <a:pt x="370" y="30844"/>
                  </a:cubicBezTo>
                  <a:cubicBezTo>
                    <a:pt x="407" y="30854"/>
                    <a:pt x="443" y="30858"/>
                    <a:pt x="477" y="30858"/>
                  </a:cubicBezTo>
                  <a:cubicBezTo>
                    <a:pt x="669" y="30858"/>
                    <a:pt x="811" y="30719"/>
                    <a:pt x="863" y="30536"/>
                  </a:cubicBezTo>
                  <a:cubicBezTo>
                    <a:pt x="1294" y="29489"/>
                    <a:pt x="1633" y="28380"/>
                    <a:pt x="2003" y="27271"/>
                  </a:cubicBezTo>
                  <a:cubicBezTo>
                    <a:pt x="2342" y="26192"/>
                    <a:pt x="2680" y="25114"/>
                    <a:pt x="3019" y="24005"/>
                  </a:cubicBezTo>
                  <a:cubicBezTo>
                    <a:pt x="4190" y="20093"/>
                    <a:pt x="5176" y="16149"/>
                    <a:pt x="6008" y="12144"/>
                  </a:cubicBezTo>
                  <a:cubicBezTo>
                    <a:pt x="6809" y="8170"/>
                    <a:pt x="7517" y="4165"/>
                    <a:pt x="7918" y="160"/>
                  </a:cubicBezTo>
                  <a:cubicBezTo>
                    <a:pt x="7935" y="56"/>
                    <a:pt x="7843" y="0"/>
                    <a:pt x="7755"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53" name="Google Shape;1486;p37">
              <a:extLst>
                <a:ext uri="{FF2B5EF4-FFF2-40B4-BE49-F238E27FC236}">
                  <a16:creationId xmlns:a16="http://schemas.microsoft.com/office/drawing/2014/main" id="{2F74FA43-6F99-0D6F-B6EE-A8BC339C1555}"/>
                </a:ext>
              </a:extLst>
            </p:cNvPr>
            <p:cNvSpPr>
              <a:spLocks noChangeArrowheads="1"/>
            </p:cNvSpPr>
            <p:nvPr/>
          </p:nvSpPr>
          <p:spPr bwMode="auto">
            <a:xfrm>
              <a:off x="1056975" y="3827775"/>
              <a:ext cx="399750" cy="113375"/>
            </a:xfrm>
            <a:custGeom>
              <a:avLst/>
              <a:gdLst>
                <a:gd name="T0" fmla="*/ 0 w 15990"/>
                <a:gd name="T1" fmla="*/ 0 h 4535"/>
                <a:gd name="T2" fmla="*/ 15990 w 15990"/>
                <a:gd name="T3" fmla="*/ 4535 h 4535"/>
              </a:gdLst>
              <a:ahLst/>
              <a:cxnLst/>
              <a:rect l="T0" t="T1" r="T2" b="T3"/>
              <a:pathLst>
                <a:path w="15990" h="4535" extrusionOk="0">
                  <a:moveTo>
                    <a:pt x="1390" y="0"/>
                  </a:moveTo>
                  <a:cubicBezTo>
                    <a:pt x="1182" y="0"/>
                    <a:pt x="1010" y="98"/>
                    <a:pt x="956" y="314"/>
                  </a:cubicBezTo>
                  <a:cubicBezTo>
                    <a:pt x="894" y="499"/>
                    <a:pt x="1017" y="807"/>
                    <a:pt x="1264" y="838"/>
                  </a:cubicBezTo>
                  <a:cubicBezTo>
                    <a:pt x="2311" y="961"/>
                    <a:pt x="3359" y="1115"/>
                    <a:pt x="4406" y="1238"/>
                  </a:cubicBezTo>
                  <a:cubicBezTo>
                    <a:pt x="6224" y="1485"/>
                    <a:pt x="8072" y="1731"/>
                    <a:pt x="9890" y="1978"/>
                  </a:cubicBezTo>
                  <a:cubicBezTo>
                    <a:pt x="10814" y="2101"/>
                    <a:pt x="11738" y="2193"/>
                    <a:pt x="12663" y="2286"/>
                  </a:cubicBezTo>
                  <a:cubicBezTo>
                    <a:pt x="13618" y="2347"/>
                    <a:pt x="14542" y="2409"/>
                    <a:pt x="15497" y="2532"/>
                  </a:cubicBezTo>
                  <a:cubicBezTo>
                    <a:pt x="15466" y="2563"/>
                    <a:pt x="15404" y="2594"/>
                    <a:pt x="15404" y="2655"/>
                  </a:cubicBezTo>
                  <a:cubicBezTo>
                    <a:pt x="15312" y="2902"/>
                    <a:pt x="15250" y="3117"/>
                    <a:pt x="15189" y="3364"/>
                  </a:cubicBezTo>
                  <a:cubicBezTo>
                    <a:pt x="15158" y="3487"/>
                    <a:pt x="15096" y="3580"/>
                    <a:pt x="15035" y="3672"/>
                  </a:cubicBezTo>
                  <a:cubicBezTo>
                    <a:pt x="14049" y="3549"/>
                    <a:pt x="13063" y="3426"/>
                    <a:pt x="12077" y="3272"/>
                  </a:cubicBezTo>
                  <a:cubicBezTo>
                    <a:pt x="10136" y="2994"/>
                    <a:pt x="8196" y="2655"/>
                    <a:pt x="6255" y="2224"/>
                  </a:cubicBezTo>
                  <a:cubicBezTo>
                    <a:pt x="5300" y="2008"/>
                    <a:pt x="4314" y="1793"/>
                    <a:pt x="3359" y="1577"/>
                  </a:cubicBezTo>
                  <a:cubicBezTo>
                    <a:pt x="2897" y="1454"/>
                    <a:pt x="2404" y="1331"/>
                    <a:pt x="1942" y="1207"/>
                  </a:cubicBezTo>
                  <a:cubicBezTo>
                    <a:pt x="1480" y="1084"/>
                    <a:pt x="1017" y="899"/>
                    <a:pt x="525" y="869"/>
                  </a:cubicBezTo>
                  <a:cubicBezTo>
                    <a:pt x="124" y="869"/>
                    <a:pt x="1" y="1423"/>
                    <a:pt x="340" y="1608"/>
                  </a:cubicBezTo>
                  <a:cubicBezTo>
                    <a:pt x="833" y="1854"/>
                    <a:pt x="1449" y="1947"/>
                    <a:pt x="1973" y="2101"/>
                  </a:cubicBezTo>
                  <a:cubicBezTo>
                    <a:pt x="2527" y="2224"/>
                    <a:pt x="3051" y="2378"/>
                    <a:pt x="3605" y="2501"/>
                  </a:cubicBezTo>
                  <a:cubicBezTo>
                    <a:pt x="5515" y="2963"/>
                    <a:pt x="7456" y="3364"/>
                    <a:pt x="9397" y="3703"/>
                  </a:cubicBezTo>
                  <a:cubicBezTo>
                    <a:pt x="11338" y="4042"/>
                    <a:pt x="13309" y="4381"/>
                    <a:pt x="15281" y="4535"/>
                  </a:cubicBezTo>
                  <a:cubicBezTo>
                    <a:pt x="15466" y="4535"/>
                    <a:pt x="15651" y="4381"/>
                    <a:pt x="15682" y="4227"/>
                  </a:cubicBezTo>
                  <a:cubicBezTo>
                    <a:pt x="15743" y="3980"/>
                    <a:pt x="15712" y="3734"/>
                    <a:pt x="15774" y="3518"/>
                  </a:cubicBezTo>
                  <a:cubicBezTo>
                    <a:pt x="15836" y="3272"/>
                    <a:pt x="15897" y="3056"/>
                    <a:pt x="15928" y="2809"/>
                  </a:cubicBezTo>
                  <a:cubicBezTo>
                    <a:pt x="15990" y="2594"/>
                    <a:pt x="15836" y="2471"/>
                    <a:pt x="15651" y="2471"/>
                  </a:cubicBezTo>
                  <a:cubicBezTo>
                    <a:pt x="15774" y="2378"/>
                    <a:pt x="15774" y="2193"/>
                    <a:pt x="15589" y="2162"/>
                  </a:cubicBezTo>
                  <a:cubicBezTo>
                    <a:pt x="14542" y="2008"/>
                    <a:pt x="13525" y="1762"/>
                    <a:pt x="12478" y="1577"/>
                  </a:cubicBezTo>
                  <a:cubicBezTo>
                    <a:pt x="10660" y="1238"/>
                    <a:pt x="8842" y="992"/>
                    <a:pt x="7025" y="745"/>
                  </a:cubicBezTo>
                  <a:cubicBezTo>
                    <a:pt x="5176" y="499"/>
                    <a:pt x="3328" y="222"/>
                    <a:pt x="1480" y="6"/>
                  </a:cubicBezTo>
                  <a:cubicBezTo>
                    <a:pt x="1449" y="2"/>
                    <a:pt x="1419" y="0"/>
                    <a:pt x="1390"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54" name="Google Shape;1487;p37">
              <a:extLst>
                <a:ext uri="{FF2B5EF4-FFF2-40B4-BE49-F238E27FC236}">
                  <a16:creationId xmlns:a16="http://schemas.microsoft.com/office/drawing/2014/main" id="{70B8F4A6-E321-E88A-3B12-27824AA2BD86}"/>
                </a:ext>
              </a:extLst>
            </p:cNvPr>
            <p:cNvSpPr>
              <a:spLocks noChangeArrowheads="1"/>
            </p:cNvSpPr>
            <p:nvPr/>
          </p:nvSpPr>
          <p:spPr bwMode="auto">
            <a:xfrm>
              <a:off x="2303125" y="3662325"/>
              <a:ext cx="127100" cy="81050"/>
            </a:xfrm>
            <a:custGeom>
              <a:avLst/>
              <a:gdLst>
                <a:gd name="T0" fmla="*/ 0 w 5084"/>
                <a:gd name="T1" fmla="*/ 0 h 3242"/>
                <a:gd name="T2" fmla="*/ 5084 w 5084"/>
                <a:gd name="T3" fmla="*/ 3242 h 3242"/>
              </a:gdLst>
              <a:ahLst/>
              <a:cxnLst/>
              <a:rect l="T0" t="T1" r="T2" b="T3"/>
              <a:pathLst>
                <a:path w="5084" h="3242" extrusionOk="0">
                  <a:moveTo>
                    <a:pt x="4375" y="0"/>
                  </a:moveTo>
                  <a:cubicBezTo>
                    <a:pt x="4067" y="93"/>
                    <a:pt x="3759" y="216"/>
                    <a:pt x="3451" y="309"/>
                  </a:cubicBezTo>
                  <a:cubicBezTo>
                    <a:pt x="2896" y="463"/>
                    <a:pt x="2342" y="647"/>
                    <a:pt x="1787" y="801"/>
                  </a:cubicBezTo>
                  <a:cubicBezTo>
                    <a:pt x="1264" y="955"/>
                    <a:pt x="740" y="1079"/>
                    <a:pt x="247" y="1294"/>
                  </a:cubicBezTo>
                  <a:cubicBezTo>
                    <a:pt x="1" y="1418"/>
                    <a:pt x="62" y="1726"/>
                    <a:pt x="247" y="1849"/>
                  </a:cubicBezTo>
                  <a:cubicBezTo>
                    <a:pt x="586" y="2095"/>
                    <a:pt x="771" y="2588"/>
                    <a:pt x="894" y="2989"/>
                  </a:cubicBezTo>
                  <a:cubicBezTo>
                    <a:pt x="921" y="3150"/>
                    <a:pt x="1065" y="3241"/>
                    <a:pt x="1224" y="3241"/>
                  </a:cubicBezTo>
                  <a:cubicBezTo>
                    <a:pt x="1248" y="3241"/>
                    <a:pt x="1271" y="3239"/>
                    <a:pt x="1294" y="3235"/>
                  </a:cubicBezTo>
                  <a:cubicBezTo>
                    <a:pt x="2434" y="2927"/>
                    <a:pt x="3574" y="2557"/>
                    <a:pt x="4714" y="2188"/>
                  </a:cubicBezTo>
                  <a:cubicBezTo>
                    <a:pt x="4837" y="2157"/>
                    <a:pt x="4961" y="2126"/>
                    <a:pt x="5084" y="2065"/>
                  </a:cubicBezTo>
                  <a:cubicBezTo>
                    <a:pt x="4991" y="1849"/>
                    <a:pt x="4930" y="1602"/>
                    <a:pt x="4837" y="1356"/>
                  </a:cubicBezTo>
                  <a:lnTo>
                    <a:pt x="4498" y="1448"/>
                  </a:lnTo>
                  <a:cubicBezTo>
                    <a:pt x="3482" y="1787"/>
                    <a:pt x="2404" y="2095"/>
                    <a:pt x="1387" y="2496"/>
                  </a:cubicBezTo>
                  <a:cubicBezTo>
                    <a:pt x="1294" y="2342"/>
                    <a:pt x="1233" y="2188"/>
                    <a:pt x="1140" y="2034"/>
                  </a:cubicBezTo>
                  <a:cubicBezTo>
                    <a:pt x="1079" y="1941"/>
                    <a:pt x="1017" y="1849"/>
                    <a:pt x="956" y="1787"/>
                  </a:cubicBezTo>
                  <a:cubicBezTo>
                    <a:pt x="1325" y="1695"/>
                    <a:pt x="1695" y="1572"/>
                    <a:pt x="2065" y="1448"/>
                  </a:cubicBezTo>
                  <a:cubicBezTo>
                    <a:pt x="2588" y="1264"/>
                    <a:pt x="3143" y="1109"/>
                    <a:pt x="3667" y="925"/>
                  </a:cubicBezTo>
                  <a:cubicBezTo>
                    <a:pt x="3975" y="832"/>
                    <a:pt x="4283" y="709"/>
                    <a:pt x="4591" y="586"/>
                  </a:cubicBezTo>
                  <a:cubicBezTo>
                    <a:pt x="4498" y="401"/>
                    <a:pt x="4437" y="185"/>
                    <a:pt x="4375"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4655" name="Google Shape;1488;p37">
              <a:extLst>
                <a:ext uri="{FF2B5EF4-FFF2-40B4-BE49-F238E27FC236}">
                  <a16:creationId xmlns:a16="http://schemas.microsoft.com/office/drawing/2014/main" id="{F448238B-DB30-3B12-AF80-B335C5358D7D}"/>
                </a:ext>
              </a:extLst>
            </p:cNvPr>
            <p:cNvSpPr>
              <a:spLocks noChangeArrowheads="1"/>
            </p:cNvSpPr>
            <p:nvPr/>
          </p:nvSpPr>
          <p:spPr bwMode="auto">
            <a:xfrm>
              <a:off x="2052050" y="3285700"/>
              <a:ext cx="451350" cy="137900"/>
            </a:xfrm>
            <a:custGeom>
              <a:avLst/>
              <a:gdLst>
                <a:gd name="T0" fmla="*/ 0 w 18054"/>
                <a:gd name="T1" fmla="*/ 0 h 5516"/>
                <a:gd name="T2" fmla="*/ 18054 w 18054"/>
                <a:gd name="T3" fmla="*/ 5516 h 5516"/>
              </a:gdLst>
              <a:ahLst/>
              <a:cxnLst/>
              <a:rect l="T0" t="T1" r="T2" b="T3"/>
              <a:pathLst>
                <a:path w="18054" h="5516" extrusionOk="0">
                  <a:moveTo>
                    <a:pt x="1" y="1"/>
                  </a:moveTo>
                  <a:lnTo>
                    <a:pt x="11954" y="5515"/>
                  </a:lnTo>
                  <a:lnTo>
                    <a:pt x="12323" y="5300"/>
                  </a:lnTo>
                  <a:cubicBezTo>
                    <a:pt x="13223" y="4693"/>
                    <a:pt x="14292" y="4370"/>
                    <a:pt x="15369" y="4370"/>
                  </a:cubicBezTo>
                  <a:cubicBezTo>
                    <a:pt x="15878" y="4370"/>
                    <a:pt x="16388" y="4443"/>
                    <a:pt x="16883" y="4591"/>
                  </a:cubicBezTo>
                  <a:cubicBezTo>
                    <a:pt x="16944" y="4609"/>
                    <a:pt x="17004" y="4618"/>
                    <a:pt x="17063" y="4618"/>
                  </a:cubicBezTo>
                  <a:cubicBezTo>
                    <a:pt x="17304" y="4618"/>
                    <a:pt x="17517" y="4475"/>
                    <a:pt x="17591" y="4252"/>
                  </a:cubicBezTo>
                  <a:cubicBezTo>
                    <a:pt x="18053" y="3112"/>
                    <a:pt x="17468" y="1788"/>
                    <a:pt x="16297" y="1387"/>
                  </a:cubicBezTo>
                  <a:lnTo>
                    <a:pt x="15435" y="1141"/>
                  </a:lnTo>
                  <a:cubicBezTo>
                    <a:pt x="15060" y="1039"/>
                    <a:pt x="14679" y="988"/>
                    <a:pt x="14300" y="988"/>
                  </a:cubicBezTo>
                  <a:cubicBezTo>
                    <a:pt x="13308" y="988"/>
                    <a:pt x="12334" y="1334"/>
                    <a:pt x="11553" y="2003"/>
                  </a:cubicBezTo>
                  <a:lnTo>
                    <a:pt x="1" y="1"/>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grpSp>
      <p:sp>
        <p:nvSpPr>
          <p:cNvPr id="82" name="Google Shape;1279;p32">
            <a:extLst>
              <a:ext uri="{FF2B5EF4-FFF2-40B4-BE49-F238E27FC236}">
                <a16:creationId xmlns:a16="http://schemas.microsoft.com/office/drawing/2014/main" id="{EF463444-9BAF-B16A-C316-31E5BBFC6AA7}"/>
              </a:ext>
            </a:extLst>
          </p:cNvPr>
          <p:cNvSpPr txBox="1">
            <a:spLocks/>
          </p:cNvSpPr>
          <p:nvPr/>
        </p:nvSpPr>
        <p:spPr bwMode="auto">
          <a:xfrm>
            <a:off x="3436938" y="1811338"/>
            <a:ext cx="5589587" cy="1193800"/>
          </a:xfrm>
          <a:prstGeom prst="rect">
            <a:avLst/>
          </a:prstGeom>
          <a:noFill/>
          <a:ln w="9525">
            <a:noFill/>
            <a:miter lim="800000"/>
            <a:headEnd/>
            <a:tailEnd/>
          </a:ln>
        </p:spPr>
        <p:txBody>
          <a:bodyPr spcFirstLastPara="1" lIns="91425" tIns="91425" rIns="0" bIns="91425" anchor="ctr"/>
          <a:lstStyle/>
          <a:p>
            <a:pPr algn="r">
              <a:buClr>
                <a:srgbClr val="000000"/>
              </a:buClr>
              <a:buSzPts val="3600"/>
              <a:buFont typeface="Arial" pitchFamily="34" charset="0"/>
              <a:buNone/>
              <a:defRPr/>
            </a:pPr>
            <a:r>
              <a:rPr lang="fr-FR" sz="3600" b="1" i="1" kern="0" dirty="0">
                <a:solidFill>
                  <a:schemeClr val="tx1"/>
                </a:solidFill>
                <a:effectLst>
                  <a:outerShdw blurRad="38100" dist="38100" dir="2700000" algn="tl">
                    <a:srgbClr val="000000">
                      <a:alpha val="43137"/>
                    </a:srgbClr>
                  </a:outerShdw>
                </a:effectLst>
                <a:latin typeface="Calibri" pitchFamily="34" charset="0"/>
                <a:ea typeface="Arial"/>
                <a:cs typeface="Arial"/>
              </a:rPr>
              <a:t>Les expériences de Mendel</a:t>
            </a:r>
            <a:r>
              <a:rPr lang="fr-FR" sz="5000" b="1" kern="0" dirty="0">
                <a:solidFill>
                  <a:schemeClr val="tx1"/>
                </a:solidFill>
                <a:latin typeface="Calibri" pitchFamily="34" charset="0"/>
                <a:ea typeface="Fredoka One" charset="0"/>
                <a:cs typeface="Fredoka One" charset="0"/>
                <a:sym typeface="Fredoka One" charset="0"/>
              </a:rPr>
              <a:t> </a:t>
            </a:r>
          </a:p>
        </p:txBody>
      </p:sp>
      <p:sp>
        <p:nvSpPr>
          <p:cNvPr id="24580" name="Google Shape;1204;p32">
            <a:extLst>
              <a:ext uri="{FF2B5EF4-FFF2-40B4-BE49-F238E27FC236}">
                <a16:creationId xmlns:a16="http://schemas.microsoft.com/office/drawing/2014/main" id="{05F55A24-F40E-9323-C50D-BFAC75905699}"/>
              </a:ext>
            </a:extLst>
          </p:cNvPr>
          <p:cNvSpPr txBox="1">
            <a:spLocks/>
          </p:cNvSpPr>
          <p:nvPr/>
        </p:nvSpPr>
        <p:spPr bwMode="auto">
          <a:xfrm>
            <a:off x="3175000" y="3203575"/>
            <a:ext cx="56737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0" bIns="91425" anchor="ctr"/>
          <a:lstStyle>
            <a:lvl1pPr marL="457200" indent="-3238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2A1543"/>
              </a:buClr>
              <a:buSzPts val="1500"/>
              <a:buFont typeface="Red Hat Text" charset="0"/>
              <a:buNone/>
            </a:pPr>
            <a:r>
              <a:rPr lang="fr-FR" altLang="en-US" sz="1800" b="1">
                <a:solidFill>
                  <a:srgbClr val="F27F0C"/>
                </a:solidFill>
                <a:latin typeface="Calibri" panose="020F0502020204030204" pitchFamily="34" charset="0"/>
                <a:cs typeface="Red Hat Text" charset="0"/>
                <a:sym typeface="Red Hat Text" charset="0"/>
              </a:rPr>
              <a:t>Partie 2 : </a:t>
            </a:r>
            <a:r>
              <a:rPr lang="fr-FR" altLang="en-US" sz="1800" b="1">
                <a:solidFill>
                  <a:srgbClr val="F27F0C"/>
                </a:solidFill>
                <a:latin typeface="Calibri" panose="020F0502020204030204" pitchFamily="34" charset="0"/>
                <a:sym typeface="Red Hat Text" charset="0"/>
              </a:rPr>
              <a:t>Variétés différant par un caractère: dihybridisme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9">
            <a:extLst>
              <a:ext uri="{FF2B5EF4-FFF2-40B4-BE49-F238E27FC236}">
                <a16:creationId xmlns:a16="http://schemas.microsoft.com/office/drawing/2014/main" id="{44DB45E0-6283-2A34-488E-354474D35525}"/>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3" name="Rectangle 6">
            <a:extLst>
              <a:ext uri="{FF2B5EF4-FFF2-40B4-BE49-F238E27FC236}">
                <a16:creationId xmlns:a16="http://schemas.microsoft.com/office/drawing/2014/main" id="{E5122B72-1062-2B85-BA36-0A349AA3CFB7}"/>
              </a:ext>
            </a:extLst>
          </p:cNvPr>
          <p:cNvSpPr>
            <a:spLocks noChangeArrowheads="1"/>
          </p:cNvSpPr>
          <p:nvPr/>
        </p:nvSpPr>
        <p:spPr bwMode="auto">
          <a:xfrm>
            <a:off x="3041650" y="11113"/>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Dihybridisme</a:t>
            </a:r>
            <a:endParaRPr lang="fr-FR" altLang="en-US" sz="2800">
              <a:solidFill>
                <a:srgbClr val="0070C0"/>
              </a:solidFill>
              <a:latin typeface="Calibri" panose="020F0502020204030204" pitchFamily="34" charset="0"/>
            </a:endParaRPr>
          </a:p>
        </p:txBody>
      </p:sp>
      <p:sp>
        <p:nvSpPr>
          <p:cNvPr id="25604" name="Espace réservé du contenu 2">
            <a:extLst>
              <a:ext uri="{FF2B5EF4-FFF2-40B4-BE49-F238E27FC236}">
                <a16:creationId xmlns:a16="http://schemas.microsoft.com/office/drawing/2014/main" id="{9004CB3A-9962-6F6A-2386-4DA808BA3068}"/>
              </a:ext>
            </a:extLst>
          </p:cNvPr>
          <p:cNvSpPr txBox="1">
            <a:spLocks/>
          </p:cNvSpPr>
          <p:nvPr/>
        </p:nvSpPr>
        <p:spPr bwMode="auto">
          <a:xfrm>
            <a:off x="385763" y="595313"/>
            <a:ext cx="84010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20000"/>
              </a:lnSpc>
              <a:buClr>
                <a:srgbClr val="000000"/>
              </a:buClr>
              <a:buFont typeface="Wingdings 2" panose="05020102010507070707" pitchFamily="18" charset="2"/>
              <a:buNone/>
            </a:pPr>
            <a:r>
              <a:rPr lang="fr-FR" altLang="en-US" sz="1800" b="1">
                <a:latin typeface="Calibri" panose="020F0502020204030204" pitchFamily="34" charset="0"/>
              </a:rPr>
              <a:t>Le dihybridisme : </a:t>
            </a:r>
          </a:p>
          <a:p>
            <a:pPr algn="just" eaLnBrk="1" hangingPunct="1">
              <a:lnSpc>
                <a:spcPct val="120000"/>
              </a:lnSpc>
              <a:buClr>
                <a:srgbClr val="000000"/>
              </a:buClr>
              <a:buFont typeface="Wingdings 2" panose="05020102010507070707" pitchFamily="18" charset="2"/>
              <a:buNone/>
            </a:pPr>
            <a:r>
              <a:rPr lang="fr-FR" altLang="en-US" sz="1800" b="1">
                <a:latin typeface="Calibri" panose="020F0502020204030204" pitchFamily="34" charset="0"/>
              </a:rPr>
              <a:t>	Les lignées pures parentales se distinguent par 2 gènes contrôlant des caractères différents.</a:t>
            </a:r>
          </a:p>
          <a:p>
            <a:pPr algn="just" eaLnBrk="1" hangingPunct="1">
              <a:lnSpc>
                <a:spcPct val="120000"/>
              </a:lnSpc>
              <a:buClr>
                <a:srgbClr val="000000"/>
              </a:buClr>
              <a:buFont typeface="Wingdings 2" panose="05020102010507070707" pitchFamily="18" charset="2"/>
              <a:buNone/>
            </a:pPr>
            <a:r>
              <a:rPr lang="fr-FR" altLang="en-US" sz="1800" b="1">
                <a:latin typeface="Calibri" panose="020F0502020204030204" pitchFamily="34" charset="0"/>
              </a:rPr>
              <a:t>	On utilise comme Mendel les symboles: </a:t>
            </a:r>
          </a:p>
          <a:p>
            <a:pPr algn="just" eaLnBrk="1" hangingPunct="1">
              <a:lnSpc>
                <a:spcPct val="120000"/>
              </a:lnSpc>
              <a:buClr>
                <a:srgbClr val="000000"/>
              </a:buClr>
              <a:buFont typeface="Wingdings 2" panose="05020102010507070707" pitchFamily="18" charset="2"/>
              <a:buNone/>
            </a:pPr>
            <a:r>
              <a:rPr lang="fr-FR" altLang="en-US" sz="1800" b="1">
                <a:solidFill>
                  <a:srgbClr val="FF0000"/>
                </a:solidFill>
                <a:latin typeface="Calibri" panose="020F0502020204030204" pitchFamily="34" charset="0"/>
              </a:rPr>
              <a:t>V</a:t>
            </a:r>
            <a:r>
              <a:rPr lang="fr-FR" altLang="en-US" sz="1800" b="1">
                <a:latin typeface="Calibri" panose="020F0502020204030204" pitchFamily="34" charset="0"/>
              </a:rPr>
              <a:t> et </a:t>
            </a:r>
            <a:r>
              <a:rPr lang="fr-FR" altLang="en-US" sz="1800" b="1">
                <a:solidFill>
                  <a:srgbClr val="FF0000"/>
                </a:solidFill>
                <a:latin typeface="Calibri" panose="020F0502020204030204" pitchFamily="34" charset="0"/>
              </a:rPr>
              <a:t>v</a:t>
            </a:r>
            <a:r>
              <a:rPr lang="fr-FR" altLang="en-US" sz="1800" b="1">
                <a:solidFill>
                  <a:srgbClr val="C00000"/>
                </a:solidFill>
                <a:latin typeface="Calibri" panose="020F0502020204030204" pitchFamily="34" charset="0"/>
              </a:rPr>
              <a:t> </a:t>
            </a:r>
            <a:r>
              <a:rPr lang="fr-FR" altLang="en-US" sz="1800" b="1">
                <a:latin typeface="Calibri" panose="020F0502020204030204" pitchFamily="34" charset="0"/>
              </a:rPr>
              <a:t>: pour désigner le génotype de la couleur des grains </a:t>
            </a:r>
          </a:p>
          <a:p>
            <a:pPr algn="just" eaLnBrk="1" hangingPunct="1">
              <a:lnSpc>
                <a:spcPct val="120000"/>
              </a:lnSpc>
              <a:buClr>
                <a:srgbClr val="000000"/>
              </a:buClr>
              <a:buFont typeface="Wingdings 2" panose="05020102010507070707" pitchFamily="18" charset="2"/>
              <a:buNone/>
            </a:pPr>
            <a:r>
              <a:rPr lang="fr-FR" altLang="en-US" sz="1800" b="1">
                <a:solidFill>
                  <a:srgbClr val="FF0000"/>
                </a:solidFill>
                <a:latin typeface="Calibri" panose="020F0502020204030204" pitchFamily="34" charset="0"/>
              </a:rPr>
              <a:t>R</a:t>
            </a:r>
            <a:r>
              <a:rPr lang="fr-FR" altLang="en-US" sz="1800" b="1">
                <a:solidFill>
                  <a:srgbClr val="C00000"/>
                </a:solidFill>
                <a:latin typeface="Calibri" panose="020F0502020204030204" pitchFamily="34" charset="0"/>
              </a:rPr>
              <a:t> </a:t>
            </a:r>
            <a:r>
              <a:rPr lang="fr-FR" altLang="en-US" sz="1800" b="1">
                <a:latin typeface="Calibri" panose="020F0502020204030204" pitchFamily="34" charset="0"/>
              </a:rPr>
              <a:t>et </a:t>
            </a:r>
            <a:r>
              <a:rPr lang="fr-FR" altLang="en-US" sz="1800" b="1">
                <a:solidFill>
                  <a:srgbClr val="FF0000"/>
                </a:solidFill>
                <a:latin typeface="Calibri" panose="020F0502020204030204" pitchFamily="34" charset="0"/>
              </a:rPr>
              <a:t>r</a:t>
            </a:r>
            <a:r>
              <a:rPr lang="fr-FR" altLang="en-US" sz="1800" b="1">
                <a:latin typeface="Calibri" panose="020F0502020204030204" pitchFamily="34" charset="0"/>
              </a:rPr>
              <a:t> : pour désigner leur forme </a:t>
            </a:r>
          </a:p>
          <a:p>
            <a:pPr algn="just" eaLnBrk="1" hangingPunct="1">
              <a:lnSpc>
                <a:spcPct val="120000"/>
              </a:lnSpc>
              <a:buClr>
                <a:srgbClr val="000000"/>
              </a:buClr>
              <a:buFont typeface="Wingdings 2" panose="05020102010507070707" pitchFamily="18" charset="2"/>
              <a:buNone/>
            </a:pPr>
            <a:r>
              <a:rPr lang="fr-FR" altLang="en-US" sz="1800" b="1">
                <a:solidFill>
                  <a:srgbClr val="00B050"/>
                </a:solidFill>
                <a:latin typeface="Calibri" panose="020F0502020204030204" pitchFamily="34" charset="0"/>
              </a:rPr>
              <a:t>R </a:t>
            </a:r>
            <a:r>
              <a:rPr lang="fr-FR" altLang="en-US" sz="1800" b="1">
                <a:latin typeface="Calibri" panose="020F0502020204030204" pitchFamily="34" charset="0"/>
              </a:rPr>
              <a:t>= graines rondes et </a:t>
            </a:r>
            <a:r>
              <a:rPr lang="fr-FR" altLang="en-US" sz="1800" b="1">
                <a:solidFill>
                  <a:srgbClr val="00B050"/>
                </a:solidFill>
                <a:latin typeface="Calibri" panose="020F0502020204030204" pitchFamily="34" charset="0"/>
              </a:rPr>
              <a:t>r</a:t>
            </a:r>
            <a:r>
              <a:rPr lang="fr-FR" altLang="en-US" sz="1800" b="1">
                <a:latin typeface="Calibri" panose="020F0502020204030204" pitchFamily="34" charset="0"/>
              </a:rPr>
              <a:t> = graines ridés </a:t>
            </a:r>
          </a:p>
          <a:p>
            <a:pPr algn="just" eaLnBrk="1" hangingPunct="1">
              <a:lnSpc>
                <a:spcPct val="120000"/>
              </a:lnSpc>
              <a:buClr>
                <a:srgbClr val="000000"/>
              </a:buClr>
              <a:buFont typeface="Wingdings 2" panose="05020102010507070707" pitchFamily="18" charset="2"/>
              <a:buNone/>
            </a:pPr>
            <a:r>
              <a:rPr lang="fr-FR" altLang="en-US" sz="1800" b="1">
                <a:solidFill>
                  <a:srgbClr val="00B050"/>
                </a:solidFill>
                <a:latin typeface="Calibri" panose="020F0502020204030204" pitchFamily="34" charset="0"/>
              </a:rPr>
              <a:t>J </a:t>
            </a:r>
            <a:r>
              <a:rPr lang="fr-FR" altLang="en-US" sz="1800" b="1">
                <a:latin typeface="Calibri" panose="020F0502020204030204" pitchFamily="34" charset="0"/>
              </a:rPr>
              <a:t>= graines jaunes et </a:t>
            </a:r>
            <a:r>
              <a:rPr lang="fr-FR" altLang="en-US" sz="1800" b="1">
                <a:solidFill>
                  <a:srgbClr val="00B050"/>
                </a:solidFill>
                <a:latin typeface="Calibri" panose="020F0502020204030204" pitchFamily="34" charset="0"/>
              </a:rPr>
              <a:t>j</a:t>
            </a:r>
            <a:r>
              <a:rPr lang="fr-FR" altLang="en-US" sz="1800" b="1">
                <a:latin typeface="Calibri" panose="020F0502020204030204" pitchFamily="34" charset="0"/>
              </a:rPr>
              <a:t> = graines verts.</a:t>
            </a:r>
          </a:p>
          <a:p>
            <a:pPr algn="just" eaLnBrk="1" hangingPunct="1">
              <a:lnSpc>
                <a:spcPct val="120000"/>
              </a:lnSpc>
              <a:buClr>
                <a:srgbClr val="000000"/>
              </a:buClr>
              <a:buFont typeface="Wingdings 2" panose="05020102010507070707" pitchFamily="18" charset="2"/>
              <a:buNone/>
            </a:pPr>
            <a:r>
              <a:rPr lang="fr-FR" altLang="en-US" sz="1800" b="1">
                <a:latin typeface="Calibri" panose="020F0502020204030204" pitchFamily="34" charset="0"/>
              </a:rPr>
              <a:t> </a:t>
            </a:r>
          </a:p>
          <a:p>
            <a:pPr algn="just" eaLnBrk="1" hangingPunct="1">
              <a:lnSpc>
                <a:spcPct val="120000"/>
              </a:lnSpc>
              <a:buClr>
                <a:srgbClr val="000000"/>
              </a:buClr>
              <a:buFont typeface="Wingdings 2" panose="05020102010507070707" pitchFamily="18" charset="2"/>
              <a:buNone/>
            </a:pPr>
            <a:r>
              <a:rPr lang="fr-FR" altLang="en-US" sz="1800" b="1">
                <a:latin typeface="Calibri" panose="020F0502020204030204" pitchFamily="34" charset="0"/>
              </a:rPr>
              <a:t>	Après fécondation, une lignée pure de plantes</a:t>
            </a:r>
          </a:p>
          <a:p>
            <a:pPr algn="just" eaLnBrk="1" hangingPunct="1">
              <a:lnSpc>
                <a:spcPct val="120000"/>
              </a:lnSpc>
              <a:buClr>
                <a:srgbClr val="000000"/>
              </a:buClr>
              <a:buFont typeface="Wingdings 2" panose="05020102010507070707" pitchFamily="18" charset="2"/>
              <a:buNone/>
            </a:pPr>
            <a:r>
              <a:rPr lang="fr-FR" altLang="en-US" sz="1800" b="1">
                <a:solidFill>
                  <a:srgbClr val="C00000"/>
                </a:solidFill>
                <a:latin typeface="Calibri" panose="020F0502020204030204" pitchFamily="34" charset="0"/>
              </a:rPr>
              <a:t>RRvv  </a:t>
            </a:r>
            <a:r>
              <a:rPr lang="fr-FR" altLang="en-US" sz="1800" b="1">
                <a:latin typeface="Calibri" panose="020F0502020204030204" pitchFamily="34" charset="0"/>
              </a:rPr>
              <a:t>→ graines rondes et vertes </a:t>
            </a:r>
          </a:p>
          <a:p>
            <a:pPr algn="just" eaLnBrk="1" hangingPunct="1">
              <a:lnSpc>
                <a:spcPct val="120000"/>
              </a:lnSpc>
              <a:buClr>
                <a:srgbClr val="000000"/>
              </a:buClr>
              <a:buFont typeface="Wingdings 2" panose="05020102010507070707" pitchFamily="18" charset="2"/>
              <a:buNone/>
            </a:pPr>
            <a:r>
              <a:rPr lang="fr-FR" altLang="en-US" sz="1800" b="1">
                <a:latin typeface="Calibri" panose="020F0502020204030204" pitchFamily="34" charset="0"/>
              </a:rPr>
              <a:t>Une lignée pure de plantes </a:t>
            </a:r>
            <a:r>
              <a:rPr lang="fr-FR" altLang="en-US" sz="1800" b="1">
                <a:solidFill>
                  <a:srgbClr val="C00000"/>
                </a:solidFill>
                <a:latin typeface="Calibri" panose="020F0502020204030204" pitchFamily="34" charset="0"/>
              </a:rPr>
              <a:t>rrVV </a:t>
            </a:r>
            <a:r>
              <a:rPr lang="fr-FR" altLang="en-US" sz="1800" b="1">
                <a:latin typeface="Calibri" panose="020F0502020204030204" pitchFamily="34" charset="0"/>
              </a:rPr>
              <a:t>→ grains ridés et jaunes.</a:t>
            </a:r>
            <a:endParaRPr lang="fr-FR" altLang="en-US" sz="1800">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9">
            <a:extLst>
              <a:ext uri="{FF2B5EF4-FFF2-40B4-BE49-F238E27FC236}">
                <a16:creationId xmlns:a16="http://schemas.microsoft.com/office/drawing/2014/main" id="{EC496D9C-AF89-32CF-AFE5-FA18B14F4ACF}"/>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7" name="Rectangle 5">
            <a:extLst>
              <a:ext uri="{FF2B5EF4-FFF2-40B4-BE49-F238E27FC236}">
                <a16:creationId xmlns:a16="http://schemas.microsoft.com/office/drawing/2014/main" id="{74DCD0F9-E718-7958-93B8-50D47EB007CF}"/>
              </a:ext>
            </a:extLst>
          </p:cNvPr>
          <p:cNvSpPr>
            <a:spLocks noChangeArrowheads="1"/>
          </p:cNvSpPr>
          <p:nvPr/>
        </p:nvSpPr>
        <p:spPr bwMode="auto">
          <a:xfrm>
            <a:off x="3041650" y="11113"/>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Dihybridisme</a:t>
            </a:r>
            <a:endParaRPr lang="fr-FR" altLang="en-US" sz="2800">
              <a:solidFill>
                <a:srgbClr val="0070C0"/>
              </a:solidFill>
              <a:latin typeface="Calibri" panose="020F0502020204030204" pitchFamily="34" charset="0"/>
            </a:endParaRPr>
          </a:p>
        </p:txBody>
      </p:sp>
      <p:sp>
        <p:nvSpPr>
          <p:cNvPr id="26628" name="Rectangle 5">
            <a:extLst>
              <a:ext uri="{FF2B5EF4-FFF2-40B4-BE49-F238E27FC236}">
                <a16:creationId xmlns:a16="http://schemas.microsoft.com/office/drawing/2014/main" id="{D3624FD5-15B5-95CF-53E2-DC5980D8B981}"/>
              </a:ext>
            </a:extLst>
          </p:cNvPr>
          <p:cNvSpPr>
            <a:spLocks noChangeArrowheads="1"/>
          </p:cNvSpPr>
          <p:nvPr/>
        </p:nvSpPr>
        <p:spPr bwMode="auto">
          <a:xfrm>
            <a:off x="428625" y="571500"/>
            <a:ext cx="85010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fr-FR" altLang="en-US" sz="2000" b="1">
                <a:solidFill>
                  <a:srgbClr val="00B050"/>
                </a:solidFill>
                <a:latin typeface="Calibri" panose="020F0502020204030204" pitchFamily="34" charset="0"/>
              </a:rPr>
              <a:t>P    </a:t>
            </a:r>
            <a:r>
              <a:rPr lang="fr-FR" altLang="en-US" sz="2000" b="1">
                <a:latin typeface="Calibri" panose="020F0502020204030204" pitchFamily="34" charset="0"/>
              </a:rPr>
              <a:t>                                                         RRvv           x           rrVV </a:t>
            </a:r>
          </a:p>
          <a:p>
            <a:pPr algn="ctr" eaLnBrk="1" hangingPunct="1"/>
            <a:r>
              <a:rPr lang="fr-FR" altLang="en-US" sz="2000" b="1">
                <a:latin typeface="Calibri" panose="020F0502020204030204" pitchFamily="34" charset="0"/>
              </a:rPr>
              <a:t>                           (Ronds verts)          (Ridés jaunes) </a:t>
            </a:r>
          </a:p>
          <a:p>
            <a:pPr eaLnBrk="1" hangingPunct="1"/>
            <a:r>
              <a:rPr lang="fr-FR" altLang="en-US" sz="2000" b="1">
                <a:solidFill>
                  <a:srgbClr val="00B050"/>
                </a:solidFill>
                <a:latin typeface="Calibri" panose="020F0502020204030204" pitchFamily="34" charset="0"/>
              </a:rPr>
              <a:t>Gamètes </a:t>
            </a:r>
            <a:r>
              <a:rPr lang="fr-FR" altLang="en-US" sz="2000" b="1">
                <a:latin typeface="Calibri" panose="020F0502020204030204" pitchFamily="34" charset="0"/>
              </a:rPr>
              <a:t>                                                 Rv                             rV </a:t>
            </a:r>
          </a:p>
          <a:p>
            <a:pPr algn="just" eaLnBrk="1" hangingPunct="1"/>
            <a:endParaRPr lang="fr-FR" altLang="en-US" sz="2000" b="1">
              <a:latin typeface="Calibri" panose="020F0502020204030204" pitchFamily="34" charset="0"/>
            </a:endParaRPr>
          </a:p>
          <a:p>
            <a:pPr algn="just" eaLnBrk="1" hangingPunct="1"/>
            <a:r>
              <a:rPr lang="fr-FR" altLang="en-US" sz="2000" b="1">
                <a:latin typeface="Calibri" panose="020F0502020204030204" pitchFamily="34" charset="0"/>
              </a:rPr>
              <a:t>   </a:t>
            </a:r>
            <a:r>
              <a:rPr lang="fr-FR" altLang="en-US" sz="2000" b="1">
                <a:solidFill>
                  <a:srgbClr val="00B050"/>
                </a:solidFill>
                <a:latin typeface="Calibri" panose="020F0502020204030204" pitchFamily="34" charset="0"/>
              </a:rPr>
              <a:t> F1                                                                        </a:t>
            </a:r>
            <a:r>
              <a:rPr lang="fr-FR" altLang="en-US" sz="2000" b="1">
                <a:solidFill>
                  <a:srgbClr val="FF0000"/>
                </a:solidFill>
                <a:latin typeface="Calibri" panose="020F0502020204030204" pitchFamily="34" charset="0"/>
              </a:rPr>
              <a:t>RrVv </a:t>
            </a:r>
          </a:p>
          <a:p>
            <a:pPr algn="just" eaLnBrk="1" hangingPunct="1"/>
            <a:r>
              <a:rPr lang="fr-FR" altLang="en-US" sz="2000" b="1">
                <a:latin typeface="Calibri" panose="020F0502020204030204" pitchFamily="34" charset="0"/>
              </a:rPr>
              <a:t>                                                                      (Ronds jaunes) </a:t>
            </a:r>
          </a:p>
          <a:p>
            <a:pPr algn="just" eaLnBrk="1" hangingPunct="1"/>
            <a:r>
              <a:rPr lang="fr-FR" altLang="en-US" sz="2000" b="1">
                <a:latin typeface="Calibri" panose="020F0502020204030204" pitchFamily="34" charset="0"/>
              </a:rPr>
              <a:t>                                                                           F1    x    F1 </a:t>
            </a:r>
          </a:p>
          <a:p>
            <a:pPr algn="just" eaLnBrk="1" hangingPunct="1"/>
            <a:endParaRPr lang="fr-FR" altLang="en-US" sz="2000" b="1">
              <a:latin typeface="Calibri" panose="020F0502020204030204" pitchFamily="34" charset="0"/>
            </a:endParaRPr>
          </a:p>
          <a:p>
            <a:pPr algn="just" eaLnBrk="1" hangingPunct="1"/>
            <a:endParaRPr lang="fr-FR" altLang="en-US" sz="2000" b="1">
              <a:latin typeface="Calibri" panose="020F0502020204030204" pitchFamily="34" charset="0"/>
            </a:endParaRPr>
          </a:p>
          <a:p>
            <a:pPr algn="just" eaLnBrk="1" hangingPunct="1"/>
            <a:r>
              <a:rPr lang="fr-FR" altLang="en-US" sz="2000" b="1">
                <a:latin typeface="Calibri" panose="020F0502020204030204" pitchFamily="34" charset="0"/>
              </a:rPr>
              <a:t>Ratio                                                                         F2 </a:t>
            </a:r>
          </a:p>
          <a:p>
            <a:pPr algn="just" eaLnBrk="1" hangingPunct="1"/>
            <a:r>
              <a:rPr lang="fr-FR" altLang="en-US" sz="2000" b="1">
                <a:latin typeface="Calibri" panose="020F0502020204030204" pitchFamily="34" charset="0"/>
              </a:rPr>
              <a:t>                                                               9         315 ronds jaunes </a:t>
            </a:r>
          </a:p>
          <a:p>
            <a:pPr algn="just" eaLnBrk="1" hangingPunct="1"/>
            <a:r>
              <a:rPr lang="fr-FR" altLang="en-US" sz="2000" b="1">
                <a:latin typeface="Calibri" panose="020F0502020204030204" pitchFamily="34" charset="0"/>
              </a:rPr>
              <a:t>                                                               3         108 ronds verts </a:t>
            </a:r>
          </a:p>
          <a:p>
            <a:pPr algn="just" eaLnBrk="1" hangingPunct="1"/>
            <a:r>
              <a:rPr lang="fr-FR" altLang="en-US" sz="2000" b="1">
                <a:latin typeface="Calibri" panose="020F0502020204030204" pitchFamily="34" charset="0"/>
              </a:rPr>
              <a:t>                                                               3         101 ridés jaunes </a:t>
            </a:r>
          </a:p>
          <a:p>
            <a:pPr algn="just" eaLnBrk="1" hangingPunct="1"/>
            <a:r>
              <a:rPr lang="fr-FR" altLang="en-US" sz="2000" b="1">
                <a:latin typeface="Calibri" panose="020F0502020204030204" pitchFamily="34" charset="0"/>
              </a:rPr>
              <a:t>                                                               1         32 ridés verts</a:t>
            </a:r>
          </a:p>
        </p:txBody>
      </p:sp>
      <p:cxnSp>
        <p:nvCxnSpPr>
          <p:cNvPr id="8" name="Connecteur droit avec flèche 7">
            <a:extLst>
              <a:ext uri="{FF2B5EF4-FFF2-40B4-BE49-F238E27FC236}">
                <a16:creationId xmlns:a16="http://schemas.microsoft.com/office/drawing/2014/main" id="{EAC5595B-CB7D-672E-1969-62A481185818}"/>
              </a:ext>
            </a:extLst>
          </p:cNvPr>
          <p:cNvCxnSpPr/>
          <p:nvPr/>
        </p:nvCxnSpPr>
        <p:spPr>
          <a:xfrm rot="5400000">
            <a:off x="5010150" y="1547813"/>
            <a:ext cx="642937"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5050ED85-4155-ABAD-E1A5-4A743339E9D4}"/>
              </a:ext>
            </a:extLst>
          </p:cNvPr>
          <p:cNvCxnSpPr/>
          <p:nvPr/>
        </p:nvCxnSpPr>
        <p:spPr>
          <a:xfrm rot="5400000">
            <a:off x="4999038" y="3086100"/>
            <a:ext cx="642938" cy="158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9">
            <a:extLst>
              <a:ext uri="{FF2B5EF4-FFF2-40B4-BE49-F238E27FC236}">
                <a16:creationId xmlns:a16="http://schemas.microsoft.com/office/drawing/2014/main" id="{A1960387-3ACD-E2EE-D19F-06ECDF9230E0}"/>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 name="Rectangle 6">
            <a:extLst>
              <a:ext uri="{FF2B5EF4-FFF2-40B4-BE49-F238E27FC236}">
                <a16:creationId xmlns:a16="http://schemas.microsoft.com/office/drawing/2014/main" id="{29890EE9-CED1-A1EB-ACB6-F0A67F3D7F4C}"/>
              </a:ext>
            </a:extLst>
          </p:cNvPr>
          <p:cNvSpPr>
            <a:spLocks noChangeArrowheads="1"/>
          </p:cNvSpPr>
          <p:nvPr/>
        </p:nvSpPr>
        <p:spPr bwMode="auto">
          <a:xfrm>
            <a:off x="3424238" y="11113"/>
            <a:ext cx="2044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800" b="1">
                <a:solidFill>
                  <a:srgbClr val="0070C0"/>
                </a:solidFill>
                <a:latin typeface="Calibri" panose="020F0502020204030204" pitchFamily="34" charset="0"/>
              </a:rPr>
              <a:t>Introduction</a:t>
            </a:r>
            <a:endParaRPr lang="fr-FR" altLang="en-US" sz="2800">
              <a:solidFill>
                <a:srgbClr val="0070C0"/>
              </a:solidFill>
              <a:latin typeface="Calibri" panose="020F0502020204030204" pitchFamily="34" charset="0"/>
            </a:endParaRPr>
          </a:p>
        </p:txBody>
      </p:sp>
      <p:sp>
        <p:nvSpPr>
          <p:cNvPr id="9220" name="Rectangle 7">
            <a:extLst>
              <a:ext uri="{FF2B5EF4-FFF2-40B4-BE49-F238E27FC236}">
                <a16:creationId xmlns:a16="http://schemas.microsoft.com/office/drawing/2014/main" id="{50F0125E-EF1F-957B-E9C8-CF42B8DC025A}"/>
              </a:ext>
            </a:extLst>
          </p:cNvPr>
          <p:cNvSpPr>
            <a:spLocks noChangeArrowheads="1"/>
          </p:cNvSpPr>
          <p:nvPr/>
        </p:nvSpPr>
        <p:spPr bwMode="auto">
          <a:xfrm>
            <a:off x="346075" y="595313"/>
            <a:ext cx="842962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000" b="1"/>
              <a:t>	</a:t>
            </a:r>
            <a:r>
              <a:rPr lang="fr-FR" altLang="en-US" sz="2000" b="1">
                <a:latin typeface="Calibri" panose="020F0502020204030204" pitchFamily="34" charset="0"/>
              </a:rPr>
              <a:t>Gregor Mendel a proposé pour la première fois en 1865 le terme de </a:t>
            </a:r>
            <a:r>
              <a:rPr lang="fr-FR" altLang="en-US" sz="2000" b="1">
                <a:solidFill>
                  <a:srgbClr val="FF0000"/>
                </a:solidFill>
                <a:latin typeface="Calibri" panose="020F0502020204030204" pitchFamily="34" charset="0"/>
              </a:rPr>
              <a:t>gène</a:t>
            </a:r>
            <a:r>
              <a:rPr lang="fr-FR" altLang="en-US" sz="2000" b="1">
                <a:latin typeface="Calibri" panose="020F0502020204030204" pitchFamily="34" charset="0"/>
              </a:rPr>
              <a:t>.	</a:t>
            </a:r>
          </a:p>
          <a:p>
            <a:pPr algn="just" eaLnBrk="1" hangingPunct="1"/>
            <a:r>
              <a:rPr lang="fr-FR" altLang="en-US" sz="2000" b="1">
                <a:latin typeface="Calibri" panose="020F0502020204030204" pitchFamily="34" charset="0"/>
              </a:rPr>
              <a:t>	Mendel découvrit les principaux mécanismes de l'hérédité en reproduisant des pois de jardin dans le cadre d'expériences soigneusement planifiées. A la suite de ces recherches, Mendel proposa une théorie particulaire de l'hérédité. Dans la théorie de Mendel, </a:t>
            </a:r>
            <a:r>
              <a:rPr lang="fr-FR" altLang="en-US" sz="2000" b="1">
                <a:solidFill>
                  <a:srgbClr val="FF0000"/>
                </a:solidFill>
                <a:latin typeface="Calibri" panose="020F0502020204030204" pitchFamily="34" charset="0"/>
              </a:rPr>
              <a:t>les caractères sont déterminés par des unités discrètes qui se transmettent intactes au fil des générations.</a:t>
            </a:r>
          </a:p>
          <a:p>
            <a:pPr algn="just" eaLnBrk="1" hangingPunct="1"/>
            <a:r>
              <a:rPr lang="fr-FR" altLang="en-US" sz="2000" b="1">
                <a:latin typeface="Calibri" panose="020F0502020204030204" pitchFamily="34" charset="0"/>
              </a:rPr>
              <a:t>	</a:t>
            </a:r>
          </a:p>
          <a:p>
            <a:pPr algn="just" eaLnBrk="1" hangingPunct="1"/>
            <a:r>
              <a:rPr lang="fr-FR" altLang="en-US" sz="2000" b="1">
                <a:latin typeface="Calibri" panose="020F0502020204030204" pitchFamily="34" charset="0"/>
              </a:rPr>
              <a:t>	L'importance des idées de Mendel ne fut reconnue qu'aux environs de 1900, bien après sa mort. Le travail de Mendel est le prototype de l'analyse génétique. Il établit les règles d'une approche expérimentale et logique qui est toujours d'usage aujourd'hui.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F4CB640A-9A86-65B4-D61B-4C75D55AC2A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7651" name="Line 9">
            <a:extLst>
              <a:ext uri="{FF2B5EF4-FFF2-40B4-BE49-F238E27FC236}">
                <a16:creationId xmlns:a16="http://schemas.microsoft.com/office/drawing/2014/main" id="{829C1386-36FF-6924-5931-3A9B0E964E95}"/>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2" name="Rectangle 7">
            <a:extLst>
              <a:ext uri="{FF2B5EF4-FFF2-40B4-BE49-F238E27FC236}">
                <a16:creationId xmlns:a16="http://schemas.microsoft.com/office/drawing/2014/main" id="{DA074FA7-4763-A286-AEA8-979EBA0F0E4B}"/>
              </a:ext>
            </a:extLst>
          </p:cNvPr>
          <p:cNvSpPr>
            <a:spLocks noChangeArrowheads="1"/>
          </p:cNvSpPr>
          <p:nvPr/>
        </p:nvSpPr>
        <p:spPr bwMode="auto">
          <a:xfrm>
            <a:off x="3041650" y="11113"/>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Dihybridisme</a:t>
            </a:r>
            <a:endParaRPr lang="fr-FR" altLang="en-US" sz="2800">
              <a:solidFill>
                <a:srgbClr val="0070C0"/>
              </a:solidFill>
              <a:latin typeface="Calibri" panose="020F0502020204030204" pitchFamily="34" charset="0"/>
            </a:endParaRPr>
          </a:p>
        </p:txBody>
      </p:sp>
      <p:sp>
        <p:nvSpPr>
          <p:cNvPr id="27653" name="Espace réservé du contenu 2">
            <a:extLst>
              <a:ext uri="{FF2B5EF4-FFF2-40B4-BE49-F238E27FC236}">
                <a16:creationId xmlns:a16="http://schemas.microsoft.com/office/drawing/2014/main" id="{5C439026-05A4-57AE-40B5-9C03D00B5E24}"/>
              </a:ext>
            </a:extLst>
          </p:cNvPr>
          <p:cNvSpPr txBox="1">
            <a:spLocks/>
          </p:cNvSpPr>
          <p:nvPr/>
        </p:nvSpPr>
        <p:spPr bwMode="auto">
          <a:xfrm>
            <a:off x="498475" y="595313"/>
            <a:ext cx="8110538"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Clr>
                <a:srgbClr val="000000"/>
              </a:buClr>
              <a:buFont typeface="Wingdings 2" panose="05020102010507070707" pitchFamily="18" charset="2"/>
              <a:buNone/>
            </a:pPr>
            <a:r>
              <a:rPr lang="fr-FR" altLang="en-US" sz="2400" b="1">
                <a:latin typeface="Calibri" panose="020F0502020204030204" pitchFamily="34" charset="0"/>
              </a:rPr>
              <a:t>Si on considère les phénomènes ronds et ridés le total est de : </a:t>
            </a:r>
          </a:p>
          <a:p>
            <a:pPr algn="ctr" eaLnBrk="1" hangingPunct="1">
              <a:buClr>
                <a:srgbClr val="000000"/>
              </a:buClr>
              <a:buFont typeface="Wingdings 2" panose="05020102010507070707" pitchFamily="18" charset="2"/>
              <a:buNone/>
            </a:pPr>
            <a:r>
              <a:rPr lang="fr-FR" altLang="en-US" sz="2400" b="1">
                <a:latin typeface="Calibri" panose="020F0502020204030204" pitchFamily="34" charset="0"/>
              </a:rPr>
              <a:t>315 + 108 = </a:t>
            </a:r>
            <a:r>
              <a:rPr lang="fr-FR" altLang="en-US" sz="2400" b="1">
                <a:solidFill>
                  <a:srgbClr val="0070C0"/>
                </a:solidFill>
                <a:latin typeface="Calibri" panose="020F0502020204030204" pitchFamily="34" charset="0"/>
              </a:rPr>
              <a:t>423</a:t>
            </a:r>
            <a:r>
              <a:rPr lang="fr-FR" altLang="en-US" sz="2400" b="1">
                <a:latin typeface="Calibri" panose="020F0502020204030204" pitchFamily="34" charset="0"/>
              </a:rPr>
              <a:t> ronds et 101 + 32 = </a:t>
            </a:r>
            <a:r>
              <a:rPr lang="fr-FR" altLang="en-US" sz="2400" b="1">
                <a:solidFill>
                  <a:srgbClr val="0070C0"/>
                </a:solidFill>
                <a:latin typeface="Calibri" panose="020F0502020204030204" pitchFamily="34" charset="0"/>
              </a:rPr>
              <a:t>133</a:t>
            </a:r>
            <a:r>
              <a:rPr lang="fr-FR" altLang="en-US" sz="2400" b="1">
                <a:latin typeface="Calibri" panose="020F0502020204030204" pitchFamily="34" charset="0"/>
              </a:rPr>
              <a:t> ridés </a:t>
            </a:r>
          </a:p>
          <a:p>
            <a:pPr algn="just" eaLnBrk="1" hangingPunct="1">
              <a:buClr>
                <a:srgbClr val="000000"/>
              </a:buClr>
              <a:buFont typeface="Wingdings 2" panose="05020102010507070707" pitchFamily="18" charset="2"/>
              <a:buNone/>
            </a:pPr>
            <a:r>
              <a:rPr lang="fr-FR" altLang="en-US" sz="2400" b="1">
                <a:latin typeface="Calibri" panose="020F0502020204030204" pitchFamily="34" charset="0"/>
              </a:rPr>
              <a:t>Le rapport du monohybridisme </a:t>
            </a:r>
            <a:r>
              <a:rPr lang="fr-FR" altLang="en-US" sz="2400" b="1">
                <a:solidFill>
                  <a:srgbClr val="00B050"/>
                </a:solidFill>
                <a:latin typeface="Calibri" panose="020F0502020204030204" pitchFamily="34" charset="0"/>
              </a:rPr>
              <a:t>3 : 1 </a:t>
            </a:r>
            <a:r>
              <a:rPr lang="fr-FR" altLang="en-US" sz="2400" b="1">
                <a:latin typeface="Calibri" panose="020F0502020204030204" pitchFamily="34" charset="0"/>
              </a:rPr>
              <a:t>est maintenu </a:t>
            </a:r>
          </a:p>
          <a:p>
            <a:pPr algn="just" eaLnBrk="1" hangingPunct="1">
              <a:buClr>
                <a:srgbClr val="000000"/>
              </a:buClr>
              <a:buFont typeface="Wingdings 2" panose="05020102010507070707" pitchFamily="18" charset="2"/>
              <a:buNone/>
            </a:pPr>
            <a:r>
              <a:rPr lang="fr-FR" altLang="en-US" sz="2400" b="1">
                <a:latin typeface="Calibri" panose="020F0502020204030204" pitchFamily="34" charset="0"/>
              </a:rPr>
              <a:t>Parallèlement le % graines jaunes/graines verts est : </a:t>
            </a:r>
          </a:p>
          <a:p>
            <a:pPr algn="just" eaLnBrk="1" hangingPunct="1">
              <a:buClr>
                <a:srgbClr val="000000"/>
              </a:buClr>
              <a:buFont typeface="Wingdings 2" panose="05020102010507070707" pitchFamily="18" charset="2"/>
              <a:buNone/>
            </a:pPr>
            <a:r>
              <a:rPr lang="fr-FR" altLang="en-US" sz="2400" b="1">
                <a:latin typeface="Calibri" panose="020F0502020204030204" pitchFamily="34" charset="0"/>
              </a:rPr>
              <a:t>(315 + 101) : (108 + 32) = </a:t>
            </a:r>
            <a:r>
              <a:rPr lang="fr-FR" altLang="en-US" sz="2400" b="1">
                <a:solidFill>
                  <a:srgbClr val="0070C0"/>
                </a:solidFill>
                <a:latin typeface="Calibri" panose="020F0502020204030204" pitchFamily="34" charset="0"/>
              </a:rPr>
              <a:t>416 : 140 </a:t>
            </a:r>
            <a:r>
              <a:rPr lang="fr-FR" altLang="en-US" sz="2400" b="1">
                <a:latin typeface="Calibri" panose="020F0502020204030204" pitchFamily="34" charset="0"/>
              </a:rPr>
              <a:t>; également proche de </a:t>
            </a:r>
            <a:r>
              <a:rPr lang="fr-FR" altLang="en-US" sz="2400" b="1">
                <a:solidFill>
                  <a:srgbClr val="00B050"/>
                </a:solidFill>
                <a:latin typeface="Calibri" panose="020F0502020204030204" pitchFamily="34" charset="0"/>
              </a:rPr>
              <a:t>3 : 1</a:t>
            </a:r>
          </a:p>
          <a:p>
            <a:pPr algn="just" eaLnBrk="1" hangingPunct="1">
              <a:buClr>
                <a:srgbClr val="000000"/>
              </a:buClr>
              <a:buFont typeface="Wingdings 2" panose="05020102010507070707" pitchFamily="18" charset="2"/>
              <a:buNone/>
            </a:pPr>
            <a:endParaRPr lang="fr-FR" altLang="en-US" sz="2400" b="1">
              <a:solidFill>
                <a:srgbClr val="0070C0"/>
              </a:solidFill>
              <a:latin typeface="Calibri" panose="020F0502020204030204" pitchFamily="34" charset="0"/>
            </a:endParaRPr>
          </a:p>
          <a:p>
            <a:pPr algn="just" eaLnBrk="1" hangingPunct="1">
              <a:buClr>
                <a:srgbClr val="000000"/>
              </a:buClr>
              <a:buFont typeface="Wingdings 2" panose="05020102010507070707" pitchFamily="18" charset="2"/>
              <a:buNone/>
            </a:pPr>
            <a:r>
              <a:rPr lang="fr-FR" altLang="en-US" sz="2400" b="1">
                <a:latin typeface="Calibri" panose="020F0502020204030204" pitchFamily="34" charset="0"/>
              </a:rPr>
              <a:t>Le % </a:t>
            </a:r>
            <a:r>
              <a:rPr lang="fr-FR" altLang="en-US" sz="2400" b="1">
                <a:solidFill>
                  <a:srgbClr val="FF0000"/>
                </a:solidFill>
                <a:latin typeface="Calibri" panose="020F0502020204030204" pitchFamily="34" charset="0"/>
              </a:rPr>
              <a:t>9 : 3 : 3 : 1  </a:t>
            </a:r>
            <a:r>
              <a:rPr lang="fr-FR" altLang="en-US" sz="2400" b="1">
                <a:latin typeface="Calibri" panose="020F0502020204030204" pitchFamily="34" charset="0"/>
              </a:rPr>
              <a:t>→ Combinaison aléatoire de 2% 3 : 1 indépendants. </a:t>
            </a:r>
          </a:p>
          <a:p>
            <a:pPr algn="just" eaLnBrk="1" hangingPunct="1">
              <a:buClr>
                <a:srgbClr val="000000"/>
              </a:buClr>
              <a:buFont typeface="Wingdings 2" panose="05020102010507070707" pitchFamily="18" charset="2"/>
              <a:buNone/>
            </a:pPr>
            <a:r>
              <a:rPr lang="fr-FR" altLang="en-US" sz="2400" b="1">
                <a:latin typeface="Calibri" panose="020F0502020204030204" pitchFamily="34" charset="0"/>
              </a:rPr>
              <a:t>	Ronds jaunes </a:t>
            </a:r>
            <a:r>
              <a:rPr lang="fr-FR" altLang="en-US" sz="2400" b="1">
                <a:solidFill>
                  <a:srgbClr val="00B050"/>
                </a:solidFill>
                <a:latin typeface="Calibri" panose="020F0502020204030204" pitchFamily="34" charset="0"/>
              </a:rPr>
              <a:t>9</a:t>
            </a:r>
            <a:r>
              <a:rPr lang="fr-FR" altLang="en-US" sz="2400" b="1">
                <a:latin typeface="Calibri" panose="020F0502020204030204" pitchFamily="34" charset="0"/>
              </a:rPr>
              <a:t>                                    ronds verts </a:t>
            </a:r>
            <a:r>
              <a:rPr lang="fr-FR" altLang="en-US" sz="2400" b="1">
                <a:solidFill>
                  <a:srgbClr val="00B050"/>
                </a:solidFill>
                <a:latin typeface="Calibri" panose="020F0502020204030204" pitchFamily="34" charset="0"/>
              </a:rPr>
              <a:t>3 </a:t>
            </a:r>
          </a:p>
          <a:p>
            <a:pPr algn="just" eaLnBrk="1" hangingPunct="1">
              <a:buClr>
                <a:srgbClr val="000000"/>
              </a:buClr>
              <a:buFont typeface="Wingdings 2" panose="05020102010507070707" pitchFamily="18" charset="2"/>
              <a:buNone/>
            </a:pPr>
            <a:r>
              <a:rPr lang="fr-FR" altLang="en-US" sz="2400" b="1">
                <a:latin typeface="Calibri" panose="020F0502020204030204" pitchFamily="34" charset="0"/>
              </a:rPr>
              <a:t>				   </a:t>
            </a:r>
            <a:r>
              <a:rPr lang="fr-FR" altLang="en-US" sz="2400" b="1">
                <a:solidFill>
                  <a:srgbClr val="00B050"/>
                </a:solidFill>
                <a:latin typeface="Calibri" panose="020F0502020204030204" pitchFamily="34" charset="0"/>
              </a:rPr>
              <a:t>% 3 : 1</a:t>
            </a:r>
          </a:p>
          <a:p>
            <a:pPr algn="just" eaLnBrk="1" hangingPunct="1">
              <a:buClr>
                <a:srgbClr val="000000"/>
              </a:buClr>
              <a:buFont typeface="Wingdings 2" panose="05020102010507070707" pitchFamily="18" charset="2"/>
              <a:buNone/>
            </a:pPr>
            <a:r>
              <a:rPr lang="fr-FR" altLang="en-US" sz="2400" b="1">
                <a:latin typeface="Calibri" panose="020F0502020204030204" pitchFamily="34" charset="0"/>
              </a:rPr>
              <a:t>	Jaunes ridés </a:t>
            </a:r>
            <a:r>
              <a:rPr lang="fr-FR" altLang="en-US" sz="2400" b="1">
                <a:solidFill>
                  <a:srgbClr val="00B050"/>
                </a:solidFill>
                <a:latin typeface="Calibri" panose="020F0502020204030204" pitchFamily="34" charset="0"/>
              </a:rPr>
              <a:t>3</a:t>
            </a:r>
            <a:r>
              <a:rPr lang="fr-FR" altLang="en-US" sz="2400" b="1">
                <a:solidFill>
                  <a:srgbClr val="00FF00"/>
                </a:solidFill>
                <a:latin typeface="Calibri" panose="020F0502020204030204" pitchFamily="34" charset="0"/>
              </a:rPr>
              <a:t> </a:t>
            </a:r>
            <a:r>
              <a:rPr lang="fr-FR" altLang="en-US" sz="2400" b="1">
                <a:latin typeface="Calibri" panose="020F0502020204030204" pitchFamily="34" charset="0"/>
              </a:rPr>
              <a:t>                                     ridés verts </a:t>
            </a:r>
            <a:r>
              <a:rPr lang="fr-FR" altLang="en-US" sz="2400" b="1">
                <a:solidFill>
                  <a:srgbClr val="00B050"/>
                </a:solidFill>
                <a:latin typeface="Calibri" panose="020F0502020204030204" pitchFamily="34" charset="0"/>
              </a:rPr>
              <a:t>1</a:t>
            </a:r>
          </a:p>
        </p:txBody>
      </p:sp>
      <p:sp>
        <p:nvSpPr>
          <p:cNvPr id="10" name="Flèche droite 9">
            <a:extLst>
              <a:ext uri="{FF2B5EF4-FFF2-40B4-BE49-F238E27FC236}">
                <a16:creationId xmlns:a16="http://schemas.microsoft.com/office/drawing/2014/main" id="{8F430DF5-740B-E128-D45C-5067CB9703BE}"/>
              </a:ext>
            </a:extLst>
          </p:cNvPr>
          <p:cNvSpPr/>
          <p:nvPr/>
        </p:nvSpPr>
        <p:spPr>
          <a:xfrm>
            <a:off x="3787775" y="3992563"/>
            <a:ext cx="571500" cy="285750"/>
          </a:xfrm>
          <a:prstGeom prst="rightArrow">
            <a:avLst/>
          </a:prstGeom>
          <a:solidFill>
            <a:schemeClr val="tx1"/>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3CBD9E7A-89D0-C173-0225-B8FAABA2CB2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28675" name="Line 9">
            <a:extLst>
              <a:ext uri="{FF2B5EF4-FFF2-40B4-BE49-F238E27FC236}">
                <a16:creationId xmlns:a16="http://schemas.microsoft.com/office/drawing/2014/main" id="{535BCBFB-D347-9501-BA08-547B43EAE0DD}"/>
              </a:ext>
            </a:extLst>
          </p:cNvPr>
          <p:cNvSpPr>
            <a:spLocks noChangeShapeType="1"/>
          </p:cNvSpPr>
          <p:nvPr/>
        </p:nvSpPr>
        <p:spPr bwMode="auto">
          <a:xfrm>
            <a:off x="0" y="588963"/>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6" name="Rectangle 4">
            <a:extLst>
              <a:ext uri="{FF2B5EF4-FFF2-40B4-BE49-F238E27FC236}">
                <a16:creationId xmlns:a16="http://schemas.microsoft.com/office/drawing/2014/main" id="{0D0063CE-0F94-7C5F-E7B6-0A902EF77E16}"/>
              </a:ext>
            </a:extLst>
          </p:cNvPr>
          <p:cNvSpPr>
            <a:spLocks noChangeArrowheads="1"/>
          </p:cNvSpPr>
          <p:nvPr/>
        </p:nvSpPr>
        <p:spPr bwMode="auto">
          <a:xfrm>
            <a:off x="3171825" y="47625"/>
            <a:ext cx="2522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800" b="1">
                <a:solidFill>
                  <a:srgbClr val="0070C0"/>
                </a:solidFill>
                <a:latin typeface="Calibri" panose="020F0502020204030204" pitchFamily="34" charset="0"/>
              </a:rPr>
              <a:t>Les probabilités</a:t>
            </a:r>
            <a:endParaRPr lang="fr-FR" altLang="en-US" sz="2800">
              <a:solidFill>
                <a:srgbClr val="0070C0"/>
              </a:solidFill>
              <a:latin typeface="Calibri" panose="020F0502020204030204" pitchFamily="34" charset="0"/>
            </a:endParaRPr>
          </a:p>
        </p:txBody>
      </p:sp>
      <p:sp>
        <p:nvSpPr>
          <p:cNvPr id="9" name="Espace réservé du contenu 2">
            <a:extLst>
              <a:ext uri="{FF2B5EF4-FFF2-40B4-BE49-F238E27FC236}">
                <a16:creationId xmlns:a16="http://schemas.microsoft.com/office/drawing/2014/main" id="{156AE6E5-E743-BEFF-D045-9C14051BBE44}"/>
              </a:ext>
            </a:extLst>
          </p:cNvPr>
          <p:cNvSpPr txBox="1">
            <a:spLocks/>
          </p:cNvSpPr>
          <p:nvPr/>
        </p:nvSpPr>
        <p:spPr>
          <a:xfrm>
            <a:off x="357188" y="619125"/>
            <a:ext cx="8429625" cy="4130675"/>
          </a:xfrm>
          <a:prstGeom prst="rect">
            <a:avLst/>
          </a:prstGeom>
        </p:spPr>
        <p:txBody>
          <a:bodyPr/>
          <a:lstStyle/>
          <a:p>
            <a:pPr marL="342900" indent="-342900" algn="just">
              <a:buClr>
                <a:srgbClr val="000000"/>
              </a:buClr>
              <a:buFont typeface="Wingdings 2" pitchFamily="18" charset="2"/>
              <a:buNone/>
              <a:defRPr/>
            </a:pPr>
            <a:r>
              <a:rPr lang="fr-FR" sz="2000" b="1" kern="0" dirty="0">
                <a:solidFill>
                  <a:srgbClr val="FF0000"/>
                </a:solidFill>
                <a:latin typeface="Calibri" pitchFamily="34" charset="0"/>
                <a:ea typeface="Arial"/>
                <a:cs typeface="Arial"/>
              </a:rPr>
              <a:t>1. Définition de la probabilité : </a:t>
            </a:r>
          </a:p>
          <a:p>
            <a:pPr indent="-342900">
              <a:buClr>
                <a:srgbClr val="000000"/>
              </a:buClr>
              <a:buFont typeface="Wingdings 2" pitchFamily="18" charset="2"/>
              <a:buNone/>
              <a:defRPr/>
            </a:pPr>
            <a:r>
              <a:rPr lang="fr-FR" sz="2000" b="1" kern="0" dirty="0">
                <a:latin typeface="Calibri" pitchFamily="34" charset="0"/>
                <a:ea typeface="Arial"/>
                <a:cs typeface="Arial"/>
              </a:rPr>
              <a:t>                          Le nombre de cas favorables à l’arrivée d’un évènement </a:t>
            </a:r>
          </a:p>
          <a:p>
            <a:pPr indent="-342900">
              <a:buClr>
                <a:srgbClr val="000000"/>
              </a:buClr>
              <a:buFont typeface="Wingdings 2" pitchFamily="18" charset="2"/>
              <a:buNone/>
              <a:defRPr/>
            </a:pPr>
            <a:r>
              <a:rPr lang="fr-FR" sz="2000" b="1" kern="0" dirty="0">
                <a:latin typeface="Calibri" pitchFamily="34" charset="0"/>
                <a:ea typeface="Arial"/>
                <a:cs typeface="Arial"/>
              </a:rPr>
              <a:t>Probabilité = </a:t>
            </a:r>
          </a:p>
          <a:p>
            <a:pPr indent="-342900">
              <a:buClr>
                <a:srgbClr val="000000"/>
              </a:buClr>
              <a:buFont typeface="Wingdings 2" pitchFamily="18" charset="2"/>
              <a:buNone/>
              <a:defRPr/>
            </a:pPr>
            <a:r>
              <a:rPr lang="fr-FR" sz="2000" b="1" kern="0" dirty="0">
                <a:latin typeface="Calibri" pitchFamily="34" charset="0"/>
                <a:ea typeface="Arial"/>
                <a:cs typeface="Arial"/>
              </a:rPr>
              <a:t>                          Le nombre d’occasions qu’il a de produire (ou le nbre d’essais) </a:t>
            </a:r>
          </a:p>
          <a:p>
            <a:pPr marL="342900" indent="-342900" algn="just">
              <a:buClr>
                <a:srgbClr val="000000"/>
              </a:buClr>
              <a:buFont typeface="Wingdings 2" pitchFamily="18" charset="2"/>
              <a:buNone/>
              <a:defRPr/>
            </a:pPr>
            <a:r>
              <a:rPr lang="fr-FR" sz="2000" b="1" kern="0" dirty="0">
                <a:latin typeface="Calibri" pitchFamily="34" charset="0"/>
                <a:ea typeface="Arial"/>
                <a:cs typeface="Arial"/>
              </a:rPr>
              <a:t>Exemple : </a:t>
            </a:r>
          </a:p>
          <a:p>
            <a:pPr marL="342900" indent="-342900" algn="just">
              <a:buClr>
                <a:srgbClr val="000000"/>
              </a:buClr>
              <a:buFont typeface="Wingdings 2" pitchFamily="18" charset="2"/>
              <a:buNone/>
              <a:defRPr/>
            </a:pPr>
            <a:r>
              <a:rPr lang="fr-FR" sz="2000" b="1" kern="0" dirty="0">
                <a:latin typeface="Calibri" pitchFamily="34" charset="0"/>
                <a:ea typeface="Arial"/>
                <a:cs typeface="Arial"/>
              </a:rPr>
              <a:t>La probabilité d’obtenir un 4 en un coup de Dé lors d’un essai s’écrit : </a:t>
            </a:r>
          </a:p>
          <a:p>
            <a:pPr marL="342900" indent="-342900" algn="ctr">
              <a:buClr>
                <a:srgbClr val="000000"/>
              </a:buClr>
              <a:buFont typeface="Wingdings 2" pitchFamily="18" charset="2"/>
              <a:buNone/>
              <a:defRPr/>
            </a:pPr>
            <a:r>
              <a:rPr lang="fr-FR" sz="2000" b="1" kern="0" dirty="0">
                <a:latin typeface="Calibri" pitchFamily="34" charset="0"/>
                <a:ea typeface="Arial"/>
                <a:cs typeface="Arial"/>
              </a:rPr>
              <a:t>P (pour un 4) = 1/6. </a:t>
            </a:r>
          </a:p>
          <a:p>
            <a:pPr marL="342900" indent="-342900" algn="just">
              <a:buClr>
                <a:srgbClr val="000000"/>
              </a:buClr>
              <a:buFont typeface="Wingdings 2" pitchFamily="18" charset="2"/>
              <a:buNone/>
              <a:defRPr/>
            </a:pPr>
            <a:r>
              <a:rPr lang="fr-FR" sz="2000" b="1" kern="0" dirty="0">
                <a:solidFill>
                  <a:srgbClr val="FF0000"/>
                </a:solidFill>
                <a:latin typeface="Calibri" pitchFamily="34" charset="0"/>
                <a:ea typeface="Arial"/>
                <a:cs typeface="Arial"/>
              </a:rPr>
              <a:t>2. La règle du produit : </a:t>
            </a:r>
          </a:p>
          <a:p>
            <a:pPr marL="342900" indent="-342900" algn="just">
              <a:buClr>
                <a:srgbClr val="000000"/>
              </a:buClr>
              <a:buFont typeface="Wingdings 2" pitchFamily="18" charset="2"/>
              <a:buNone/>
              <a:defRPr/>
            </a:pPr>
            <a:r>
              <a:rPr lang="fr-FR" sz="2000" b="1" kern="0" dirty="0">
                <a:latin typeface="Calibri" pitchFamily="34" charset="0"/>
                <a:ea typeface="Arial"/>
                <a:cs typeface="Arial"/>
              </a:rPr>
              <a:t>Exemple : Si nous jetons 2 fois le même Dé, nous aurons : </a:t>
            </a:r>
          </a:p>
          <a:p>
            <a:pPr marL="342900" indent="-342900" algn="ctr">
              <a:buClr>
                <a:srgbClr val="000000"/>
              </a:buClr>
              <a:buFont typeface="Wingdings 2" pitchFamily="18" charset="2"/>
              <a:buNone/>
              <a:defRPr/>
            </a:pPr>
            <a:r>
              <a:rPr lang="fr-FR" sz="2000" b="1" kern="0" dirty="0">
                <a:latin typeface="Calibri" pitchFamily="34" charset="0"/>
                <a:ea typeface="Arial"/>
                <a:cs typeface="Arial"/>
              </a:rPr>
              <a:t>P (pour deux 4) = 1/6 x 1/6 =1/36. </a:t>
            </a:r>
          </a:p>
          <a:p>
            <a:pPr marL="342900" indent="-342900" algn="just">
              <a:buClr>
                <a:srgbClr val="000000"/>
              </a:buClr>
              <a:buFont typeface="Wingdings 2" pitchFamily="18" charset="2"/>
              <a:buNone/>
              <a:defRPr/>
            </a:pPr>
            <a:r>
              <a:rPr lang="fr-FR" sz="2000" b="1" kern="0" dirty="0">
                <a:solidFill>
                  <a:srgbClr val="FF0000"/>
                </a:solidFill>
                <a:latin typeface="Calibri" pitchFamily="34" charset="0"/>
                <a:ea typeface="Arial"/>
                <a:cs typeface="Arial"/>
              </a:rPr>
              <a:t>3. La règle de la somme : </a:t>
            </a:r>
          </a:p>
          <a:p>
            <a:pPr marL="342900" indent="-342900" algn="just">
              <a:buClr>
                <a:srgbClr val="000000"/>
              </a:buClr>
              <a:buFont typeface="Wingdings 2" pitchFamily="18" charset="2"/>
              <a:buNone/>
              <a:defRPr/>
            </a:pPr>
            <a:r>
              <a:rPr lang="fr-FR" sz="2000" b="1" kern="0" dirty="0">
                <a:latin typeface="Calibri" pitchFamily="34" charset="0"/>
                <a:ea typeface="Arial"/>
                <a:cs typeface="Arial"/>
              </a:rPr>
              <a:t>Exemple : Si nous jetons simultanément deux Dés : </a:t>
            </a:r>
          </a:p>
          <a:p>
            <a:pPr marL="342900" indent="-342900" algn="ctr">
              <a:buClr>
                <a:srgbClr val="000000"/>
              </a:buClr>
              <a:buFont typeface="Wingdings 2" pitchFamily="18" charset="2"/>
              <a:buNone/>
              <a:defRPr/>
            </a:pPr>
            <a:r>
              <a:rPr lang="fr-FR" sz="2000" b="1" kern="0" dirty="0">
                <a:latin typeface="Calibri" pitchFamily="34" charset="0"/>
                <a:ea typeface="Arial"/>
                <a:cs typeface="Arial"/>
              </a:rPr>
              <a:t>P (deux 4 ou deux 5) = 1/36 + 1/36 = 1/18.</a:t>
            </a:r>
          </a:p>
          <a:p>
            <a:pPr marL="342900" indent="-342900" algn="ctr">
              <a:buClr>
                <a:srgbClr val="000000"/>
              </a:buClr>
              <a:buFont typeface="Wingdings 2" pitchFamily="18" charset="2"/>
              <a:buNone/>
              <a:defRPr/>
            </a:pPr>
            <a:endParaRPr lang="fr-FR" sz="1800" b="1" kern="0" dirty="0">
              <a:latin typeface="Calibri" pitchFamily="34" charset="0"/>
              <a:ea typeface="Arial"/>
              <a:cs typeface="Arial"/>
            </a:endParaRPr>
          </a:p>
          <a:p>
            <a:pPr marL="342900" indent="-342900" algn="ctr">
              <a:buClr>
                <a:srgbClr val="000000"/>
              </a:buClr>
              <a:buFont typeface="Wingdings 2" pitchFamily="18" charset="2"/>
              <a:buNone/>
              <a:defRPr/>
            </a:pPr>
            <a:endParaRPr lang="fr-FR" sz="1800" kern="0" dirty="0">
              <a:latin typeface="Calibri" pitchFamily="34" charset="0"/>
              <a:ea typeface="Arial"/>
              <a:cs typeface="Arial"/>
            </a:endParaRPr>
          </a:p>
        </p:txBody>
      </p:sp>
      <p:cxnSp>
        <p:nvCxnSpPr>
          <p:cNvPr id="10" name="Connecteur droit 9">
            <a:extLst>
              <a:ext uri="{FF2B5EF4-FFF2-40B4-BE49-F238E27FC236}">
                <a16:creationId xmlns:a16="http://schemas.microsoft.com/office/drawing/2014/main" id="{2029322E-F1CF-943B-B158-E875F57BBE08}"/>
              </a:ext>
            </a:extLst>
          </p:cNvPr>
          <p:cNvCxnSpPr/>
          <p:nvPr/>
        </p:nvCxnSpPr>
        <p:spPr>
          <a:xfrm>
            <a:off x="1928813" y="1441450"/>
            <a:ext cx="6143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9">
            <a:extLst>
              <a:ext uri="{FF2B5EF4-FFF2-40B4-BE49-F238E27FC236}">
                <a16:creationId xmlns:a16="http://schemas.microsoft.com/office/drawing/2014/main" id="{358D190F-9DB2-362C-FA7A-9DA2A3D2FE5B}"/>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9" name="Espace réservé du contenu 2">
            <a:extLst>
              <a:ext uri="{FF2B5EF4-FFF2-40B4-BE49-F238E27FC236}">
                <a16:creationId xmlns:a16="http://schemas.microsoft.com/office/drawing/2014/main" id="{05C2A44C-2EAB-B02F-C8D6-2F04FF24D593}"/>
              </a:ext>
            </a:extLst>
          </p:cNvPr>
          <p:cNvSpPr txBox="1">
            <a:spLocks/>
          </p:cNvSpPr>
          <p:nvPr/>
        </p:nvSpPr>
        <p:spPr bwMode="auto">
          <a:xfrm>
            <a:off x="214313" y="560388"/>
            <a:ext cx="8643937"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Clr>
                <a:srgbClr val="000000"/>
              </a:buClr>
              <a:buFont typeface="Wingdings 2" panose="05020102010507070707" pitchFamily="18" charset="2"/>
              <a:buNone/>
            </a:pPr>
            <a:r>
              <a:rPr lang="fr-FR" altLang="en-US" sz="2800" b="1">
                <a:latin typeface="Calibri" panose="020F0502020204030204" pitchFamily="34" charset="0"/>
              </a:rPr>
              <a:t>		</a:t>
            </a:r>
            <a:r>
              <a:rPr lang="fr-FR" altLang="en-US" sz="2400" b="1">
                <a:latin typeface="Calibri" panose="020F0502020204030204" pitchFamily="34" charset="0"/>
              </a:rPr>
              <a:t>D’après la 1ère loi de Mendel nous aurons : </a:t>
            </a:r>
          </a:p>
          <a:p>
            <a:pPr algn="ctr" eaLnBrk="1" hangingPunct="1">
              <a:buClr>
                <a:srgbClr val="000000"/>
              </a:buClr>
              <a:buFont typeface="Wingdings 2" panose="05020102010507070707" pitchFamily="18" charset="2"/>
              <a:buNone/>
            </a:pPr>
            <a:r>
              <a:rPr lang="fr-FR" altLang="en-US" sz="2400" b="1">
                <a:latin typeface="Calibri" panose="020F0502020204030204" pitchFamily="34" charset="0"/>
              </a:rPr>
              <a:t>Gamètes </a:t>
            </a:r>
            <a:r>
              <a:rPr lang="fr-FR" altLang="en-US" sz="2400" b="1">
                <a:solidFill>
                  <a:srgbClr val="00B050"/>
                </a:solidFill>
                <a:latin typeface="Calibri" panose="020F0502020204030204" pitchFamily="34" charset="0"/>
              </a:rPr>
              <a:t>V</a:t>
            </a:r>
            <a:r>
              <a:rPr lang="fr-FR" altLang="en-US" sz="2400" b="1">
                <a:latin typeface="Calibri" panose="020F0502020204030204" pitchFamily="34" charset="0"/>
              </a:rPr>
              <a:t> = gamètes </a:t>
            </a:r>
            <a:r>
              <a:rPr lang="fr-FR" altLang="en-US" sz="2400" b="1">
                <a:solidFill>
                  <a:srgbClr val="00B050"/>
                </a:solidFill>
                <a:latin typeface="Calibri" panose="020F0502020204030204" pitchFamily="34" charset="0"/>
              </a:rPr>
              <a:t>v</a:t>
            </a:r>
            <a:r>
              <a:rPr lang="fr-FR" altLang="en-US" sz="2400" b="1">
                <a:latin typeface="Calibri" panose="020F0502020204030204" pitchFamily="34" charset="0"/>
              </a:rPr>
              <a:t> = </a:t>
            </a:r>
            <a:r>
              <a:rPr lang="fr-FR" altLang="en-US" sz="2400" b="1">
                <a:solidFill>
                  <a:srgbClr val="FF0000"/>
                </a:solidFill>
                <a:latin typeface="Calibri" panose="020F0502020204030204" pitchFamily="34" charset="0"/>
              </a:rPr>
              <a:t>1/2</a:t>
            </a:r>
            <a:r>
              <a:rPr lang="fr-FR" altLang="en-US" sz="2400" b="1">
                <a:latin typeface="Calibri" panose="020F0502020204030204" pitchFamily="34" charset="0"/>
              </a:rPr>
              <a:t> </a:t>
            </a:r>
          </a:p>
          <a:p>
            <a:pPr algn="ctr" eaLnBrk="1" hangingPunct="1">
              <a:buClr>
                <a:srgbClr val="000000"/>
              </a:buClr>
              <a:buFont typeface="Wingdings 2" panose="05020102010507070707" pitchFamily="18" charset="2"/>
              <a:buNone/>
            </a:pPr>
            <a:r>
              <a:rPr lang="pt-BR" altLang="en-US" sz="2400" b="1">
                <a:latin typeface="Calibri" panose="020F0502020204030204" pitchFamily="34" charset="0"/>
              </a:rPr>
              <a:t>Gamètes </a:t>
            </a:r>
            <a:r>
              <a:rPr lang="pt-BR" altLang="en-US" sz="2400" b="1">
                <a:solidFill>
                  <a:srgbClr val="00B050"/>
                </a:solidFill>
                <a:latin typeface="Calibri" panose="020F0502020204030204" pitchFamily="34" charset="0"/>
              </a:rPr>
              <a:t>R</a:t>
            </a:r>
            <a:r>
              <a:rPr lang="pt-BR" altLang="en-US" sz="2400" b="1">
                <a:latin typeface="Calibri" panose="020F0502020204030204" pitchFamily="34" charset="0"/>
              </a:rPr>
              <a:t> = gamètes </a:t>
            </a:r>
            <a:r>
              <a:rPr lang="pt-BR" altLang="en-US" sz="2400" b="1">
                <a:solidFill>
                  <a:srgbClr val="00B050"/>
                </a:solidFill>
                <a:latin typeface="Calibri" panose="020F0502020204030204" pitchFamily="34" charset="0"/>
              </a:rPr>
              <a:t>r</a:t>
            </a:r>
            <a:r>
              <a:rPr lang="pt-BR" altLang="en-US" sz="2400" b="1">
                <a:latin typeface="Calibri" panose="020F0502020204030204" pitchFamily="34" charset="0"/>
              </a:rPr>
              <a:t> = </a:t>
            </a:r>
            <a:r>
              <a:rPr lang="pt-BR" altLang="en-US" sz="2400" b="1">
                <a:solidFill>
                  <a:srgbClr val="FF0000"/>
                </a:solidFill>
                <a:latin typeface="Calibri" panose="020F0502020204030204" pitchFamily="34" charset="0"/>
              </a:rPr>
              <a:t>1/2</a:t>
            </a:r>
          </a:p>
          <a:p>
            <a:pPr algn="ctr" eaLnBrk="1" hangingPunct="1">
              <a:buClr>
                <a:srgbClr val="000000"/>
              </a:buClr>
              <a:buFont typeface="Wingdings 2" panose="05020102010507070707" pitchFamily="18" charset="2"/>
              <a:buNone/>
            </a:pPr>
            <a:endParaRPr lang="pt-BR" altLang="en-US" sz="2400" b="1">
              <a:latin typeface="Calibri" panose="020F0502020204030204" pitchFamily="34" charset="0"/>
            </a:endParaRPr>
          </a:p>
          <a:p>
            <a:pPr algn="just" eaLnBrk="1" hangingPunct="1">
              <a:buClr>
                <a:srgbClr val="000000"/>
              </a:buClr>
              <a:buFont typeface="Wingdings 2" panose="05020102010507070707" pitchFamily="18" charset="2"/>
              <a:buNone/>
            </a:pPr>
            <a:r>
              <a:rPr lang="fr-FR" altLang="en-US" sz="2400" b="1">
                <a:latin typeface="Calibri" panose="020F0502020204030204" pitchFamily="34" charset="0"/>
              </a:rPr>
              <a:t>		Une plante </a:t>
            </a:r>
            <a:r>
              <a:rPr lang="fr-FR" altLang="en-US" sz="2400" b="1">
                <a:solidFill>
                  <a:srgbClr val="00B050"/>
                </a:solidFill>
                <a:latin typeface="Calibri" panose="020F0502020204030204" pitchFamily="34" charset="0"/>
              </a:rPr>
              <a:t>RrVv</a:t>
            </a:r>
            <a:r>
              <a:rPr lang="fr-FR" altLang="en-US" sz="2400" b="1">
                <a:solidFill>
                  <a:srgbClr val="00FF00"/>
                </a:solidFill>
                <a:latin typeface="Calibri" panose="020F0502020204030204" pitchFamily="34" charset="0"/>
              </a:rPr>
              <a:t> </a:t>
            </a:r>
            <a:r>
              <a:rPr lang="fr-FR" altLang="en-US" sz="2400" b="1">
                <a:latin typeface="Calibri" panose="020F0502020204030204" pitchFamily="34" charset="0"/>
              </a:rPr>
              <a:t>→ 4 types de gamètes</a:t>
            </a:r>
          </a:p>
          <a:p>
            <a:pPr algn="just" eaLnBrk="1" hangingPunct="1">
              <a:buClr>
                <a:srgbClr val="000000"/>
              </a:buClr>
              <a:buFont typeface="Wingdings 2" panose="05020102010507070707" pitchFamily="18" charset="2"/>
              <a:buNone/>
            </a:pPr>
            <a:endParaRPr lang="fr-FR" altLang="en-US" sz="2400" b="1">
              <a:latin typeface="Calibri" panose="020F0502020204030204" pitchFamily="34" charset="0"/>
            </a:endParaRPr>
          </a:p>
          <a:p>
            <a:pPr algn="just" eaLnBrk="1" hangingPunct="1">
              <a:buClr>
                <a:srgbClr val="000000"/>
              </a:buClr>
              <a:buFont typeface="Wingdings 2" panose="05020102010507070707" pitchFamily="18" charset="2"/>
              <a:buNone/>
            </a:pPr>
            <a:r>
              <a:rPr lang="fr-FR" altLang="en-US" sz="2400" b="1">
                <a:latin typeface="Calibri" panose="020F0502020204030204" pitchFamily="34" charset="0"/>
              </a:rPr>
              <a:t>La probabilité qu’un gamète porte </a:t>
            </a:r>
            <a:r>
              <a:rPr lang="fr-FR" altLang="en-US" sz="2400" b="1">
                <a:solidFill>
                  <a:srgbClr val="00B050"/>
                </a:solidFill>
                <a:latin typeface="Calibri" panose="020F0502020204030204" pitchFamily="34" charset="0"/>
              </a:rPr>
              <a:t>R</a:t>
            </a:r>
            <a:r>
              <a:rPr lang="fr-FR" altLang="en-US" sz="2400" b="1">
                <a:latin typeface="Calibri" panose="020F0502020204030204" pitchFamily="34" charset="0"/>
              </a:rPr>
              <a:t> et </a:t>
            </a:r>
            <a:r>
              <a:rPr lang="fr-FR" altLang="en-US" sz="2400" b="1">
                <a:solidFill>
                  <a:srgbClr val="00B050"/>
                </a:solidFill>
                <a:latin typeface="Calibri" panose="020F0502020204030204" pitchFamily="34" charset="0"/>
              </a:rPr>
              <a:t>V</a:t>
            </a:r>
            <a:r>
              <a:rPr lang="fr-FR" altLang="en-US" sz="2400" b="1">
                <a:latin typeface="Calibri" panose="020F0502020204030204" pitchFamily="34" charset="0"/>
              </a:rPr>
              <a:t> s’écrit : P (</a:t>
            </a:r>
            <a:r>
              <a:rPr lang="fr-FR" altLang="en-US" sz="2400" b="1">
                <a:solidFill>
                  <a:srgbClr val="00B050"/>
                </a:solidFill>
                <a:latin typeface="Calibri" panose="020F0502020204030204" pitchFamily="34" charset="0"/>
              </a:rPr>
              <a:t>RV</a:t>
            </a:r>
            <a:r>
              <a:rPr lang="fr-FR" altLang="en-US" sz="2400" b="1">
                <a:latin typeface="Calibri" panose="020F0502020204030204" pitchFamily="34" charset="0"/>
              </a:rPr>
              <a:t>) </a:t>
            </a:r>
          </a:p>
          <a:p>
            <a:pPr algn="ctr" eaLnBrk="1" hangingPunct="1">
              <a:buClr>
                <a:srgbClr val="000000"/>
              </a:buClr>
              <a:buFont typeface="Wingdings 2" panose="05020102010507070707" pitchFamily="18" charset="2"/>
              <a:buNone/>
            </a:pPr>
            <a:r>
              <a:rPr lang="fr-FR" altLang="en-US" sz="2400" b="1">
                <a:latin typeface="Calibri" panose="020F0502020204030204" pitchFamily="34" charset="0"/>
              </a:rPr>
              <a:t>P</a:t>
            </a:r>
            <a:r>
              <a:rPr lang="fr-FR" altLang="en-US" sz="2400" b="1">
                <a:solidFill>
                  <a:srgbClr val="FF0000"/>
                </a:solidFill>
                <a:latin typeface="Calibri" panose="020F0502020204030204" pitchFamily="34" charset="0"/>
              </a:rPr>
              <a:t> </a:t>
            </a:r>
            <a:r>
              <a:rPr lang="fr-FR" altLang="en-US" sz="2400" b="1">
                <a:latin typeface="Calibri" panose="020F0502020204030204" pitchFamily="34" charset="0"/>
              </a:rPr>
              <a:t>(</a:t>
            </a:r>
            <a:r>
              <a:rPr lang="fr-FR" altLang="en-US" sz="2400" b="1">
                <a:solidFill>
                  <a:srgbClr val="00B050"/>
                </a:solidFill>
                <a:latin typeface="Calibri" panose="020F0502020204030204" pitchFamily="34" charset="0"/>
              </a:rPr>
              <a:t>RV</a:t>
            </a:r>
            <a:r>
              <a:rPr lang="fr-FR" altLang="en-US" sz="2400" b="1">
                <a:latin typeface="Calibri" panose="020F0502020204030204" pitchFamily="34" charset="0"/>
              </a:rPr>
              <a:t>) = </a:t>
            </a:r>
            <a:r>
              <a:rPr lang="fr-FR" altLang="en-US" sz="2400" b="1">
                <a:solidFill>
                  <a:srgbClr val="FF0000"/>
                </a:solidFill>
                <a:latin typeface="Calibri" panose="020F0502020204030204" pitchFamily="34" charset="0"/>
              </a:rPr>
              <a:t>1/2 </a:t>
            </a:r>
            <a:r>
              <a:rPr lang="fr-FR" altLang="en-US" sz="2400" b="1">
                <a:latin typeface="Calibri" panose="020F0502020204030204" pitchFamily="34" charset="0"/>
              </a:rPr>
              <a:t>x</a:t>
            </a:r>
            <a:r>
              <a:rPr lang="fr-FR" altLang="en-US" sz="2400" b="1">
                <a:solidFill>
                  <a:srgbClr val="FF0000"/>
                </a:solidFill>
                <a:latin typeface="Calibri" panose="020F0502020204030204" pitchFamily="34" charset="0"/>
              </a:rPr>
              <a:t> 1/2 </a:t>
            </a:r>
            <a:r>
              <a:rPr lang="fr-FR" altLang="en-US" sz="2400" b="1">
                <a:latin typeface="Calibri" panose="020F0502020204030204" pitchFamily="34" charset="0"/>
              </a:rPr>
              <a:t>=</a:t>
            </a:r>
            <a:r>
              <a:rPr lang="fr-FR" altLang="en-US" sz="2400" b="1">
                <a:solidFill>
                  <a:srgbClr val="FF0000"/>
                </a:solidFill>
                <a:latin typeface="Calibri" panose="020F0502020204030204" pitchFamily="34" charset="0"/>
              </a:rPr>
              <a:t> 1/4 </a:t>
            </a:r>
          </a:p>
          <a:p>
            <a:pPr algn="ctr" eaLnBrk="1" hangingPunct="1">
              <a:buClr>
                <a:srgbClr val="000000"/>
              </a:buClr>
              <a:buFont typeface="Wingdings 2" panose="05020102010507070707" pitchFamily="18" charset="2"/>
              <a:buNone/>
            </a:pPr>
            <a:r>
              <a:rPr lang="fr-FR" altLang="en-US" sz="2400" b="1">
                <a:latin typeface="Calibri" panose="020F0502020204030204" pitchFamily="34" charset="0"/>
              </a:rPr>
              <a:t>P</a:t>
            </a:r>
            <a:r>
              <a:rPr lang="fr-FR" altLang="en-US" sz="2400" b="1">
                <a:solidFill>
                  <a:srgbClr val="FF0000"/>
                </a:solidFill>
                <a:latin typeface="Calibri" panose="020F0502020204030204" pitchFamily="34" charset="0"/>
              </a:rPr>
              <a:t> </a:t>
            </a:r>
            <a:r>
              <a:rPr lang="fr-FR" altLang="en-US" sz="2400" b="1">
                <a:latin typeface="Calibri" panose="020F0502020204030204" pitchFamily="34" charset="0"/>
              </a:rPr>
              <a:t>(</a:t>
            </a:r>
            <a:r>
              <a:rPr lang="fr-FR" altLang="en-US" sz="2400" b="1">
                <a:solidFill>
                  <a:srgbClr val="00B050"/>
                </a:solidFill>
                <a:latin typeface="Calibri" panose="020F0502020204030204" pitchFamily="34" charset="0"/>
              </a:rPr>
              <a:t>Rv</a:t>
            </a:r>
            <a:r>
              <a:rPr lang="fr-FR" altLang="en-US" sz="2400" b="1">
                <a:latin typeface="Calibri" panose="020F0502020204030204" pitchFamily="34" charset="0"/>
              </a:rPr>
              <a:t>) = </a:t>
            </a:r>
            <a:r>
              <a:rPr lang="fr-FR" altLang="en-US" sz="2400" b="1">
                <a:solidFill>
                  <a:srgbClr val="FF0000"/>
                </a:solidFill>
                <a:latin typeface="Calibri" panose="020F0502020204030204" pitchFamily="34" charset="0"/>
              </a:rPr>
              <a:t>1/2 </a:t>
            </a:r>
            <a:r>
              <a:rPr lang="fr-FR" altLang="en-US" sz="2400" b="1">
                <a:latin typeface="Calibri" panose="020F0502020204030204" pitchFamily="34" charset="0"/>
              </a:rPr>
              <a:t>x</a:t>
            </a:r>
            <a:r>
              <a:rPr lang="fr-FR" altLang="en-US" sz="2400" b="1">
                <a:solidFill>
                  <a:srgbClr val="FF0000"/>
                </a:solidFill>
                <a:latin typeface="Calibri" panose="020F0502020204030204" pitchFamily="34" charset="0"/>
              </a:rPr>
              <a:t> 1/2 </a:t>
            </a:r>
            <a:r>
              <a:rPr lang="fr-FR" altLang="en-US" sz="2400" b="1">
                <a:latin typeface="Calibri" panose="020F0502020204030204" pitchFamily="34" charset="0"/>
              </a:rPr>
              <a:t>=</a:t>
            </a:r>
            <a:r>
              <a:rPr lang="fr-FR" altLang="en-US" sz="2400" b="1">
                <a:solidFill>
                  <a:srgbClr val="FF0000"/>
                </a:solidFill>
                <a:latin typeface="Calibri" panose="020F0502020204030204" pitchFamily="34" charset="0"/>
              </a:rPr>
              <a:t> 1/4 </a:t>
            </a:r>
          </a:p>
          <a:p>
            <a:pPr algn="ctr" eaLnBrk="1" hangingPunct="1">
              <a:buClr>
                <a:srgbClr val="000000"/>
              </a:buClr>
              <a:buFont typeface="Wingdings 2" panose="05020102010507070707" pitchFamily="18" charset="2"/>
              <a:buNone/>
            </a:pPr>
            <a:r>
              <a:rPr lang="fr-FR" altLang="en-US" sz="2400" b="1">
                <a:latin typeface="Calibri" panose="020F0502020204030204" pitchFamily="34" charset="0"/>
              </a:rPr>
              <a:t>P</a:t>
            </a:r>
            <a:r>
              <a:rPr lang="fr-FR" altLang="en-US" sz="2400" b="1">
                <a:solidFill>
                  <a:srgbClr val="FF0000"/>
                </a:solidFill>
                <a:latin typeface="Calibri" panose="020F0502020204030204" pitchFamily="34" charset="0"/>
              </a:rPr>
              <a:t> </a:t>
            </a:r>
            <a:r>
              <a:rPr lang="fr-FR" altLang="en-US" sz="2400" b="1">
                <a:latin typeface="Calibri" panose="020F0502020204030204" pitchFamily="34" charset="0"/>
              </a:rPr>
              <a:t>(</a:t>
            </a:r>
            <a:r>
              <a:rPr lang="fr-FR" altLang="en-US" sz="2400" b="1">
                <a:solidFill>
                  <a:srgbClr val="00B050"/>
                </a:solidFill>
                <a:latin typeface="Calibri" panose="020F0502020204030204" pitchFamily="34" charset="0"/>
              </a:rPr>
              <a:t>rV</a:t>
            </a:r>
            <a:r>
              <a:rPr lang="fr-FR" altLang="en-US" sz="2400" b="1">
                <a:latin typeface="Calibri" panose="020F0502020204030204" pitchFamily="34" charset="0"/>
              </a:rPr>
              <a:t>) =</a:t>
            </a:r>
            <a:r>
              <a:rPr lang="fr-FR" altLang="en-US" sz="2400" b="1">
                <a:solidFill>
                  <a:srgbClr val="FF0000"/>
                </a:solidFill>
                <a:latin typeface="Calibri" panose="020F0502020204030204" pitchFamily="34" charset="0"/>
              </a:rPr>
              <a:t> 1/2 </a:t>
            </a:r>
            <a:r>
              <a:rPr lang="fr-FR" altLang="en-US" sz="2400" b="1">
                <a:latin typeface="Calibri" panose="020F0502020204030204" pitchFamily="34" charset="0"/>
              </a:rPr>
              <a:t>x</a:t>
            </a:r>
            <a:r>
              <a:rPr lang="fr-FR" altLang="en-US" sz="2400" b="1">
                <a:solidFill>
                  <a:srgbClr val="FF0000"/>
                </a:solidFill>
                <a:latin typeface="Calibri" panose="020F0502020204030204" pitchFamily="34" charset="0"/>
              </a:rPr>
              <a:t> 1/2 </a:t>
            </a:r>
            <a:r>
              <a:rPr lang="fr-FR" altLang="en-US" sz="2400" b="1">
                <a:latin typeface="Calibri" panose="020F0502020204030204" pitchFamily="34" charset="0"/>
              </a:rPr>
              <a:t>=</a:t>
            </a:r>
            <a:r>
              <a:rPr lang="fr-FR" altLang="en-US" sz="2400" b="1">
                <a:solidFill>
                  <a:srgbClr val="FF0000"/>
                </a:solidFill>
                <a:latin typeface="Calibri" panose="020F0502020204030204" pitchFamily="34" charset="0"/>
              </a:rPr>
              <a:t> 1/4 </a:t>
            </a:r>
          </a:p>
          <a:p>
            <a:pPr algn="ctr" eaLnBrk="1" hangingPunct="1">
              <a:buClr>
                <a:srgbClr val="000000"/>
              </a:buClr>
              <a:buFont typeface="Wingdings 2" panose="05020102010507070707" pitchFamily="18" charset="2"/>
              <a:buNone/>
            </a:pPr>
            <a:r>
              <a:rPr lang="fr-FR" altLang="en-US" sz="2400" b="1">
                <a:latin typeface="Calibri" panose="020F0502020204030204" pitchFamily="34" charset="0"/>
              </a:rPr>
              <a:t>P</a:t>
            </a:r>
            <a:r>
              <a:rPr lang="fr-FR" altLang="en-US" sz="2400" b="1">
                <a:solidFill>
                  <a:srgbClr val="FF0000"/>
                </a:solidFill>
                <a:latin typeface="Calibri" panose="020F0502020204030204" pitchFamily="34" charset="0"/>
              </a:rPr>
              <a:t> </a:t>
            </a:r>
            <a:r>
              <a:rPr lang="fr-FR" altLang="en-US" sz="2400" b="1">
                <a:latin typeface="Calibri" panose="020F0502020204030204" pitchFamily="34" charset="0"/>
              </a:rPr>
              <a:t>(</a:t>
            </a:r>
            <a:r>
              <a:rPr lang="fr-FR" altLang="en-US" sz="2400" b="1">
                <a:solidFill>
                  <a:srgbClr val="00B050"/>
                </a:solidFill>
                <a:latin typeface="Calibri" panose="020F0502020204030204" pitchFamily="34" charset="0"/>
              </a:rPr>
              <a:t>rv</a:t>
            </a:r>
            <a:r>
              <a:rPr lang="fr-FR" altLang="en-US" sz="2400" b="1">
                <a:latin typeface="Calibri" panose="020F0502020204030204" pitchFamily="34" charset="0"/>
              </a:rPr>
              <a:t>) = </a:t>
            </a:r>
            <a:r>
              <a:rPr lang="fr-FR" altLang="en-US" sz="2400" b="1">
                <a:solidFill>
                  <a:srgbClr val="FF0000"/>
                </a:solidFill>
                <a:latin typeface="Calibri" panose="020F0502020204030204" pitchFamily="34" charset="0"/>
              </a:rPr>
              <a:t>1/2 </a:t>
            </a:r>
            <a:r>
              <a:rPr lang="fr-FR" altLang="en-US" sz="2400" b="1">
                <a:latin typeface="Calibri" panose="020F0502020204030204" pitchFamily="34" charset="0"/>
              </a:rPr>
              <a:t>x</a:t>
            </a:r>
            <a:r>
              <a:rPr lang="fr-FR" altLang="en-US" sz="2400" b="1">
                <a:solidFill>
                  <a:srgbClr val="FF0000"/>
                </a:solidFill>
                <a:latin typeface="Calibri" panose="020F0502020204030204" pitchFamily="34" charset="0"/>
              </a:rPr>
              <a:t> 1/2 </a:t>
            </a:r>
            <a:r>
              <a:rPr lang="fr-FR" altLang="en-US" sz="2400" b="1">
                <a:latin typeface="Calibri" panose="020F0502020204030204" pitchFamily="34" charset="0"/>
              </a:rPr>
              <a:t>=</a:t>
            </a:r>
            <a:r>
              <a:rPr lang="fr-FR" altLang="en-US" sz="2400" b="1">
                <a:solidFill>
                  <a:srgbClr val="FF0000"/>
                </a:solidFill>
                <a:latin typeface="Calibri" panose="020F0502020204030204" pitchFamily="34" charset="0"/>
              </a:rPr>
              <a:t> 1/4</a:t>
            </a:r>
            <a:endParaRPr lang="fr-FR" altLang="en-US" sz="2400">
              <a:solidFill>
                <a:srgbClr val="FF0000"/>
              </a:solidFill>
              <a:latin typeface="Calibri" panose="020F0502020204030204" pitchFamily="34" charset="0"/>
            </a:endParaRPr>
          </a:p>
        </p:txBody>
      </p:sp>
      <p:sp>
        <p:nvSpPr>
          <p:cNvPr id="29700" name="Rectangle 14">
            <a:extLst>
              <a:ext uri="{FF2B5EF4-FFF2-40B4-BE49-F238E27FC236}">
                <a16:creationId xmlns:a16="http://schemas.microsoft.com/office/drawing/2014/main" id="{4AB4FD4B-EEE1-6249-0B59-CD94F791A638}"/>
              </a:ext>
            </a:extLst>
          </p:cNvPr>
          <p:cNvSpPr>
            <a:spLocks noChangeArrowheads="1"/>
          </p:cNvSpPr>
          <p:nvPr/>
        </p:nvSpPr>
        <p:spPr bwMode="auto">
          <a:xfrm>
            <a:off x="3041650" y="11113"/>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Dihybridisme</a:t>
            </a:r>
            <a:endParaRPr lang="fr-FR" altLang="en-US" sz="2800">
              <a:solidFill>
                <a:srgbClr val="0070C0"/>
              </a:solidFill>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9">
            <a:extLst>
              <a:ext uri="{FF2B5EF4-FFF2-40B4-BE49-F238E27FC236}">
                <a16:creationId xmlns:a16="http://schemas.microsoft.com/office/drawing/2014/main" id="{77642376-EA84-01A4-E38C-842A98F90924}"/>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3" name="Rectangle 12">
            <a:extLst>
              <a:ext uri="{FF2B5EF4-FFF2-40B4-BE49-F238E27FC236}">
                <a16:creationId xmlns:a16="http://schemas.microsoft.com/office/drawing/2014/main" id="{748C8A71-5FDB-345E-988B-7FD13D111867}"/>
              </a:ext>
            </a:extLst>
          </p:cNvPr>
          <p:cNvSpPr>
            <a:spLocks noChangeArrowheads="1"/>
          </p:cNvSpPr>
          <p:nvPr/>
        </p:nvSpPr>
        <p:spPr bwMode="auto">
          <a:xfrm>
            <a:off x="3041650" y="11113"/>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Dihybridisme</a:t>
            </a:r>
            <a:endParaRPr lang="fr-FR" altLang="en-US" sz="2800">
              <a:solidFill>
                <a:srgbClr val="0070C0"/>
              </a:solidFill>
              <a:latin typeface="Calibri" panose="020F0502020204030204" pitchFamily="34" charset="0"/>
            </a:endParaRPr>
          </a:p>
        </p:txBody>
      </p:sp>
      <p:graphicFrame>
        <p:nvGraphicFramePr>
          <p:cNvPr id="15" name="Tableau 14">
            <a:extLst>
              <a:ext uri="{FF2B5EF4-FFF2-40B4-BE49-F238E27FC236}">
                <a16:creationId xmlns:a16="http://schemas.microsoft.com/office/drawing/2014/main" id="{3EE85378-C89C-BDDF-0EB9-8DF8EE56B143}"/>
              </a:ext>
            </a:extLst>
          </p:cNvPr>
          <p:cNvGraphicFramePr>
            <a:graphicFrameLocks noGrp="1"/>
          </p:cNvGraphicFramePr>
          <p:nvPr/>
        </p:nvGraphicFramePr>
        <p:xfrm>
          <a:off x="1235075" y="641350"/>
          <a:ext cx="6673850" cy="3076575"/>
        </p:xfrm>
        <a:graphic>
          <a:graphicData uri="http://schemas.openxmlformats.org/drawingml/2006/table">
            <a:tbl>
              <a:tblPr/>
              <a:tblGrid>
                <a:gridCol w="1334480">
                  <a:extLst>
                    <a:ext uri="{9D8B030D-6E8A-4147-A177-3AD203B41FA5}">
                      <a16:colId xmlns:a16="http://schemas.microsoft.com/office/drawing/2014/main" val="20000"/>
                    </a:ext>
                  </a:extLst>
                </a:gridCol>
                <a:gridCol w="1334480">
                  <a:extLst>
                    <a:ext uri="{9D8B030D-6E8A-4147-A177-3AD203B41FA5}">
                      <a16:colId xmlns:a16="http://schemas.microsoft.com/office/drawing/2014/main" val="20001"/>
                    </a:ext>
                  </a:extLst>
                </a:gridCol>
                <a:gridCol w="1334480">
                  <a:extLst>
                    <a:ext uri="{9D8B030D-6E8A-4147-A177-3AD203B41FA5}">
                      <a16:colId xmlns:a16="http://schemas.microsoft.com/office/drawing/2014/main" val="20002"/>
                    </a:ext>
                  </a:extLst>
                </a:gridCol>
                <a:gridCol w="1335204">
                  <a:extLst>
                    <a:ext uri="{9D8B030D-6E8A-4147-A177-3AD203B41FA5}">
                      <a16:colId xmlns:a16="http://schemas.microsoft.com/office/drawing/2014/main" val="20003"/>
                    </a:ext>
                  </a:extLst>
                </a:gridCol>
                <a:gridCol w="1335204">
                  <a:extLst>
                    <a:ext uri="{9D8B030D-6E8A-4147-A177-3AD203B41FA5}">
                      <a16:colId xmlns:a16="http://schemas.microsoft.com/office/drawing/2014/main" val="20004"/>
                    </a:ext>
                  </a:extLst>
                </a:gridCol>
              </a:tblGrid>
              <a:tr h="615315">
                <a:tc>
                  <a:txBody>
                    <a:bodyPr/>
                    <a:lstStyle/>
                    <a:p>
                      <a:pPr algn="ctr">
                        <a:lnSpc>
                          <a:spcPct val="115000"/>
                        </a:lnSpc>
                        <a:spcAft>
                          <a:spcPts val="0"/>
                        </a:spcAft>
                      </a:pPr>
                      <a:endParaRPr lang="fr-FR" sz="1800" b="1" dirty="0">
                        <a:solidFill>
                          <a:schemeClr val="bg1"/>
                        </a:solidFill>
                        <a:latin typeface="Calibri"/>
                        <a:ea typeface="Times New Roman"/>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1/4 RV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1/4 Rv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1/4 rV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1/4 rv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615315">
                <a:tc>
                  <a:txBody>
                    <a:bodyPr/>
                    <a:lstStyle/>
                    <a:p>
                      <a:pPr algn="ctr">
                        <a:lnSpc>
                          <a:spcPct val="115000"/>
                        </a:lnSpc>
                        <a:spcAft>
                          <a:spcPts val="0"/>
                        </a:spcAft>
                      </a:pPr>
                      <a:r>
                        <a:rPr lang="fr-FR" sz="1800" b="1" dirty="0">
                          <a:solidFill>
                            <a:schemeClr val="bg1"/>
                          </a:solidFill>
                          <a:latin typeface="Calibri"/>
                          <a:ea typeface="Times New Roman"/>
                          <a:cs typeface="Times New Roman"/>
                        </a:rPr>
                        <a:t>1/4 RV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615315">
                <a:tc>
                  <a:txBody>
                    <a:bodyPr/>
                    <a:lstStyle/>
                    <a:p>
                      <a:pPr algn="ctr">
                        <a:lnSpc>
                          <a:spcPct val="115000"/>
                        </a:lnSpc>
                        <a:spcAft>
                          <a:spcPts val="0"/>
                        </a:spcAft>
                      </a:pPr>
                      <a:r>
                        <a:rPr lang="fr-FR" sz="1800" b="1" dirty="0">
                          <a:solidFill>
                            <a:schemeClr val="bg1"/>
                          </a:solidFill>
                          <a:latin typeface="Calibri"/>
                          <a:ea typeface="Times New Roman"/>
                          <a:cs typeface="Times New Roman"/>
                        </a:rPr>
                        <a:t>1/4 Rv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2"/>
                  </a:ext>
                </a:extLst>
              </a:tr>
              <a:tr h="615315">
                <a:tc>
                  <a:txBody>
                    <a:bodyPr/>
                    <a:lstStyle/>
                    <a:p>
                      <a:pPr algn="ctr">
                        <a:lnSpc>
                          <a:spcPct val="115000"/>
                        </a:lnSpc>
                        <a:spcAft>
                          <a:spcPts val="0"/>
                        </a:spcAft>
                      </a:pPr>
                      <a:r>
                        <a:rPr lang="fr-FR" sz="1800" b="1" dirty="0">
                          <a:solidFill>
                            <a:schemeClr val="bg1"/>
                          </a:solidFill>
                          <a:latin typeface="Calibri"/>
                          <a:ea typeface="Times New Roman"/>
                          <a:cs typeface="Times New Roman"/>
                        </a:rPr>
                        <a:t>1/4 rV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3"/>
                  </a:ext>
                </a:extLst>
              </a:tr>
              <a:tr h="615315">
                <a:tc>
                  <a:txBody>
                    <a:bodyPr/>
                    <a:lstStyle/>
                    <a:p>
                      <a:pPr algn="ctr">
                        <a:lnSpc>
                          <a:spcPct val="115000"/>
                        </a:lnSpc>
                        <a:spcAft>
                          <a:spcPts val="0"/>
                        </a:spcAft>
                      </a:pPr>
                      <a:r>
                        <a:rPr lang="fr-FR" sz="1800" b="1" dirty="0">
                          <a:solidFill>
                            <a:schemeClr val="bg1"/>
                          </a:solidFill>
                          <a:latin typeface="Calibri"/>
                          <a:ea typeface="Times New Roman"/>
                          <a:cs typeface="Times New Roman"/>
                        </a:rPr>
                        <a:t>1/4 rv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fr-FR" sz="1800" b="1" dirty="0">
                          <a:solidFill>
                            <a:schemeClr val="bg1"/>
                          </a:solidFill>
                          <a:latin typeface="Calibri"/>
                          <a:ea typeface="Times New Roman"/>
                          <a:cs typeface="Times New Roman"/>
                        </a:rPr>
                        <a:t>1/16 rrvv</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4"/>
                  </a:ext>
                </a:extLst>
              </a:tr>
            </a:tbl>
          </a:graphicData>
        </a:graphic>
      </p:graphicFrame>
      <p:sp>
        <p:nvSpPr>
          <p:cNvPr id="30762" name="Rectangle 7">
            <a:extLst>
              <a:ext uri="{FF2B5EF4-FFF2-40B4-BE49-F238E27FC236}">
                <a16:creationId xmlns:a16="http://schemas.microsoft.com/office/drawing/2014/main" id="{B946A9C3-D3C4-F8B9-FA13-9700C176AC59}"/>
              </a:ext>
            </a:extLst>
          </p:cNvPr>
          <p:cNvSpPr>
            <a:spLocks noChangeArrowheads="1"/>
          </p:cNvSpPr>
          <p:nvPr/>
        </p:nvSpPr>
        <p:spPr bwMode="auto">
          <a:xfrm>
            <a:off x="571500" y="3775075"/>
            <a:ext cx="8143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000" b="1">
                <a:latin typeface="Calibri" panose="020F0502020204030204" pitchFamily="34" charset="0"/>
              </a:rPr>
              <a:t>En regroupant tous les types on aboutit au % </a:t>
            </a:r>
            <a:r>
              <a:rPr lang="fr-FR" altLang="en-US" sz="2000" b="1">
                <a:solidFill>
                  <a:srgbClr val="FF0000"/>
                </a:solidFill>
                <a:latin typeface="Calibri" panose="020F0502020204030204" pitchFamily="34" charset="0"/>
              </a:rPr>
              <a:t>9 : 3 : 3 : 1 </a:t>
            </a:r>
          </a:p>
          <a:p>
            <a:pPr algn="just" eaLnBrk="1" hangingPunct="1"/>
            <a:r>
              <a:rPr lang="fr-FR" altLang="en-US" sz="2000" b="1">
                <a:latin typeface="Calibri" panose="020F0502020204030204" pitchFamily="34" charset="0"/>
              </a:rPr>
              <a:t>Ronds jaunes 9/16 ou 9 ridés jaunes 3/16 ou 3 </a:t>
            </a:r>
          </a:p>
          <a:p>
            <a:pPr algn="just" eaLnBrk="1" hangingPunct="1"/>
            <a:r>
              <a:rPr lang="fr-FR" altLang="en-US" sz="2000" b="1">
                <a:latin typeface="Calibri" panose="020F0502020204030204" pitchFamily="34" charset="0"/>
              </a:rPr>
              <a:t>Ronds verts 3/16 ou 3 ridés verts 1/16 ou 1 </a:t>
            </a:r>
            <a:endParaRPr lang="fr-FR" altLang="en-US" sz="2000">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9">
            <a:extLst>
              <a:ext uri="{FF2B5EF4-FFF2-40B4-BE49-F238E27FC236}">
                <a16:creationId xmlns:a16="http://schemas.microsoft.com/office/drawing/2014/main" id="{4403905F-89B2-AE92-F897-17083D917507}"/>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7" name="Rectangle 11">
            <a:extLst>
              <a:ext uri="{FF2B5EF4-FFF2-40B4-BE49-F238E27FC236}">
                <a16:creationId xmlns:a16="http://schemas.microsoft.com/office/drawing/2014/main" id="{A1AEDCAA-138D-1CAD-BBB9-CAABCE50BBAD}"/>
              </a:ext>
            </a:extLst>
          </p:cNvPr>
          <p:cNvSpPr>
            <a:spLocks noChangeArrowheads="1"/>
          </p:cNvSpPr>
          <p:nvPr/>
        </p:nvSpPr>
        <p:spPr bwMode="auto">
          <a:xfrm>
            <a:off x="3041650" y="11113"/>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Dihybridisme</a:t>
            </a:r>
            <a:endParaRPr lang="fr-FR" altLang="en-US" sz="2800">
              <a:solidFill>
                <a:srgbClr val="0070C0"/>
              </a:solidFill>
              <a:latin typeface="Calibri" panose="020F0502020204030204" pitchFamily="34" charset="0"/>
            </a:endParaRPr>
          </a:p>
        </p:txBody>
      </p:sp>
      <p:sp>
        <p:nvSpPr>
          <p:cNvPr id="13" name="Espace réservé du contenu 2">
            <a:extLst>
              <a:ext uri="{FF2B5EF4-FFF2-40B4-BE49-F238E27FC236}">
                <a16:creationId xmlns:a16="http://schemas.microsoft.com/office/drawing/2014/main" id="{7C7B8C1C-CE7D-85F4-0256-5122EF919938}"/>
              </a:ext>
            </a:extLst>
          </p:cNvPr>
          <p:cNvSpPr txBox="1">
            <a:spLocks/>
          </p:cNvSpPr>
          <p:nvPr/>
        </p:nvSpPr>
        <p:spPr>
          <a:xfrm>
            <a:off x="398463" y="595313"/>
            <a:ext cx="8401050" cy="2776537"/>
          </a:xfrm>
          <a:prstGeom prst="rect">
            <a:avLst/>
          </a:prstGeom>
        </p:spPr>
        <p:txBody>
          <a:bodyPr>
            <a:normAutofit/>
          </a:bodyPr>
          <a:lstStyle/>
          <a:p>
            <a:pPr algn="just" fontAlgn="auto">
              <a:lnSpc>
                <a:spcPct val="110000"/>
              </a:lnSpc>
              <a:spcBef>
                <a:spcPts val="0"/>
              </a:spcBef>
              <a:spcAft>
                <a:spcPts val="0"/>
              </a:spcAft>
              <a:buClr>
                <a:srgbClr val="000000"/>
              </a:buClr>
              <a:buFont typeface="Wingdings 2" pitchFamily="18" charset="2"/>
              <a:buNone/>
              <a:defRPr/>
            </a:pPr>
            <a:r>
              <a:rPr lang="fr-FR" sz="2000" b="1" u="sng" kern="0" dirty="0">
                <a:latin typeface="Calibri" pitchFamily="34" charset="0"/>
                <a:ea typeface="Arial"/>
                <a:cs typeface="Arial"/>
              </a:rPr>
              <a:t>La 2ème loi de Mendel </a:t>
            </a:r>
            <a:r>
              <a:rPr lang="fr-FR" sz="2000" b="1" kern="0" dirty="0">
                <a:latin typeface="Calibri" pitchFamily="34" charset="0"/>
                <a:ea typeface="Arial"/>
                <a:cs typeface="Arial"/>
              </a:rPr>
              <a:t>:</a:t>
            </a:r>
            <a:endParaRPr lang="fr-FR" sz="2000" b="1" kern="0" dirty="0">
              <a:solidFill>
                <a:srgbClr val="FFFF00"/>
              </a:solidFill>
              <a:latin typeface="Calibri" pitchFamily="34" charset="0"/>
              <a:ea typeface="Arial"/>
              <a:cs typeface="Arial"/>
            </a:endParaRPr>
          </a:p>
          <a:p>
            <a:pPr algn="just" fontAlgn="auto">
              <a:lnSpc>
                <a:spcPct val="110000"/>
              </a:lnSpc>
              <a:spcBef>
                <a:spcPts val="0"/>
              </a:spcBef>
              <a:spcAft>
                <a:spcPts val="0"/>
              </a:spcAft>
              <a:buClr>
                <a:srgbClr val="000000"/>
              </a:buClr>
              <a:buFont typeface="Wingdings 2" pitchFamily="18" charset="2"/>
              <a:buNone/>
              <a:defRPr/>
            </a:pPr>
            <a:r>
              <a:rPr lang="fr-FR" sz="2000" b="1" kern="0" dirty="0">
                <a:solidFill>
                  <a:srgbClr val="FFFF00"/>
                </a:solidFill>
                <a:latin typeface="Calibri" pitchFamily="34" charset="0"/>
                <a:ea typeface="Arial"/>
                <a:cs typeface="Arial"/>
              </a:rPr>
              <a:t>	</a:t>
            </a:r>
            <a:r>
              <a:rPr lang="fr-FR" sz="2000" b="1" kern="0" dirty="0">
                <a:solidFill>
                  <a:srgbClr val="FF0000"/>
                </a:solidFill>
                <a:latin typeface="Calibri" pitchFamily="34" charset="0"/>
                <a:ea typeface="Arial"/>
                <a:cs typeface="Arial"/>
              </a:rPr>
              <a:t>Pendant la formation des gamètes, la ségrégation des allèles d’un gène donné s’opère indépendamment de celle des allèles d’un autre gène.</a:t>
            </a:r>
          </a:p>
          <a:p>
            <a:pPr marL="420624" indent="-384048" algn="ctr" fontAlgn="auto">
              <a:spcAft>
                <a:spcPts val="0"/>
              </a:spcAft>
              <a:buClr>
                <a:srgbClr val="000000"/>
              </a:buClr>
              <a:buFont typeface="Wingdings 2" pitchFamily="18" charset="2"/>
              <a:buNone/>
              <a:defRPr/>
            </a:pPr>
            <a:r>
              <a:rPr lang="fr-FR" sz="2000" b="1" kern="0" dirty="0">
                <a:latin typeface="Calibri" pitchFamily="34" charset="0"/>
                <a:ea typeface="Arial"/>
                <a:cs typeface="Arial"/>
              </a:rPr>
              <a:t>CROISEMENT TEST </a:t>
            </a:r>
          </a:p>
          <a:p>
            <a:pPr marL="420624" indent="-384048" algn="ctr" fontAlgn="auto">
              <a:spcAft>
                <a:spcPts val="0"/>
              </a:spcAft>
              <a:buClr>
                <a:srgbClr val="000000"/>
              </a:buClr>
              <a:buFont typeface="Wingdings 2" pitchFamily="18" charset="2"/>
              <a:buNone/>
              <a:defRPr/>
            </a:pPr>
            <a:r>
              <a:rPr lang="fr-FR" sz="2000" b="1" kern="0" dirty="0">
                <a:latin typeface="Calibri" pitchFamily="34" charset="0"/>
                <a:ea typeface="Arial"/>
                <a:cs typeface="Arial"/>
              </a:rPr>
              <a:t>F1 RrVv    x    rrvv </a:t>
            </a:r>
          </a:p>
          <a:p>
            <a:pPr algn="just" fontAlgn="auto">
              <a:lnSpc>
                <a:spcPct val="110000"/>
              </a:lnSpc>
              <a:spcBef>
                <a:spcPts val="0"/>
              </a:spcBef>
              <a:spcAft>
                <a:spcPts val="0"/>
              </a:spcAft>
              <a:buClr>
                <a:srgbClr val="000000"/>
              </a:buClr>
              <a:buFont typeface="Wingdings 2" pitchFamily="18" charset="2"/>
              <a:buNone/>
              <a:defRPr/>
            </a:pPr>
            <a:endParaRPr lang="fr-FR" sz="2000" b="1" kern="0" dirty="0">
              <a:solidFill>
                <a:srgbClr val="FF0000"/>
              </a:solidFill>
              <a:latin typeface="Calibri" pitchFamily="34" charset="0"/>
              <a:ea typeface="Arial"/>
              <a:cs typeface="Arial"/>
            </a:endParaRPr>
          </a:p>
          <a:p>
            <a:pPr algn="ctr" fontAlgn="auto">
              <a:lnSpc>
                <a:spcPct val="110000"/>
              </a:lnSpc>
              <a:spcBef>
                <a:spcPts val="0"/>
              </a:spcBef>
              <a:spcAft>
                <a:spcPts val="0"/>
              </a:spcAft>
              <a:buClr>
                <a:srgbClr val="000000"/>
              </a:buClr>
              <a:buFont typeface="Wingdings 2" pitchFamily="18" charset="2"/>
              <a:buNone/>
              <a:defRPr/>
            </a:pPr>
            <a:r>
              <a:rPr lang="fr-FR" sz="2000" b="1" kern="0" dirty="0">
                <a:latin typeface="Calibri" pitchFamily="34" charset="0"/>
                <a:ea typeface="Arial"/>
                <a:cs typeface="Arial"/>
              </a:rPr>
              <a:t>      F2 : 1 : 1 : 1 : 1</a:t>
            </a:r>
          </a:p>
          <a:p>
            <a:pPr algn="ctr" fontAlgn="auto">
              <a:lnSpc>
                <a:spcPct val="110000"/>
              </a:lnSpc>
              <a:spcBef>
                <a:spcPts val="0"/>
              </a:spcBef>
              <a:spcAft>
                <a:spcPts val="0"/>
              </a:spcAft>
              <a:buClr>
                <a:srgbClr val="000000"/>
              </a:buClr>
              <a:buFont typeface="Wingdings 2" pitchFamily="18" charset="2"/>
              <a:buNone/>
              <a:defRPr/>
            </a:pPr>
            <a:endParaRPr lang="fr-FR" sz="2400" b="1" kern="0" dirty="0">
              <a:latin typeface="Calibri" pitchFamily="34" charset="0"/>
              <a:ea typeface="Arial"/>
              <a:cs typeface="Arial"/>
            </a:endParaRPr>
          </a:p>
          <a:p>
            <a:pPr marL="420624" indent="-384048" algn="ctr" fontAlgn="auto">
              <a:spcAft>
                <a:spcPts val="0"/>
              </a:spcAft>
              <a:buClr>
                <a:srgbClr val="000000"/>
              </a:buClr>
              <a:buFont typeface="Wingdings 2" pitchFamily="18" charset="2"/>
              <a:buNone/>
              <a:defRPr/>
            </a:pPr>
            <a:endParaRPr lang="fr-FR" sz="2400" b="1" kern="0" dirty="0">
              <a:latin typeface="Calibri" pitchFamily="34" charset="0"/>
              <a:ea typeface="Arial"/>
              <a:cs typeface="Arial"/>
            </a:endParaRPr>
          </a:p>
          <a:p>
            <a:pPr marL="420624" indent="-384048" algn="ctr" fontAlgn="auto">
              <a:spcAft>
                <a:spcPts val="0"/>
              </a:spcAft>
              <a:buClr>
                <a:srgbClr val="000000"/>
              </a:buClr>
              <a:buFont typeface="Wingdings 2" pitchFamily="18" charset="2"/>
              <a:buNone/>
              <a:defRPr/>
            </a:pPr>
            <a:endParaRPr lang="fr-FR" sz="2400" b="1" kern="0" dirty="0">
              <a:latin typeface="Calibri" pitchFamily="34" charset="0"/>
              <a:ea typeface="Arial"/>
              <a:cs typeface="Arial"/>
            </a:endParaRPr>
          </a:p>
          <a:p>
            <a:pPr marL="420624" indent="-384048" algn="ctr" fontAlgn="auto">
              <a:spcAft>
                <a:spcPts val="0"/>
              </a:spcAft>
              <a:buClr>
                <a:srgbClr val="000000"/>
              </a:buClr>
              <a:buFont typeface="Wingdings 2" pitchFamily="18" charset="2"/>
              <a:buNone/>
              <a:defRPr/>
            </a:pPr>
            <a:endParaRPr lang="fr-FR" sz="2400" b="1" kern="0" dirty="0">
              <a:latin typeface="Calibri" pitchFamily="34" charset="0"/>
              <a:ea typeface="Arial"/>
              <a:cs typeface="Arial"/>
            </a:endParaRPr>
          </a:p>
        </p:txBody>
      </p:sp>
      <p:graphicFrame>
        <p:nvGraphicFramePr>
          <p:cNvPr id="15" name="Tableau 14">
            <a:extLst>
              <a:ext uri="{FF2B5EF4-FFF2-40B4-BE49-F238E27FC236}">
                <a16:creationId xmlns:a16="http://schemas.microsoft.com/office/drawing/2014/main" id="{D747F7AC-4E97-3DDB-644E-50EA0E30814F}"/>
              </a:ext>
            </a:extLst>
          </p:cNvPr>
          <p:cNvGraphicFramePr>
            <a:graphicFrameLocks noGrp="1"/>
          </p:cNvGraphicFramePr>
          <p:nvPr/>
        </p:nvGraphicFramePr>
        <p:xfrm>
          <a:off x="989013" y="3163888"/>
          <a:ext cx="7215187" cy="1401762"/>
        </p:xfrm>
        <a:graphic>
          <a:graphicData uri="http://schemas.openxmlformats.org/drawingml/2006/table">
            <a:tbl>
              <a:tblPr firstRow="1" bandRow="1">
                <a:tableStyleId>{5C22544A-7EE6-4342-B048-85BDC9FD1C3A}</a:tableStyleId>
              </a:tblPr>
              <a:tblGrid>
                <a:gridCol w="1443037">
                  <a:extLst>
                    <a:ext uri="{9D8B030D-6E8A-4147-A177-3AD203B41FA5}">
                      <a16:colId xmlns:a16="http://schemas.microsoft.com/office/drawing/2014/main" val="20000"/>
                    </a:ext>
                  </a:extLst>
                </a:gridCol>
                <a:gridCol w="1443037">
                  <a:extLst>
                    <a:ext uri="{9D8B030D-6E8A-4147-A177-3AD203B41FA5}">
                      <a16:colId xmlns:a16="http://schemas.microsoft.com/office/drawing/2014/main" val="20001"/>
                    </a:ext>
                  </a:extLst>
                </a:gridCol>
                <a:gridCol w="1443037">
                  <a:extLst>
                    <a:ext uri="{9D8B030D-6E8A-4147-A177-3AD203B41FA5}">
                      <a16:colId xmlns:a16="http://schemas.microsoft.com/office/drawing/2014/main" val="20002"/>
                    </a:ext>
                  </a:extLst>
                </a:gridCol>
                <a:gridCol w="1443037">
                  <a:extLst>
                    <a:ext uri="{9D8B030D-6E8A-4147-A177-3AD203B41FA5}">
                      <a16:colId xmlns:a16="http://schemas.microsoft.com/office/drawing/2014/main" val="20003"/>
                    </a:ext>
                  </a:extLst>
                </a:gridCol>
                <a:gridCol w="1443037">
                  <a:extLst>
                    <a:ext uri="{9D8B030D-6E8A-4147-A177-3AD203B41FA5}">
                      <a16:colId xmlns:a16="http://schemas.microsoft.com/office/drawing/2014/main" val="20004"/>
                    </a:ext>
                  </a:extLst>
                </a:gridCol>
              </a:tblGrid>
              <a:tr h="700881">
                <a:tc>
                  <a:txBody>
                    <a:bodyPr/>
                    <a:lstStyle/>
                    <a:p>
                      <a:pPr algn="ctr"/>
                      <a:endParaRPr lang="fr-FR" sz="2000" b="1" dirty="0">
                        <a:latin typeface="Calibri" pitchFamily="34" charset="0"/>
                      </a:endParaRPr>
                    </a:p>
                  </a:txBody>
                  <a:tcPr marL="91439" marR="91439" marT="45710" marB="45710">
                    <a:solidFill>
                      <a:schemeClr val="tx1"/>
                    </a:solidFill>
                  </a:tcPr>
                </a:tc>
                <a:tc>
                  <a:txBody>
                    <a:bodyPr/>
                    <a:lstStyle/>
                    <a:p>
                      <a:pPr algn="ctr"/>
                      <a:endParaRPr kumimoji="0" lang="fr-FR" sz="2000" b="1" kern="1200" baseline="0" dirty="0">
                        <a:solidFill>
                          <a:schemeClr val="bg1"/>
                        </a:solidFill>
                        <a:latin typeface="Calibri" pitchFamily="34" charset="0"/>
                        <a:ea typeface="+mn-ea"/>
                        <a:cs typeface="+mn-cs"/>
                      </a:endParaRPr>
                    </a:p>
                    <a:p>
                      <a:pPr algn="ctr"/>
                      <a:r>
                        <a:rPr kumimoji="0" lang="fr-FR" sz="2000" b="1" kern="1200" baseline="0" dirty="0">
                          <a:solidFill>
                            <a:schemeClr val="bg1"/>
                          </a:solidFill>
                          <a:latin typeface="Calibri" pitchFamily="34" charset="0"/>
                          <a:ea typeface="+mn-ea"/>
                          <a:cs typeface="+mn-cs"/>
                        </a:rPr>
                        <a:t>1/4 RV 	</a:t>
                      </a:r>
                    </a:p>
                  </a:txBody>
                  <a:tcPr marL="91439" marR="91439" marT="45710" marB="45710">
                    <a:solidFill>
                      <a:schemeClr val="tx1"/>
                    </a:solidFill>
                  </a:tcPr>
                </a:tc>
                <a:tc>
                  <a:txBody>
                    <a:bodyPr/>
                    <a:lstStyle/>
                    <a:p>
                      <a:pPr algn="ctr"/>
                      <a:endParaRPr kumimoji="0" lang="fr-FR" sz="2000" b="1" kern="1200" baseline="0" dirty="0">
                        <a:solidFill>
                          <a:schemeClr val="bg1"/>
                        </a:solidFill>
                        <a:latin typeface="Calibri" pitchFamily="34" charset="0"/>
                        <a:ea typeface="+mn-ea"/>
                        <a:cs typeface="+mn-cs"/>
                      </a:endParaRPr>
                    </a:p>
                    <a:p>
                      <a:pPr algn="ctr"/>
                      <a:r>
                        <a:rPr kumimoji="0" lang="fr-FR" sz="2000" b="1" kern="1200" baseline="0" dirty="0">
                          <a:solidFill>
                            <a:schemeClr val="bg1"/>
                          </a:solidFill>
                          <a:latin typeface="Calibri" pitchFamily="34" charset="0"/>
                          <a:ea typeface="+mn-ea"/>
                          <a:cs typeface="+mn-cs"/>
                        </a:rPr>
                        <a:t>1/4 Rv 	</a:t>
                      </a:r>
                    </a:p>
                  </a:txBody>
                  <a:tcPr marL="91439" marR="91439" marT="45710" marB="45710">
                    <a:solidFill>
                      <a:schemeClr val="tx1"/>
                    </a:solidFill>
                  </a:tcPr>
                </a:tc>
                <a:tc>
                  <a:txBody>
                    <a:bodyPr/>
                    <a:lstStyle/>
                    <a:p>
                      <a:pPr algn="ctr"/>
                      <a:endParaRPr kumimoji="0" lang="fr-FR" sz="2000" b="1" kern="1200" baseline="0" dirty="0">
                        <a:solidFill>
                          <a:schemeClr val="bg1"/>
                        </a:solidFill>
                        <a:latin typeface="Calibri" pitchFamily="34" charset="0"/>
                        <a:ea typeface="+mn-ea"/>
                        <a:cs typeface="+mn-cs"/>
                      </a:endParaRPr>
                    </a:p>
                    <a:p>
                      <a:pPr algn="ctr"/>
                      <a:r>
                        <a:rPr kumimoji="0" lang="fr-FR" sz="2000" b="1" kern="1200" baseline="0" dirty="0">
                          <a:solidFill>
                            <a:schemeClr val="bg1"/>
                          </a:solidFill>
                          <a:latin typeface="Calibri" pitchFamily="34" charset="0"/>
                          <a:ea typeface="+mn-ea"/>
                          <a:cs typeface="+mn-cs"/>
                        </a:rPr>
                        <a:t>1/4 rV 	</a:t>
                      </a:r>
                    </a:p>
                  </a:txBody>
                  <a:tcPr marL="91439" marR="91439" marT="45710" marB="45710">
                    <a:solidFill>
                      <a:schemeClr val="tx1"/>
                    </a:solidFill>
                  </a:tcPr>
                </a:tc>
                <a:tc>
                  <a:txBody>
                    <a:bodyPr/>
                    <a:lstStyle/>
                    <a:p>
                      <a:pPr algn="ctr"/>
                      <a:endParaRPr kumimoji="0" lang="fr-FR" sz="2000" b="1" kern="1200" baseline="0" dirty="0">
                        <a:solidFill>
                          <a:schemeClr val="bg1"/>
                        </a:solidFill>
                        <a:latin typeface="Calibri" pitchFamily="34" charset="0"/>
                        <a:ea typeface="+mn-ea"/>
                        <a:cs typeface="+mn-cs"/>
                      </a:endParaRPr>
                    </a:p>
                    <a:p>
                      <a:pPr algn="ctr"/>
                      <a:r>
                        <a:rPr kumimoji="0" lang="fr-FR" sz="2000" b="1" kern="1200" baseline="0" dirty="0">
                          <a:solidFill>
                            <a:schemeClr val="bg1"/>
                          </a:solidFill>
                          <a:latin typeface="Calibri" pitchFamily="34" charset="0"/>
                          <a:ea typeface="+mn-ea"/>
                          <a:cs typeface="+mn-cs"/>
                        </a:rPr>
                        <a:t>1/4 rv 	</a:t>
                      </a:r>
                    </a:p>
                  </a:txBody>
                  <a:tcPr marL="91439" marR="91439" marT="45710" marB="45710">
                    <a:solidFill>
                      <a:schemeClr val="tx1"/>
                    </a:solidFill>
                  </a:tcPr>
                </a:tc>
                <a:extLst>
                  <a:ext uri="{0D108BD9-81ED-4DB2-BD59-A6C34878D82A}">
                    <a16:rowId xmlns:a16="http://schemas.microsoft.com/office/drawing/2014/main" val="10000"/>
                  </a:ext>
                </a:extLst>
              </a:tr>
              <a:tr h="700881">
                <a:tc>
                  <a:txBody>
                    <a:bodyPr/>
                    <a:lstStyle/>
                    <a:p>
                      <a:pPr algn="ctr"/>
                      <a:endParaRPr kumimoji="0" lang="fr-FR" sz="2000" b="1" kern="1200" baseline="0" dirty="0">
                        <a:solidFill>
                          <a:schemeClr val="bg1"/>
                        </a:solidFill>
                        <a:latin typeface="Calibri" pitchFamily="34" charset="0"/>
                        <a:ea typeface="+mn-ea"/>
                        <a:cs typeface="+mn-cs"/>
                      </a:endParaRPr>
                    </a:p>
                    <a:p>
                      <a:pPr algn="ctr"/>
                      <a:r>
                        <a:rPr kumimoji="0" lang="fr-FR" sz="2000" b="1" kern="1200" baseline="0" dirty="0">
                          <a:solidFill>
                            <a:schemeClr val="bg1"/>
                          </a:solidFill>
                          <a:latin typeface="Calibri" pitchFamily="34" charset="0"/>
                          <a:ea typeface="+mn-ea"/>
                          <a:cs typeface="+mn-cs"/>
                        </a:rPr>
                        <a:t>100% rv 	</a:t>
                      </a:r>
                    </a:p>
                  </a:txBody>
                  <a:tcPr marL="91439" marR="91439" marT="45710" marB="45710">
                    <a:solidFill>
                      <a:srgbClr val="C00000"/>
                    </a:solidFill>
                  </a:tcPr>
                </a:tc>
                <a:tc>
                  <a:txBody>
                    <a:bodyPr/>
                    <a:lstStyle/>
                    <a:p>
                      <a:pPr algn="ctr"/>
                      <a:endParaRPr kumimoji="0" lang="fr-FR" sz="2000" b="1" kern="1200" baseline="0" dirty="0">
                        <a:solidFill>
                          <a:schemeClr val="bg1"/>
                        </a:solidFill>
                        <a:latin typeface="Calibri" pitchFamily="34" charset="0"/>
                        <a:ea typeface="+mn-ea"/>
                        <a:cs typeface="+mn-cs"/>
                      </a:endParaRPr>
                    </a:p>
                    <a:p>
                      <a:pPr algn="ctr"/>
                      <a:r>
                        <a:rPr kumimoji="0" lang="fr-FR" sz="2000" b="1" kern="1200" baseline="0" dirty="0">
                          <a:solidFill>
                            <a:schemeClr val="bg1"/>
                          </a:solidFill>
                          <a:latin typeface="Calibri" pitchFamily="34" charset="0"/>
                          <a:ea typeface="+mn-ea"/>
                          <a:cs typeface="+mn-cs"/>
                        </a:rPr>
                        <a:t>RrVv 	</a:t>
                      </a:r>
                    </a:p>
                  </a:txBody>
                  <a:tcPr marL="91439" marR="91439" marT="45710" marB="45710">
                    <a:solidFill>
                      <a:srgbClr val="C00000"/>
                    </a:solidFill>
                  </a:tcPr>
                </a:tc>
                <a:tc>
                  <a:txBody>
                    <a:bodyPr/>
                    <a:lstStyle/>
                    <a:p>
                      <a:pPr algn="ctr"/>
                      <a:endParaRPr kumimoji="0" lang="fr-FR" sz="2000" b="1" kern="1200" baseline="0" dirty="0">
                        <a:solidFill>
                          <a:schemeClr val="bg1"/>
                        </a:solidFill>
                        <a:latin typeface="Calibri" pitchFamily="34" charset="0"/>
                        <a:ea typeface="+mn-ea"/>
                        <a:cs typeface="+mn-cs"/>
                      </a:endParaRPr>
                    </a:p>
                    <a:p>
                      <a:pPr algn="ctr"/>
                      <a:r>
                        <a:rPr kumimoji="0" lang="fr-FR" sz="2000" b="1" kern="1200" baseline="0" dirty="0">
                          <a:solidFill>
                            <a:schemeClr val="bg1"/>
                          </a:solidFill>
                          <a:latin typeface="Calibri" pitchFamily="34" charset="0"/>
                          <a:ea typeface="+mn-ea"/>
                          <a:cs typeface="+mn-cs"/>
                        </a:rPr>
                        <a:t>Rrvv 	</a:t>
                      </a:r>
                    </a:p>
                  </a:txBody>
                  <a:tcPr marL="91439" marR="91439" marT="45710" marB="45710">
                    <a:solidFill>
                      <a:srgbClr val="C00000"/>
                    </a:solidFill>
                  </a:tcPr>
                </a:tc>
                <a:tc>
                  <a:txBody>
                    <a:bodyPr/>
                    <a:lstStyle/>
                    <a:p>
                      <a:pPr algn="ctr"/>
                      <a:endParaRPr kumimoji="0" lang="fr-FR" sz="2000" b="1" kern="1200" baseline="0" dirty="0">
                        <a:solidFill>
                          <a:schemeClr val="bg1"/>
                        </a:solidFill>
                        <a:latin typeface="Calibri" pitchFamily="34" charset="0"/>
                        <a:ea typeface="+mn-ea"/>
                        <a:cs typeface="+mn-cs"/>
                      </a:endParaRPr>
                    </a:p>
                    <a:p>
                      <a:pPr algn="ctr"/>
                      <a:r>
                        <a:rPr kumimoji="0" lang="fr-FR" sz="2000" b="1" kern="1200" baseline="0" dirty="0">
                          <a:solidFill>
                            <a:schemeClr val="bg1"/>
                          </a:solidFill>
                          <a:latin typeface="Calibri" pitchFamily="34" charset="0"/>
                          <a:ea typeface="+mn-ea"/>
                          <a:cs typeface="+mn-cs"/>
                        </a:rPr>
                        <a:t>rrVv 	</a:t>
                      </a:r>
                    </a:p>
                  </a:txBody>
                  <a:tcPr marL="91439" marR="91439" marT="45710" marB="45710">
                    <a:solidFill>
                      <a:srgbClr val="C00000"/>
                    </a:solidFill>
                  </a:tcPr>
                </a:tc>
                <a:tc>
                  <a:txBody>
                    <a:bodyPr/>
                    <a:lstStyle/>
                    <a:p>
                      <a:pPr algn="ctr"/>
                      <a:endParaRPr kumimoji="0" lang="fr-FR" sz="2000" b="1" kern="1200" baseline="0" dirty="0">
                        <a:solidFill>
                          <a:schemeClr val="bg1"/>
                        </a:solidFill>
                        <a:latin typeface="Calibri" pitchFamily="34" charset="0"/>
                        <a:ea typeface="+mn-ea"/>
                        <a:cs typeface="+mn-cs"/>
                      </a:endParaRPr>
                    </a:p>
                    <a:p>
                      <a:pPr algn="ctr"/>
                      <a:r>
                        <a:rPr kumimoji="0" lang="fr-FR" sz="2000" b="1" kern="1200" baseline="0" dirty="0">
                          <a:solidFill>
                            <a:schemeClr val="bg1"/>
                          </a:solidFill>
                          <a:latin typeface="Calibri" pitchFamily="34" charset="0"/>
                          <a:ea typeface="+mn-ea"/>
                          <a:cs typeface="+mn-cs"/>
                        </a:rPr>
                        <a:t>rrvv 	</a:t>
                      </a:r>
                    </a:p>
                  </a:txBody>
                  <a:tcPr marL="91439" marR="91439" marT="45710" marB="45710">
                    <a:solidFill>
                      <a:srgbClr val="C00000"/>
                    </a:solidFill>
                  </a:tcPr>
                </a:tc>
                <a:extLst>
                  <a:ext uri="{0D108BD9-81ED-4DB2-BD59-A6C34878D82A}">
                    <a16:rowId xmlns:a16="http://schemas.microsoft.com/office/drawing/2014/main" val="10001"/>
                  </a:ext>
                </a:extLst>
              </a:tr>
            </a:tbl>
          </a:graphicData>
        </a:graphic>
      </p:graphicFrame>
      <p:cxnSp>
        <p:nvCxnSpPr>
          <p:cNvPr id="20" name="Connecteur droit avec flèche 19">
            <a:extLst>
              <a:ext uri="{FF2B5EF4-FFF2-40B4-BE49-F238E27FC236}">
                <a16:creationId xmlns:a16="http://schemas.microsoft.com/office/drawing/2014/main" id="{E9AC161F-81F7-D1D0-A36F-E05CD172048C}"/>
              </a:ext>
            </a:extLst>
          </p:cNvPr>
          <p:cNvCxnSpPr/>
          <p:nvPr/>
        </p:nvCxnSpPr>
        <p:spPr>
          <a:xfrm rot="5400000">
            <a:off x="4655344" y="2410619"/>
            <a:ext cx="307975"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9">
            <a:extLst>
              <a:ext uri="{FF2B5EF4-FFF2-40B4-BE49-F238E27FC236}">
                <a16:creationId xmlns:a16="http://schemas.microsoft.com/office/drawing/2014/main" id="{73F106E4-2C91-5BB6-BB72-5C4E86EE992C}"/>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1" name="Rectangle 9">
            <a:extLst>
              <a:ext uri="{FF2B5EF4-FFF2-40B4-BE49-F238E27FC236}">
                <a16:creationId xmlns:a16="http://schemas.microsoft.com/office/drawing/2014/main" id="{FE948BD9-BE2C-36B6-AEDD-60EB1A204054}"/>
              </a:ext>
            </a:extLst>
          </p:cNvPr>
          <p:cNvSpPr>
            <a:spLocks noChangeArrowheads="1"/>
          </p:cNvSpPr>
          <p:nvPr/>
        </p:nvSpPr>
        <p:spPr bwMode="auto">
          <a:xfrm>
            <a:off x="3041650" y="11113"/>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Dihybridisme</a:t>
            </a:r>
            <a:endParaRPr lang="fr-FR" altLang="en-US" sz="2800">
              <a:solidFill>
                <a:srgbClr val="0070C0"/>
              </a:solidFill>
              <a:latin typeface="Calibri" panose="020F0502020204030204" pitchFamily="34" charset="0"/>
            </a:endParaRPr>
          </a:p>
        </p:txBody>
      </p:sp>
      <p:sp>
        <p:nvSpPr>
          <p:cNvPr id="11" name="Espace réservé du contenu 2">
            <a:extLst>
              <a:ext uri="{FF2B5EF4-FFF2-40B4-BE49-F238E27FC236}">
                <a16:creationId xmlns:a16="http://schemas.microsoft.com/office/drawing/2014/main" id="{CD5B2CC9-9EBA-1E69-981C-D9E8507BB405}"/>
              </a:ext>
            </a:extLst>
          </p:cNvPr>
          <p:cNvSpPr txBox="1">
            <a:spLocks/>
          </p:cNvSpPr>
          <p:nvPr/>
        </p:nvSpPr>
        <p:spPr>
          <a:xfrm>
            <a:off x="142875" y="584200"/>
            <a:ext cx="8858250" cy="4189413"/>
          </a:xfrm>
          <a:prstGeom prst="rect">
            <a:avLst/>
          </a:prstGeom>
        </p:spPr>
        <p:txBody>
          <a:bodyPr>
            <a:normAutofit/>
          </a:bodyPr>
          <a:lstStyle/>
          <a:p>
            <a:pPr marL="420624" indent="-384048" algn="just" fontAlgn="auto">
              <a:spcAft>
                <a:spcPts val="0"/>
              </a:spcAft>
              <a:buClr>
                <a:srgbClr val="000000"/>
              </a:buClr>
              <a:buFont typeface="Wingdings 2" pitchFamily="18" charset="2"/>
              <a:buNone/>
              <a:defRPr/>
            </a:pPr>
            <a:r>
              <a:rPr lang="fr-FR" sz="2400" b="1" kern="0" dirty="0">
                <a:latin typeface="Calibri" pitchFamily="34" charset="0"/>
                <a:ea typeface="Arial"/>
                <a:cs typeface="Arial"/>
              </a:rPr>
              <a:t>	</a:t>
            </a:r>
            <a:r>
              <a:rPr lang="fr-FR" sz="2000" b="1" kern="0" dirty="0">
                <a:latin typeface="Calibri" pitchFamily="34" charset="0"/>
                <a:ea typeface="Arial"/>
                <a:cs typeface="Arial"/>
              </a:rPr>
              <a:t>On peut obtenir la composition de la F2 du croisement : </a:t>
            </a:r>
          </a:p>
          <a:p>
            <a:pPr marL="420624" indent="-384048" algn="ctr" fontAlgn="auto">
              <a:spcAft>
                <a:spcPts val="0"/>
              </a:spcAft>
              <a:buClr>
                <a:srgbClr val="000000"/>
              </a:buClr>
              <a:buFont typeface="Wingdings 2" pitchFamily="18" charset="2"/>
              <a:buNone/>
              <a:defRPr/>
            </a:pPr>
            <a:r>
              <a:rPr lang="fr-FR" sz="2000" b="1" kern="0" dirty="0">
                <a:latin typeface="Calibri" pitchFamily="34" charset="0"/>
                <a:ea typeface="Arial"/>
                <a:cs typeface="Arial"/>
              </a:rPr>
              <a:t>F1 RrVv   x   RrVv </a:t>
            </a:r>
          </a:p>
          <a:p>
            <a:pPr marL="420624" indent="-384048" algn="ctr" fontAlgn="auto">
              <a:spcAft>
                <a:spcPts val="0"/>
              </a:spcAft>
              <a:buClr>
                <a:srgbClr val="000000"/>
              </a:buClr>
              <a:buFont typeface="Wingdings 2" pitchFamily="18" charset="2"/>
              <a:buNone/>
              <a:defRPr/>
            </a:pPr>
            <a:r>
              <a:rPr lang="fr-FR" sz="2000" b="1" kern="0" dirty="0">
                <a:latin typeface="Calibri" pitchFamily="34" charset="0"/>
                <a:ea typeface="Arial"/>
                <a:cs typeface="Arial"/>
              </a:rPr>
              <a:t>par la règle du produit </a:t>
            </a:r>
            <a:endParaRPr lang="fr-FR" sz="2400" b="1" kern="0" dirty="0">
              <a:latin typeface="Calibri" pitchFamily="34" charset="0"/>
              <a:ea typeface="Arial"/>
              <a:cs typeface="Arial"/>
            </a:endParaRPr>
          </a:p>
          <a:p>
            <a:pPr marL="420624" indent="-384048" fontAlgn="auto">
              <a:spcAft>
                <a:spcPts val="0"/>
              </a:spcAft>
              <a:buClr>
                <a:srgbClr val="000000"/>
              </a:buClr>
              <a:buFont typeface="Wingdings 2" pitchFamily="18" charset="2"/>
              <a:buNone/>
              <a:defRPr/>
            </a:pPr>
            <a:r>
              <a:rPr lang="fr-FR" sz="2400" b="1" kern="0" dirty="0">
                <a:solidFill>
                  <a:srgbClr val="FF0066"/>
                </a:solidFill>
                <a:latin typeface="Calibri" pitchFamily="34" charset="0"/>
                <a:ea typeface="Arial"/>
                <a:cs typeface="Arial"/>
              </a:rPr>
              <a:t>                    	</a:t>
            </a:r>
            <a:r>
              <a:rPr lang="fr-FR" sz="1800" b="1" kern="0" dirty="0">
                <a:solidFill>
                  <a:srgbClr val="FF0000"/>
                </a:solidFill>
                <a:latin typeface="Calibri" pitchFamily="34" charset="0"/>
                <a:ea typeface="Arial"/>
                <a:cs typeface="Arial"/>
              </a:rPr>
              <a:t>3/4 de ceux-ci seront jaunes (V-)               </a:t>
            </a:r>
            <a:r>
              <a:rPr lang="fr-FR" sz="1800" b="1" kern="0" dirty="0">
                <a:latin typeface="Calibri" pitchFamily="34" charset="0"/>
                <a:ea typeface="Arial"/>
                <a:cs typeface="Arial"/>
              </a:rPr>
              <a:t>9/16 ronds jaunes (R-V-)</a:t>
            </a:r>
          </a:p>
          <a:p>
            <a:pPr marL="420624" indent="-384048" fontAlgn="auto">
              <a:spcAft>
                <a:spcPts val="0"/>
              </a:spcAft>
              <a:buClr>
                <a:srgbClr val="000000"/>
              </a:buClr>
              <a:buFont typeface="Wingdings 2" pitchFamily="18" charset="2"/>
              <a:buNone/>
              <a:defRPr/>
            </a:pPr>
            <a:r>
              <a:rPr lang="fr-FR" sz="1800" b="1" kern="0" dirty="0">
                <a:latin typeface="Calibri" pitchFamily="34" charset="0"/>
                <a:ea typeface="Arial"/>
                <a:cs typeface="Arial"/>
              </a:rPr>
              <a:t> </a:t>
            </a:r>
          </a:p>
          <a:p>
            <a:pPr marL="420624" indent="-384048" algn="just" fontAlgn="auto">
              <a:spcAft>
                <a:spcPts val="0"/>
              </a:spcAft>
              <a:buClr>
                <a:srgbClr val="000000"/>
              </a:buClr>
              <a:buFont typeface="Wingdings 2" pitchFamily="18" charset="2"/>
              <a:buNone/>
              <a:defRPr/>
            </a:pPr>
            <a:r>
              <a:rPr lang="fr-FR" sz="1800" b="1" kern="0" dirty="0">
                <a:solidFill>
                  <a:srgbClr val="00B050"/>
                </a:solidFill>
                <a:latin typeface="Calibri" pitchFamily="34" charset="0"/>
                <a:ea typeface="Arial"/>
                <a:cs typeface="Arial"/>
              </a:rPr>
              <a:t>3/4 ronds (R-) </a:t>
            </a:r>
          </a:p>
          <a:p>
            <a:pPr marL="420624" indent="-384048" fontAlgn="auto">
              <a:spcAft>
                <a:spcPts val="0"/>
              </a:spcAft>
              <a:buClr>
                <a:srgbClr val="000000"/>
              </a:buClr>
              <a:buFont typeface="Wingdings 2" pitchFamily="18" charset="2"/>
              <a:buNone/>
              <a:defRPr/>
            </a:pPr>
            <a:endParaRPr lang="fr-FR" sz="1800" b="1" kern="0" dirty="0">
              <a:latin typeface="Calibri" pitchFamily="34" charset="0"/>
              <a:ea typeface="Arial"/>
              <a:cs typeface="Arial"/>
            </a:endParaRPr>
          </a:p>
          <a:p>
            <a:pPr marL="420624" indent="-384048" fontAlgn="auto">
              <a:spcAft>
                <a:spcPts val="0"/>
              </a:spcAft>
              <a:buClr>
                <a:srgbClr val="000000"/>
              </a:buClr>
              <a:buFont typeface="Wingdings 2" pitchFamily="18" charset="2"/>
              <a:buNone/>
              <a:defRPr/>
            </a:pPr>
            <a:r>
              <a:rPr lang="fr-FR" sz="1800" b="1" kern="0" dirty="0">
                <a:latin typeface="Calibri" pitchFamily="34" charset="0"/>
                <a:ea typeface="Arial"/>
                <a:cs typeface="Arial"/>
              </a:rPr>
              <a:t>                      	</a:t>
            </a:r>
            <a:r>
              <a:rPr lang="fr-FR" sz="1800" b="1" kern="0" dirty="0">
                <a:solidFill>
                  <a:srgbClr val="FF0000"/>
                </a:solidFill>
                <a:latin typeface="Calibri" pitchFamily="34" charset="0"/>
                <a:ea typeface="Arial"/>
                <a:cs typeface="Arial"/>
              </a:rPr>
              <a:t>1/4 de ceux-ci seront verts (vv)                   </a:t>
            </a:r>
            <a:r>
              <a:rPr lang="fr-FR" sz="1800" b="1" kern="0" dirty="0">
                <a:latin typeface="Calibri" pitchFamily="34" charset="0"/>
                <a:ea typeface="Arial"/>
                <a:cs typeface="Arial"/>
              </a:rPr>
              <a:t>3/16 ronds verts (R-vv)</a:t>
            </a:r>
          </a:p>
          <a:p>
            <a:pPr marL="420624" indent="-384048" fontAlgn="auto">
              <a:spcAft>
                <a:spcPts val="0"/>
              </a:spcAft>
              <a:buClr>
                <a:srgbClr val="000000"/>
              </a:buClr>
              <a:buFont typeface="Wingdings 2" pitchFamily="18" charset="2"/>
              <a:buNone/>
              <a:defRPr/>
            </a:pPr>
            <a:r>
              <a:rPr lang="fr-FR" sz="1800" b="1" kern="0" dirty="0">
                <a:latin typeface="Calibri" pitchFamily="34" charset="0"/>
                <a:ea typeface="Arial"/>
                <a:cs typeface="Arial"/>
              </a:rPr>
              <a:t> </a:t>
            </a:r>
          </a:p>
          <a:p>
            <a:pPr marL="420624" indent="-384048" fontAlgn="auto">
              <a:spcAft>
                <a:spcPts val="0"/>
              </a:spcAft>
              <a:buClr>
                <a:srgbClr val="000000"/>
              </a:buClr>
              <a:buFont typeface="Wingdings 2" pitchFamily="18" charset="2"/>
              <a:buNone/>
              <a:defRPr/>
            </a:pPr>
            <a:r>
              <a:rPr lang="fr-FR" sz="1800" b="1" kern="0" dirty="0">
                <a:solidFill>
                  <a:srgbClr val="FF0066"/>
                </a:solidFill>
                <a:latin typeface="Calibri" pitchFamily="34" charset="0"/>
                <a:ea typeface="Arial"/>
                <a:cs typeface="Arial"/>
              </a:rPr>
              <a:t>                       	</a:t>
            </a:r>
            <a:r>
              <a:rPr lang="fr-FR" sz="1800" b="1" kern="0" dirty="0">
                <a:solidFill>
                  <a:srgbClr val="FF0000"/>
                </a:solidFill>
                <a:latin typeface="Calibri" pitchFamily="34" charset="0"/>
                <a:ea typeface="Arial"/>
                <a:cs typeface="Arial"/>
              </a:rPr>
              <a:t>3/4 de ceux-ci seront jaunes (V-)                </a:t>
            </a:r>
            <a:r>
              <a:rPr lang="fr-FR" sz="1800" b="1" kern="0" dirty="0">
                <a:latin typeface="Calibri" pitchFamily="34" charset="0"/>
                <a:ea typeface="Arial"/>
                <a:cs typeface="Arial"/>
              </a:rPr>
              <a:t>3/16 ridés jaunes (rrV-) </a:t>
            </a:r>
          </a:p>
          <a:p>
            <a:pPr marL="420624" indent="-384048" fontAlgn="auto">
              <a:spcAft>
                <a:spcPts val="0"/>
              </a:spcAft>
              <a:buClr>
                <a:srgbClr val="000000"/>
              </a:buClr>
              <a:buFont typeface="Wingdings 2" pitchFamily="18" charset="2"/>
              <a:buNone/>
              <a:defRPr/>
            </a:pPr>
            <a:endParaRPr lang="fr-FR" sz="1800" b="1" kern="0" dirty="0">
              <a:latin typeface="Calibri" pitchFamily="34" charset="0"/>
              <a:ea typeface="Arial"/>
              <a:cs typeface="Arial"/>
            </a:endParaRPr>
          </a:p>
          <a:p>
            <a:pPr marL="420624" indent="-384048" algn="just" fontAlgn="auto">
              <a:spcAft>
                <a:spcPts val="0"/>
              </a:spcAft>
              <a:buClr>
                <a:srgbClr val="000000"/>
              </a:buClr>
              <a:buFont typeface="Wingdings 2" pitchFamily="18" charset="2"/>
              <a:buNone/>
              <a:defRPr/>
            </a:pPr>
            <a:r>
              <a:rPr lang="fr-FR" sz="1800" b="1" kern="0" dirty="0">
                <a:solidFill>
                  <a:srgbClr val="00B050"/>
                </a:solidFill>
                <a:latin typeface="Calibri" pitchFamily="34" charset="0"/>
                <a:ea typeface="Arial"/>
                <a:cs typeface="Arial"/>
              </a:rPr>
              <a:t>1/4 ridés (rr)</a:t>
            </a:r>
          </a:p>
          <a:p>
            <a:pPr marL="420624" indent="-384048" fontAlgn="auto">
              <a:spcAft>
                <a:spcPts val="0"/>
              </a:spcAft>
              <a:buClr>
                <a:srgbClr val="000000"/>
              </a:buClr>
              <a:buFont typeface="Wingdings 2" pitchFamily="18" charset="2"/>
              <a:buNone/>
              <a:defRPr/>
            </a:pPr>
            <a:r>
              <a:rPr lang="fr-FR" sz="1800" b="1" kern="0" dirty="0">
                <a:latin typeface="Calibri" pitchFamily="34" charset="0"/>
                <a:ea typeface="Arial"/>
                <a:cs typeface="Arial"/>
              </a:rPr>
              <a:t> </a:t>
            </a:r>
          </a:p>
          <a:p>
            <a:pPr marL="420624" indent="-384048" fontAlgn="auto">
              <a:spcAft>
                <a:spcPts val="0"/>
              </a:spcAft>
              <a:buClr>
                <a:srgbClr val="000000"/>
              </a:buClr>
              <a:buFont typeface="Wingdings 2" pitchFamily="18" charset="2"/>
              <a:buNone/>
              <a:defRPr/>
            </a:pPr>
            <a:r>
              <a:rPr lang="fr-FR" sz="1800" b="1" kern="0" dirty="0">
                <a:solidFill>
                  <a:srgbClr val="FF0066"/>
                </a:solidFill>
                <a:latin typeface="Calibri" pitchFamily="34" charset="0"/>
                <a:ea typeface="Arial"/>
                <a:cs typeface="Arial"/>
              </a:rPr>
              <a:t>			</a:t>
            </a:r>
            <a:r>
              <a:rPr lang="fr-FR" sz="1800" b="1" kern="0" dirty="0">
                <a:solidFill>
                  <a:srgbClr val="FF0000"/>
                </a:solidFill>
                <a:latin typeface="Calibri" pitchFamily="34" charset="0"/>
                <a:ea typeface="Arial"/>
                <a:cs typeface="Arial"/>
              </a:rPr>
              <a:t>1/4 de ceux-ci seront verts (vv) </a:t>
            </a:r>
            <a:r>
              <a:rPr lang="fr-FR" sz="1800" b="1" kern="0" dirty="0">
                <a:solidFill>
                  <a:srgbClr val="FF0066"/>
                </a:solidFill>
                <a:latin typeface="Calibri" pitchFamily="34" charset="0"/>
                <a:ea typeface="Arial"/>
                <a:cs typeface="Arial"/>
              </a:rPr>
              <a:t>                  </a:t>
            </a:r>
            <a:r>
              <a:rPr lang="fr-FR" sz="1800" b="1" kern="0" dirty="0">
                <a:latin typeface="Calibri" pitchFamily="34" charset="0"/>
                <a:ea typeface="Arial"/>
                <a:cs typeface="Arial"/>
              </a:rPr>
              <a:t>1/16 ridés verts (rrvv) </a:t>
            </a:r>
            <a:endParaRPr lang="fr-FR" sz="1800" kern="0" dirty="0">
              <a:latin typeface="Calibri" pitchFamily="34" charset="0"/>
              <a:ea typeface="Arial"/>
              <a:cs typeface="Arial"/>
            </a:endParaRPr>
          </a:p>
        </p:txBody>
      </p:sp>
      <p:cxnSp>
        <p:nvCxnSpPr>
          <p:cNvPr id="12" name="Connecteur droit avec flèche 11">
            <a:extLst>
              <a:ext uri="{FF2B5EF4-FFF2-40B4-BE49-F238E27FC236}">
                <a16:creationId xmlns:a16="http://schemas.microsoft.com/office/drawing/2014/main" id="{9072C259-4407-16E9-81DA-69B8298A1AD2}"/>
              </a:ext>
            </a:extLst>
          </p:cNvPr>
          <p:cNvCxnSpPr/>
          <p:nvPr/>
        </p:nvCxnSpPr>
        <p:spPr>
          <a:xfrm flipV="1">
            <a:off x="1627188" y="1943100"/>
            <a:ext cx="539750" cy="396875"/>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891E6105-E00C-5196-41F8-0A6C83E5D210}"/>
              </a:ext>
            </a:extLst>
          </p:cNvPr>
          <p:cNvCxnSpPr/>
          <p:nvPr/>
        </p:nvCxnSpPr>
        <p:spPr>
          <a:xfrm rot="16200000" flipH="1">
            <a:off x="1596232" y="2418556"/>
            <a:ext cx="500062" cy="428625"/>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62A7EC0F-0973-46F3-FC47-05BD9A7150FA}"/>
              </a:ext>
            </a:extLst>
          </p:cNvPr>
          <p:cNvCxnSpPr/>
          <p:nvPr/>
        </p:nvCxnSpPr>
        <p:spPr>
          <a:xfrm flipV="1">
            <a:off x="1577975" y="3627438"/>
            <a:ext cx="539750" cy="396875"/>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F42CAB51-8E4A-AD8A-99F3-B9CC2C614E6B}"/>
              </a:ext>
            </a:extLst>
          </p:cNvPr>
          <p:cNvCxnSpPr/>
          <p:nvPr/>
        </p:nvCxnSpPr>
        <p:spPr>
          <a:xfrm rot="16200000" flipH="1">
            <a:off x="1570832" y="4031456"/>
            <a:ext cx="500062" cy="428625"/>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9">
            <a:extLst>
              <a:ext uri="{FF2B5EF4-FFF2-40B4-BE49-F238E27FC236}">
                <a16:creationId xmlns:a16="http://schemas.microsoft.com/office/drawing/2014/main" id="{C4D92612-D844-F627-CFA3-DC54432C00E5}"/>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5" name="Rectangle 9">
            <a:extLst>
              <a:ext uri="{FF2B5EF4-FFF2-40B4-BE49-F238E27FC236}">
                <a16:creationId xmlns:a16="http://schemas.microsoft.com/office/drawing/2014/main" id="{4B032890-539A-3E5C-F6D0-5F9A953695F6}"/>
              </a:ext>
            </a:extLst>
          </p:cNvPr>
          <p:cNvSpPr>
            <a:spLocks noChangeArrowheads="1"/>
          </p:cNvSpPr>
          <p:nvPr/>
        </p:nvSpPr>
        <p:spPr bwMode="auto">
          <a:xfrm>
            <a:off x="3041650" y="11113"/>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Dihybridisme</a:t>
            </a:r>
            <a:endParaRPr lang="fr-FR" altLang="en-US" sz="2800">
              <a:solidFill>
                <a:srgbClr val="0070C0"/>
              </a:solidFill>
              <a:latin typeface="Calibri" panose="020F0502020204030204" pitchFamily="34" charset="0"/>
            </a:endParaRPr>
          </a:p>
        </p:txBody>
      </p:sp>
      <p:sp>
        <p:nvSpPr>
          <p:cNvPr id="33796" name="Rectangle 5">
            <a:extLst>
              <a:ext uri="{FF2B5EF4-FFF2-40B4-BE49-F238E27FC236}">
                <a16:creationId xmlns:a16="http://schemas.microsoft.com/office/drawing/2014/main" id="{A3E40209-CCC7-F43E-68F1-2D85DCCFFCC5}"/>
              </a:ext>
            </a:extLst>
          </p:cNvPr>
          <p:cNvSpPr>
            <a:spLocks noChangeArrowheads="1"/>
          </p:cNvSpPr>
          <p:nvPr/>
        </p:nvSpPr>
        <p:spPr bwMode="auto">
          <a:xfrm>
            <a:off x="428625" y="571500"/>
            <a:ext cx="83581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000" b="1">
                <a:latin typeface="Calibri" panose="020F0502020204030204" pitchFamily="34" charset="0"/>
              </a:rPr>
              <a:t>	</a:t>
            </a:r>
            <a:r>
              <a:rPr lang="fr-FR" altLang="en-US" sz="1800" b="1">
                <a:latin typeface="Calibri" panose="020F0502020204030204" pitchFamily="34" charset="0"/>
              </a:rPr>
              <a:t>Ce diagramme peut être appliqué à un cas de trihybridisme tel que :</a:t>
            </a:r>
          </a:p>
          <a:p>
            <a:pPr algn="ctr" eaLnBrk="1" hangingPunct="1"/>
            <a:r>
              <a:rPr lang="fr-FR" altLang="en-US" sz="1800" b="1">
                <a:latin typeface="Calibri" panose="020F0502020204030204" pitchFamily="34" charset="0"/>
              </a:rPr>
              <a:t>	AaBbCc       X     AaBbCc         en ajoutant une série de fourche</a:t>
            </a:r>
          </a:p>
          <a:p>
            <a:pPr algn="just" eaLnBrk="1" hangingPunct="1"/>
            <a:r>
              <a:rPr lang="fr-FR" altLang="en-US" sz="1800" b="1">
                <a:latin typeface="Calibri" panose="020F0502020204030204" pitchFamily="34" charset="0"/>
              </a:rPr>
              <a:t>				</a:t>
            </a:r>
            <a:endParaRPr lang="fr-FR" altLang="en-US" sz="1600" b="1">
              <a:latin typeface="Calibri" panose="020F0502020204030204" pitchFamily="34" charset="0"/>
            </a:endParaRPr>
          </a:p>
          <a:p>
            <a:pPr algn="just" eaLnBrk="1" hangingPunct="1"/>
            <a:r>
              <a:rPr lang="fr-FR" altLang="en-US" sz="1600" b="1">
                <a:latin typeface="Calibri" panose="020F0502020204030204" pitchFamily="34" charset="0"/>
              </a:rPr>
              <a:t>				3/4 (C-)                                     27/64 (A-B-C-) </a:t>
            </a:r>
          </a:p>
          <a:p>
            <a:pPr algn="just" eaLnBrk="1" hangingPunct="1"/>
            <a:r>
              <a:rPr lang="fr-FR" altLang="en-US" sz="1600" b="1">
                <a:latin typeface="Calibri" panose="020F0502020204030204" pitchFamily="34" charset="0"/>
              </a:rPr>
              <a:t>             		3/4 (B-)</a:t>
            </a:r>
          </a:p>
          <a:p>
            <a:pPr algn="just" eaLnBrk="1" hangingPunct="1"/>
            <a:r>
              <a:rPr lang="fr-FR" altLang="en-US" sz="1600" b="1">
                <a:latin typeface="Calibri" panose="020F0502020204030204" pitchFamily="34" charset="0"/>
              </a:rPr>
              <a:t>                                                                    	1/4 (cc)                                     9/64 (A-B-cc) </a:t>
            </a:r>
          </a:p>
          <a:p>
            <a:pPr algn="just" eaLnBrk="1" hangingPunct="1"/>
            <a:r>
              <a:rPr lang="fr-FR" altLang="en-US" sz="1600" b="1">
                <a:latin typeface="Calibri" panose="020F0502020204030204" pitchFamily="34" charset="0"/>
              </a:rPr>
              <a:t>3/4 (A-) </a:t>
            </a:r>
          </a:p>
          <a:p>
            <a:pPr algn="just" eaLnBrk="1" hangingPunct="1"/>
            <a:r>
              <a:rPr lang="fr-FR" altLang="en-US" sz="1600" b="1">
                <a:latin typeface="Calibri" panose="020F0502020204030204" pitchFamily="34" charset="0"/>
              </a:rPr>
              <a:t>                                                                    	3/4 (C-)                                     9/64 (A-bbC-)</a:t>
            </a:r>
          </a:p>
          <a:p>
            <a:pPr algn="just" eaLnBrk="1" hangingPunct="1"/>
            <a:r>
              <a:rPr lang="fr-FR" altLang="en-US" sz="1600" b="1">
                <a:latin typeface="Calibri" panose="020F0502020204030204" pitchFamily="34" charset="0"/>
              </a:rPr>
              <a:t>            		1/4 (bb) </a:t>
            </a:r>
          </a:p>
          <a:p>
            <a:pPr algn="just" eaLnBrk="1" hangingPunct="1"/>
            <a:r>
              <a:rPr lang="fr-FR" altLang="en-US" sz="1600" b="1">
                <a:latin typeface="Calibri" panose="020F0502020204030204" pitchFamily="34" charset="0"/>
              </a:rPr>
              <a:t>                                                                     	1/4 (cc)                                     3/64 (A-bbcc)</a:t>
            </a:r>
          </a:p>
          <a:p>
            <a:pPr algn="just" eaLnBrk="1" hangingPunct="1"/>
            <a:r>
              <a:rPr lang="fr-FR" altLang="en-US" sz="1600" b="1">
                <a:latin typeface="Calibri" panose="020F0502020204030204" pitchFamily="34" charset="0"/>
              </a:rPr>
              <a:t>                </a:t>
            </a:r>
          </a:p>
          <a:p>
            <a:pPr algn="just" eaLnBrk="1" hangingPunct="1"/>
            <a:r>
              <a:rPr lang="fr-FR" altLang="en-US" sz="1600" b="1">
                <a:latin typeface="Calibri" panose="020F0502020204030204" pitchFamily="34" charset="0"/>
              </a:rPr>
              <a:t>                                                              	3/4 (C-)                                     9/64 (aaB-C-) </a:t>
            </a:r>
          </a:p>
          <a:p>
            <a:pPr algn="just" eaLnBrk="1" hangingPunct="1"/>
            <a:r>
              <a:rPr lang="fr-FR" altLang="en-US" sz="1600" b="1">
                <a:latin typeface="Calibri" panose="020F0502020204030204" pitchFamily="34" charset="0"/>
              </a:rPr>
              <a:t>           		3/4 (B-)                                      </a:t>
            </a:r>
          </a:p>
          <a:p>
            <a:pPr algn="just" eaLnBrk="1" hangingPunct="1"/>
            <a:r>
              <a:rPr lang="fr-FR" altLang="en-US" sz="1600" b="1">
                <a:latin typeface="Calibri" panose="020F0502020204030204" pitchFamily="34" charset="0"/>
              </a:rPr>
              <a:t>                                                          		1/4 (cc)                                     3/64 (aaB-cc) </a:t>
            </a:r>
          </a:p>
          <a:p>
            <a:pPr algn="just" eaLnBrk="1" hangingPunct="1"/>
            <a:r>
              <a:rPr lang="fr-FR" altLang="en-US" sz="1600" b="1">
                <a:latin typeface="Calibri" panose="020F0502020204030204" pitchFamily="34" charset="0"/>
              </a:rPr>
              <a:t>1/4 (aa) </a:t>
            </a:r>
          </a:p>
          <a:p>
            <a:pPr algn="just" eaLnBrk="1" hangingPunct="1"/>
            <a:r>
              <a:rPr lang="fr-FR" altLang="en-US" sz="1600" b="1">
                <a:latin typeface="Calibri" panose="020F0502020204030204" pitchFamily="34" charset="0"/>
              </a:rPr>
              <a:t>                                                                	3/4 (C-)                                     3/64 (aabbC-) </a:t>
            </a:r>
          </a:p>
          <a:p>
            <a:pPr algn="just" eaLnBrk="1" hangingPunct="1"/>
            <a:r>
              <a:rPr lang="fr-FR" altLang="en-US" sz="1600" b="1">
                <a:latin typeface="Calibri" panose="020F0502020204030204" pitchFamily="34" charset="0"/>
              </a:rPr>
              <a:t>          		1/4 (bb)                                     </a:t>
            </a:r>
          </a:p>
          <a:p>
            <a:pPr algn="just" eaLnBrk="1" hangingPunct="1"/>
            <a:r>
              <a:rPr lang="fr-FR" altLang="en-US" sz="1600" b="1">
                <a:latin typeface="Calibri" panose="020F0502020204030204" pitchFamily="34" charset="0"/>
              </a:rPr>
              <a:t>                                                                  	1/4 (cc)                                     1/64 (aabbcc) </a:t>
            </a:r>
          </a:p>
        </p:txBody>
      </p:sp>
      <p:cxnSp>
        <p:nvCxnSpPr>
          <p:cNvPr id="12" name="Connecteur droit avec flèche 11">
            <a:extLst>
              <a:ext uri="{FF2B5EF4-FFF2-40B4-BE49-F238E27FC236}">
                <a16:creationId xmlns:a16="http://schemas.microsoft.com/office/drawing/2014/main" id="{721E7575-73EC-ACFD-6F19-C1A9108BA62B}"/>
              </a:ext>
            </a:extLst>
          </p:cNvPr>
          <p:cNvCxnSpPr/>
          <p:nvPr/>
        </p:nvCxnSpPr>
        <p:spPr>
          <a:xfrm flipV="1">
            <a:off x="1285875" y="1919288"/>
            <a:ext cx="1000125" cy="35718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415B5F14-F132-D220-8AF0-84325FFA80E5}"/>
              </a:ext>
            </a:extLst>
          </p:cNvPr>
          <p:cNvCxnSpPr/>
          <p:nvPr/>
        </p:nvCxnSpPr>
        <p:spPr>
          <a:xfrm>
            <a:off x="1357313" y="4270375"/>
            <a:ext cx="928687" cy="50006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7FF2750E-8570-432B-CA4F-9286B1107C24}"/>
              </a:ext>
            </a:extLst>
          </p:cNvPr>
          <p:cNvCxnSpPr/>
          <p:nvPr/>
        </p:nvCxnSpPr>
        <p:spPr>
          <a:xfrm>
            <a:off x="1308100" y="2297113"/>
            <a:ext cx="928688" cy="50006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1D31A452-50F4-DFE7-7D1E-64E44859DBA3}"/>
              </a:ext>
            </a:extLst>
          </p:cNvPr>
          <p:cNvCxnSpPr/>
          <p:nvPr/>
        </p:nvCxnSpPr>
        <p:spPr>
          <a:xfrm flipV="1">
            <a:off x="1319213" y="3911600"/>
            <a:ext cx="1000125" cy="3571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BF3BC7B-6216-100E-2D26-BC4745CDC9D5}"/>
              </a:ext>
            </a:extLst>
          </p:cNvPr>
          <p:cNvCxnSpPr/>
          <p:nvPr/>
        </p:nvCxnSpPr>
        <p:spPr>
          <a:xfrm flipV="1">
            <a:off x="3074988" y="1619250"/>
            <a:ext cx="1025525" cy="24447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A686E218-D452-2BA9-3D02-FFCCAA14DC0E}"/>
              </a:ext>
            </a:extLst>
          </p:cNvPr>
          <p:cNvCxnSpPr/>
          <p:nvPr/>
        </p:nvCxnSpPr>
        <p:spPr>
          <a:xfrm>
            <a:off x="3098800" y="1879600"/>
            <a:ext cx="1022350" cy="22225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ADFD6EC-0631-2D7F-90EF-C7B9386D164C}"/>
              </a:ext>
            </a:extLst>
          </p:cNvPr>
          <p:cNvCxnSpPr/>
          <p:nvPr/>
        </p:nvCxnSpPr>
        <p:spPr>
          <a:xfrm flipV="1">
            <a:off x="3109913" y="2579688"/>
            <a:ext cx="1023937" cy="24447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66C54E78-23BF-B242-E5B2-BA9FBA612A9E}"/>
              </a:ext>
            </a:extLst>
          </p:cNvPr>
          <p:cNvCxnSpPr/>
          <p:nvPr/>
        </p:nvCxnSpPr>
        <p:spPr>
          <a:xfrm flipV="1">
            <a:off x="3086100" y="3552825"/>
            <a:ext cx="1023938" cy="24447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A5C2F757-14F9-BA0E-8BCB-AE41C94C2987}"/>
              </a:ext>
            </a:extLst>
          </p:cNvPr>
          <p:cNvCxnSpPr/>
          <p:nvPr/>
        </p:nvCxnSpPr>
        <p:spPr>
          <a:xfrm flipV="1">
            <a:off x="3097213" y="4538663"/>
            <a:ext cx="1025525" cy="24447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08D74F4E-F961-9065-BA13-FA8B555617C5}"/>
              </a:ext>
            </a:extLst>
          </p:cNvPr>
          <p:cNvCxnSpPr/>
          <p:nvPr/>
        </p:nvCxnSpPr>
        <p:spPr>
          <a:xfrm>
            <a:off x="3144838" y="2828925"/>
            <a:ext cx="1020762" cy="22066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11CDC0D4-C047-B534-4AB7-B025282E8986}"/>
              </a:ext>
            </a:extLst>
          </p:cNvPr>
          <p:cNvCxnSpPr/>
          <p:nvPr/>
        </p:nvCxnSpPr>
        <p:spPr>
          <a:xfrm>
            <a:off x="3117850" y="3800475"/>
            <a:ext cx="1022350" cy="22066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5BCE0B0B-28F8-60F8-BE1A-F3C5D8B250CD}"/>
              </a:ext>
            </a:extLst>
          </p:cNvPr>
          <p:cNvCxnSpPr/>
          <p:nvPr/>
        </p:nvCxnSpPr>
        <p:spPr>
          <a:xfrm>
            <a:off x="3116263" y="4783138"/>
            <a:ext cx="1022350" cy="22225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67941B09-CF2E-7EAA-DE5B-E28465A1E633}"/>
              </a:ext>
            </a:extLst>
          </p:cNvPr>
          <p:cNvCxnSpPr/>
          <p:nvPr/>
        </p:nvCxnSpPr>
        <p:spPr>
          <a:xfrm rot="5400000">
            <a:off x="3051969" y="1427956"/>
            <a:ext cx="508000" cy="3333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a:extLst>
              <a:ext uri="{FF2B5EF4-FFF2-40B4-BE49-F238E27FC236}">
                <a16:creationId xmlns:a16="http://schemas.microsoft.com/office/drawing/2014/main" id="{415DDFB9-65C4-F220-68B3-D93F9975AB7A}"/>
              </a:ext>
            </a:extLst>
          </p:cNvPr>
          <p:cNvSpPr>
            <a:spLocks noChangeArrowheads="1"/>
          </p:cNvSpPr>
          <p:nvPr/>
        </p:nvSpPr>
        <p:spPr bwMode="auto">
          <a:xfrm>
            <a:off x="773113" y="23813"/>
            <a:ext cx="785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sz="2800" b="1">
                <a:solidFill>
                  <a:srgbClr val="0070C0"/>
                </a:solidFill>
                <a:latin typeface="Calibri" panose="020F0502020204030204" pitchFamily="34" charset="0"/>
              </a:rPr>
              <a:t>Liaison et enjambement (linkage et crossing-over) </a:t>
            </a:r>
            <a:endParaRPr lang="fr-FR" altLang="en-US" sz="2800">
              <a:solidFill>
                <a:srgbClr val="0070C0"/>
              </a:solidFill>
              <a:latin typeface="Calibri" panose="020F0502020204030204" pitchFamily="34" charset="0"/>
            </a:endParaRPr>
          </a:p>
        </p:txBody>
      </p:sp>
      <p:sp>
        <p:nvSpPr>
          <p:cNvPr id="34819" name="Line 9">
            <a:extLst>
              <a:ext uri="{FF2B5EF4-FFF2-40B4-BE49-F238E27FC236}">
                <a16:creationId xmlns:a16="http://schemas.microsoft.com/office/drawing/2014/main" id="{A4F8EFD9-71E3-4F86-8617-88855E157E56}"/>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0" name="Rectangle 6">
            <a:extLst>
              <a:ext uri="{FF2B5EF4-FFF2-40B4-BE49-F238E27FC236}">
                <a16:creationId xmlns:a16="http://schemas.microsoft.com/office/drawing/2014/main" id="{6AF9CD94-0835-29ED-C5FF-D3CDCE974FDC}"/>
              </a:ext>
            </a:extLst>
          </p:cNvPr>
          <p:cNvSpPr>
            <a:spLocks noChangeArrowheads="1"/>
          </p:cNvSpPr>
          <p:nvPr/>
        </p:nvSpPr>
        <p:spPr bwMode="auto">
          <a:xfrm>
            <a:off x="831850" y="571500"/>
            <a:ext cx="7469188"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000" b="1" u="sng">
                <a:latin typeface="Calibri" panose="020F0502020204030204" pitchFamily="34" charset="0"/>
              </a:rPr>
              <a:t>Exemple : </a:t>
            </a:r>
          </a:p>
          <a:p>
            <a:pPr algn="just" eaLnBrk="1" hangingPunct="1"/>
            <a:r>
              <a:rPr lang="fr-FR" altLang="en-US" sz="2000" b="1">
                <a:latin typeface="Calibri" panose="020F0502020204030204" pitchFamily="34" charset="0"/>
              </a:rPr>
              <a:t>Soit une variété de mais à </a:t>
            </a:r>
            <a:r>
              <a:rPr lang="fr-FR" altLang="en-US" sz="2000" b="1">
                <a:solidFill>
                  <a:srgbClr val="00B050"/>
                </a:solidFill>
                <a:latin typeface="Calibri" panose="020F0502020204030204" pitchFamily="34" charset="0"/>
              </a:rPr>
              <a:t>grains sphérique et colorés </a:t>
            </a:r>
            <a:r>
              <a:rPr lang="fr-FR" altLang="en-US" sz="2000" b="1">
                <a:latin typeface="Calibri" panose="020F0502020204030204" pitchFamily="34" charset="0"/>
              </a:rPr>
              <a:t>et une autre à </a:t>
            </a:r>
            <a:r>
              <a:rPr lang="fr-FR" altLang="en-US" sz="2000" b="1">
                <a:solidFill>
                  <a:srgbClr val="00B050"/>
                </a:solidFill>
                <a:latin typeface="Calibri" panose="020F0502020204030204" pitchFamily="34" charset="0"/>
              </a:rPr>
              <a:t>grains ridés et incolore. </a:t>
            </a:r>
          </a:p>
          <a:p>
            <a:pPr algn="just" eaLnBrk="1" hangingPunct="1"/>
            <a:r>
              <a:rPr lang="fr-FR" altLang="en-US" sz="2000" b="1">
                <a:latin typeface="Calibri" panose="020F0502020204030204" pitchFamily="34" charset="0"/>
              </a:rPr>
              <a:t>Le croisement de ces deux variétés donne des hybrides F1 sphériques et colorés             sphérique (</a:t>
            </a:r>
            <a:r>
              <a:rPr lang="fr-FR" altLang="en-US" sz="2000" b="1">
                <a:solidFill>
                  <a:srgbClr val="0070C0"/>
                </a:solidFill>
                <a:latin typeface="Calibri" panose="020F0502020204030204" pitchFamily="34" charset="0"/>
              </a:rPr>
              <a:t>R</a:t>
            </a:r>
            <a:r>
              <a:rPr lang="fr-FR" altLang="en-US" sz="2000" b="1">
                <a:latin typeface="Calibri" panose="020F0502020204030204" pitchFamily="34" charset="0"/>
              </a:rPr>
              <a:t>) et coloré (</a:t>
            </a:r>
            <a:r>
              <a:rPr lang="fr-FR" altLang="en-US" sz="2000" b="1">
                <a:solidFill>
                  <a:srgbClr val="0070C0"/>
                </a:solidFill>
                <a:latin typeface="Calibri" panose="020F0502020204030204" pitchFamily="34" charset="0"/>
              </a:rPr>
              <a:t>I</a:t>
            </a:r>
            <a:r>
              <a:rPr lang="fr-FR" altLang="en-US" sz="2000" b="1">
                <a:latin typeface="Calibri" panose="020F0502020204030204" pitchFamily="34" charset="0"/>
              </a:rPr>
              <a:t>) sont dominant par rapport au ridés (</a:t>
            </a:r>
            <a:r>
              <a:rPr lang="fr-FR" altLang="en-US" sz="2000" b="1">
                <a:solidFill>
                  <a:srgbClr val="0070C0"/>
                </a:solidFill>
                <a:latin typeface="Calibri" panose="020F0502020204030204" pitchFamily="34" charset="0"/>
              </a:rPr>
              <a:t>r</a:t>
            </a:r>
            <a:r>
              <a:rPr lang="fr-FR" altLang="en-US" sz="2000" b="1">
                <a:latin typeface="Calibri" panose="020F0502020204030204" pitchFamily="34" charset="0"/>
              </a:rPr>
              <a:t>) et incolore (</a:t>
            </a:r>
            <a:r>
              <a:rPr lang="fr-FR" altLang="en-US" sz="2000" b="1">
                <a:solidFill>
                  <a:srgbClr val="0070C0"/>
                </a:solidFill>
                <a:latin typeface="Calibri" panose="020F0502020204030204" pitchFamily="34" charset="0"/>
              </a:rPr>
              <a:t>i</a:t>
            </a:r>
            <a:r>
              <a:rPr lang="fr-FR" altLang="en-US" sz="2000" b="1">
                <a:latin typeface="Calibri" panose="020F0502020204030204" pitchFamily="34" charset="0"/>
              </a:rPr>
              <a:t>). </a:t>
            </a:r>
          </a:p>
          <a:p>
            <a:pPr algn="just" eaLnBrk="1" hangingPunct="1"/>
            <a:r>
              <a:rPr lang="fr-FR" altLang="en-US" sz="2000" b="1">
                <a:latin typeface="Calibri" panose="020F0502020204030204" pitchFamily="34" charset="0"/>
              </a:rPr>
              <a:t>On effectue un croisement de retour, l’hybride avec le parent double récessif, on obtient les proportions suivantes : </a:t>
            </a:r>
          </a:p>
          <a:p>
            <a:pPr algn="ctr" eaLnBrk="1" hangingPunct="1"/>
            <a:r>
              <a:rPr lang="fr-FR" altLang="en-US" sz="2000" b="1">
                <a:solidFill>
                  <a:srgbClr val="FF0000"/>
                </a:solidFill>
                <a:latin typeface="Calibri" panose="020F0502020204030204" pitchFamily="34" charset="0"/>
              </a:rPr>
              <a:t>4032</a:t>
            </a:r>
            <a:r>
              <a:rPr lang="fr-FR" altLang="en-US" sz="2000" b="1">
                <a:latin typeface="Calibri" panose="020F0502020204030204" pitchFamily="34" charset="0"/>
              </a:rPr>
              <a:t> sphériques colorés </a:t>
            </a:r>
          </a:p>
          <a:p>
            <a:pPr algn="ctr" eaLnBrk="1" hangingPunct="1"/>
            <a:r>
              <a:rPr lang="fr-FR" altLang="en-US" sz="2000" b="1">
                <a:solidFill>
                  <a:srgbClr val="FF0000"/>
                </a:solidFill>
                <a:latin typeface="Calibri" panose="020F0502020204030204" pitchFamily="34" charset="0"/>
              </a:rPr>
              <a:t>149</a:t>
            </a:r>
            <a:r>
              <a:rPr lang="fr-FR" altLang="en-US" sz="2000" b="1">
                <a:latin typeface="Calibri" panose="020F0502020204030204" pitchFamily="34" charset="0"/>
              </a:rPr>
              <a:t> ridés colorés </a:t>
            </a:r>
          </a:p>
          <a:p>
            <a:pPr algn="ctr" eaLnBrk="1" hangingPunct="1"/>
            <a:r>
              <a:rPr lang="fr-FR" altLang="en-US" sz="2000" b="1">
                <a:solidFill>
                  <a:srgbClr val="FF0000"/>
                </a:solidFill>
                <a:latin typeface="Calibri" panose="020F0502020204030204" pitchFamily="34" charset="0"/>
              </a:rPr>
              <a:t>152 </a:t>
            </a:r>
            <a:r>
              <a:rPr lang="fr-FR" altLang="en-US" sz="2000" b="1">
                <a:latin typeface="Calibri" panose="020F0502020204030204" pitchFamily="34" charset="0"/>
              </a:rPr>
              <a:t>sphériques incolores </a:t>
            </a:r>
          </a:p>
          <a:p>
            <a:pPr algn="ctr" eaLnBrk="1" hangingPunct="1"/>
            <a:r>
              <a:rPr lang="fr-FR" altLang="en-US" sz="2000" b="1">
                <a:solidFill>
                  <a:srgbClr val="FF0000"/>
                </a:solidFill>
                <a:latin typeface="Calibri" panose="020F0502020204030204" pitchFamily="34" charset="0"/>
              </a:rPr>
              <a:t>4035</a:t>
            </a:r>
            <a:r>
              <a:rPr lang="fr-FR" altLang="en-US" sz="2000" b="1">
                <a:latin typeface="Calibri" panose="020F0502020204030204" pitchFamily="34" charset="0"/>
              </a:rPr>
              <a:t> ridés incolores </a:t>
            </a:r>
          </a:p>
          <a:p>
            <a:pPr algn="ctr" eaLnBrk="1" hangingPunct="1"/>
            <a:r>
              <a:rPr lang="fr-FR" altLang="en-US" sz="2000" b="1">
                <a:latin typeface="Calibri" panose="020F0502020204030204" pitchFamily="34" charset="0"/>
              </a:rPr>
              <a:t>TOTAL = </a:t>
            </a:r>
            <a:r>
              <a:rPr lang="fr-FR" altLang="en-US" sz="2000" b="1">
                <a:solidFill>
                  <a:srgbClr val="FF0000"/>
                </a:solidFill>
                <a:latin typeface="Calibri" panose="020F0502020204030204" pitchFamily="34" charset="0"/>
              </a:rPr>
              <a:t>8368</a:t>
            </a:r>
          </a:p>
        </p:txBody>
      </p:sp>
      <p:sp>
        <p:nvSpPr>
          <p:cNvPr id="7" name="Flèche droite 6">
            <a:extLst>
              <a:ext uri="{FF2B5EF4-FFF2-40B4-BE49-F238E27FC236}">
                <a16:creationId xmlns:a16="http://schemas.microsoft.com/office/drawing/2014/main" id="{0FECB40C-AA94-D00A-B26B-A23AB3C4C5E7}"/>
              </a:ext>
            </a:extLst>
          </p:cNvPr>
          <p:cNvSpPr/>
          <p:nvPr/>
        </p:nvSpPr>
        <p:spPr>
          <a:xfrm>
            <a:off x="3371850" y="1979613"/>
            <a:ext cx="428625" cy="46037"/>
          </a:xfrm>
          <a:prstGeom prst="rightArrow">
            <a:avLst/>
          </a:prstGeom>
          <a:solidFill>
            <a:srgbClr val="FF0000">
              <a:alpha val="0"/>
            </a:srgbClr>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B78B737E-864E-0F0F-5452-B8C45111A21E}"/>
              </a:ext>
            </a:extLst>
          </p:cNvPr>
          <p:cNvSpPr>
            <a:spLocks noChangeArrowheads="1"/>
          </p:cNvSpPr>
          <p:nvPr/>
        </p:nvSpPr>
        <p:spPr bwMode="auto">
          <a:xfrm>
            <a:off x="3041650" y="11113"/>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Dihybridisme</a:t>
            </a:r>
            <a:endParaRPr lang="fr-FR" altLang="en-US" sz="2800">
              <a:solidFill>
                <a:srgbClr val="0070C0"/>
              </a:solidFill>
              <a:latin typeface="Calibri" panose="020F0502020204030204" pitchFamily="34" charset="0"/>
            </a:endParaRPr>
          </a:p>
        </p:txBody>
      </p:sp>
      <p:sp>
        <p:nvSpPr>
          <p:cNvPr id="35843" name="Line 9">
            <a:extLst>
              <a:ext uri="{FF2B5EF4-FFF2-40B4-BE49-F238E27FC236}">
                <a16:creationId xmlns:a16="http://schemas.microsoft.com/office/drawing/2014/main" id="{91F7D0CA-486A-7EA9-950C-E6414AB990E4}"/>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4" name="Rectangle 6">
            <a:extLst>
              <a:ext uri="{FF2B5EF4-FFF2-40B4-BE49-F238E27FC236}">
                <a16:creationId xmlns:a16="http://schemas.microsoft.com/office/drawing/2014/main" id="{CC0EB252-7179-649D-A2F8-06CD30D24052}"/>
              </a:ext>
            </a:extLst>
          </p:cNvPr>
          <p:cNvSpPr>
            <a:spLocks noChangeArrowheads="1"/>
          </p:cNvSpPr>
          <p:nvPr/>
        </p:nvSpPr>
        <p:spPr bwMode="auto">
          <a:xfrm>
            <a:off x="285750" y="584200"/>
            <a:ext cx="8501063"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000" b="1">
                <a:latin typeface="Calibri" panose="020F0502020204030204" pitchFamily="34" charset="0"/>
              </a:rPr>
              <a:t>	</a:t>
            </a:r>
            <a:r>
              <a:rPr lang="fr-FR" altLang="en-US" b="1">
                <a:latin typeface="Calibri" panose="020F0502020204030204" pitchFamily="34" charset="0"/>
              </a:rPr>
              <a:t>Si la ségrégation était indépendante les proportions seraient </a:t>
            </a:r>
          </a:p>
          <a:p>
            <a:pPr algn="ctr" eaLnBrk="1" hangingPunct="1"/>
            <a:r>
              <a:rPr lang="fr-FR" altLang="en-US" b="1">
                <a:latin typeface="Calibri" panose="020F0502020204030204" pitchFamily="34" charset="0"/>
              </a:rPr>
              <a:t>1 : 1 : 1 : 1 </a:t>
            </a:r>
          </a:p>
          <a:p>
            <a:pPr algn="just" eaLnBrk="1" hangingPunct="1"/>
            <a:r>
              <a:rPr lang="fr-FR" altLang="en-US" b="1">
                <a:latin typeface="Calibri" panose="020F0502020204030204" pitchFamily="34" charset="0"/>
              </a:rPr>
              <a:t>	On remarque que les combinaisons parentales sont plus nombreuses </a:t>
            </a:r>
          </a:p>
          <a:p>
            <a:pPr algn="just" eaLnBrk="1" hangingPunct="1"/>
            <a:r>
              <a:rPr lang="fr-FR" altLang="en-US" b="1">
                <a:latin typeface="Calibri" panose="020F0502020204030204" pitchFamily="34" charset="0"/>
              </a:rPr>
              <a:t>			4032 + 4035 </a:t>
            </a:r>
          </a:p>
          <a:p>
            <a:pPr algn="just" eaLnBrk="1" hangingPunct="1"/>
            <a:r>
              <a:rPr lang="fr-FR" altLang="en-US" b="1">
                <a:latin typeface="Calibri" panose="020F0502020204030204" pitchFamily="34" charset="0"/>
              </a:rPr>
              <a:t>                                                                                              x 100 = 96,4% du total </a:t>
            </a:r>
          </a:p>
          <a:p>
            <a:pPr algn="just" eaLnBrk="1" hangingPunct="1"/>
            <a:r>
              <a:rPr lang="fr-FR" altLang="en-US" b="1">
                <a:latin typeface="Calibri" panose="020F0502020204030204" pitchFamily="34" charset="0"/>
              </a:rPr>
              <a:t>			       8368 </a:t>
            </a:r>
          </a:p>
          <a:p>
            <a:pPr algn="just" eaLnBrk="1" hangingPunct="1"/>
            <a:r>
              <a:rPr lang="fr-FR" altLang="en-US" b="1">
                <a:latin typeface="Calibri" panose="020F0502020204030204" pitchFamily="34" charset="0"/>
              </a:rPr>
              <a:t>	Les recombinés sont moins nombreux càd : </a:t>
            </a:r>
          </a:p>
          <a:p>
            <a:pPr algn="just" eaLnBrk="1" hangingPunct="1"/>
            <a:r>
              <a:rPr lang="fr-FR" altLang="en-US" b="1">
                <a:latin typeface="Calibri" panose="020F0502020204030204" pitchFamily="34" charset="0"/>
              </a:rPr>
              <a:t>			149 + 152 </a:t>
            </a:r>
          </a:p>
          <a:p>
            <a:pPr algn="just" eaLnBrk="1" hangingPunct="1"/>
            <a:r>
              <a:rPr lang="fr-FR" altLang="en-US" b="1">
                <a:latin typeface="Calibri" panose="020F0502020204030204" pitchFamily="34" charset="0"/>
              </a:rPr>
              <a:t>                                                                                          x 100 = 3,6% du total </a:t>
            </a:r>
          </a:p>
          <a:p>
            <a:pPr algn="just" eaLnBrk="1" hangingPunct="1"/>
            <a:r>
              <a:rPr lang="fr-FR" altLang="en-US" b="1">
                <a:latin typeface="Calibri" panose="020F0502020204030204" pitchFamily="34" charset="0"/>
              </a:rPr>
              <a:t>			     8368 </a:t>
            </a:r>
          </a:p>
          <a:p>
            <a:pPr algn="just" eaLnBrk="1" hangingPunct="1"/>
            <a:r>
              <a:rPr lang="fr-FR" altLang="en-US" b="1">
                <a:latin typeface="Calibri" panose="020F0502020204030204" pitchFamily="34" charset="0"/>
              </a:rPr>
              <a:t>	Les 2 couples de gènes (R, r) et (I, i) sont liés dans 96,4% des cas et se séparent et se recombinent dans 3,6% des cas.</a:t>
            </a:r>
          </a:p>
          <a:p>
            <a:pPr algn="just" eaLnBrk="1" hangingPunct="1"/>
            <a:endParaRPr lang="fr-FR" altLang="en-US" b="1">
              <a:latin typeface="Calibri" panose="020F0502020204030204" pitchFamily="34" charset="0"/>
            </a:endParaRPr>
          </a:p>
          <a:p>
            <a:pPr algn="just" eaLnBrk="1" hangingPunct="1"/>
            <a:r>
              <a:rPr lang="fr-FR" altLang="en-US" b="1">
                <a:latin typeface="Calibri" panose="020F0502020204030204" pitchFamily="34" charset="0"/>
              </a:rPr>
              <a:t>                                       </a:t>
            </a:r>
            <a:r>
              <a:rPr lang="fr-FR" altLang="en-US" b="1">
                <a:solidFill>
                  <a:srgbClr val="FF0000"/>
                </a:solidFill>
                <a:latin typeface="Calibri" panose="020F0502020204030204" pitchFamily="34" charset="0"/>
              </a:rPr>
              <a:t>%SR (R-I)                        </a:t>
            </a:r>
            <a:r>
              <a:rPr lang="fr-FR" altLang="en-US" b="1">
                <a:latin typeface="Calibri" panose="020F0502020204030204" pitchFamily="34" charset="0"/>
              </a:rPr>
              <a:t>149 + 152 </a:t>
            </a:r>
          </a:p>
          <a:p>
            <a:pPr algn="just" eaLnBrk="1" hangingPunct="1"/>
            <a:r>
              <a:rPr lang="pt-BR" altLang="en-US" b="1">
                <a:solidFill>
                  <a:srgbClr val="0070C0"/>
                </a:solidFill>
                <a:latin typeface="Calibri" panose="020F0502020204030204" pitchFamily="34" charset="0"/>
              </a:rPr>
              <a:t>                       D(R-I) </a:t>
            </a:r>
            <a:r>
              <a:rPr lang="pt-BR" altLang="en-US" b="1">
                <a:latin typeface="Calibri" panose="020F0502020204030204" pitchFamily="34" charset="0"/>
              </a:rPr>
              <a:t>=                           x 100 =                           x 100 = 3,6 U.M </a:t>
            </a:r>
          </a:p>
          <a:p>
            <a:pPr algn="just" eaLnBrk="1" hangingPunct="1"/>
            <a:r>
              <a:rPr lang="fr-FR" altLang="en-US" b="1">
                <a:latin typeface="Calibri" panose="020F0502020204030204" pitchFamily="34" charset="0"/>
              </a:rPr>
              <a:t>                                          Total                                 Total </a:t>
            </a:r>
          </a:p>
          <a:p>
            <a:pPr algn="just" eaLnBrk="1" hangingPunct="1"/>
            <a:r>
              <a:rPr lang="fr-FR" altLang="en-US" b="1">
                <a:solidFill>
                  <a:srgbClr val="FFFF00"/>
                </a:solidFill>
                <a:latin typeface="Calibri" panose="020F0502020204030204" pitchFamily="34" charset="0"/>
              </a:rPr>
              <a:t>     </a:t>
            </a:r>
          </a:p>
          <a:p>
            <a:pPr algn="just" eaLnBrk="1" hangingPunct="1"/>
            <a:r>
              <a:rPr lang="fr-FR" altLang="en-US" sz="1800" b="1">
                <a:solidFill>
                  <a:srgbClr val="00B050"/>
                </a:solidFill>
                <a:latin typeface="Calibri" panose="020F0502020204030204" pitchFamily="34" charset="0"/>
              </a:rPr>
              <a:t>                                 R </a:t>
            </a:r>
            <a:r>
              <a:rPr lang="fr-FR" altLang="en-US" sz="1800" b="1">
                <a:solidFill>
                  <a:srgbClr val="FFFF00"/>
                </a:solidFill>
                <a:latin typeface="Calibri" panose="020F0502020204030204" pitchFamily="34" charset="0"/>
              </a:rPr>
              <a:t>                                 </a:t>
            </a:r>
            <a:r>
              <a:rPr lang="fr-FR" altLang="en-US" sz="1800" b="1">
                <a:solidFill>
                  <a:srgbClr val="FF0000"/>
                </a:solidFill>
                <a:latin typeface="Calibri" panose="020F0502020204030204" pitchFamily="34" charset="0"/>
              </a:rPr>
              <a:t>3,6%                                  </a:t>
            </a:r>
            <a:r>
              <a:rPr lang="fr-FR" altLang="en-US" sz="1800" b="1">
                <a:solidFill>
                  <a:srgbClr val="00B050"/>
                </a:solidFill>
                <a:latin typeface="Calibri" panose="020F0502020204030204" pitchFamily="34" charset="0"/>
              </a:rPr>
              <a:t> I</a:t>
            </a:r>
          </a:p>
          <a:p>
            <a:pPr algn="just" eaLnBrk="1" hangingPunct="1"/>
            <a:endParaRPr lang="fr-FR" altLang="en-US" b="1">
              <a:solidFill>
                <a:srgbClr val="FFFF00"/>
              </a:solidFill>
              <a:latin typeface="Calibri" panose="020F0502020204030204" pitchFamily="34" charset="0"/>
            </a:endParaRPr>
          </a:p>
        </p:txBody>
      </p:sp>
      <p:cxnSp>
        <p:nvCxnSpPr>
          <p:cNvPr id="35845" name="Connecteur droit 9">
            <a:extLst>
              <a:ext uri="{FF2B5EF4-FFF2-40B4-BE49-F238E27FC236}">
                <a16:creationId xmlns:a16="http://schemas.microsoft.com/office/drawing/2014/main" id="{EF6AE1C9-FCA4-F53D-36F4-75626DBFA78B}"/>
              </a:ext>
            </a:extLst>
          </p:cNvPr>
          <p:cNvCxnSpPr>
            <a:cxnSpLocks noChangeShapeType="1"/>
          </p:cNvCxnSpPr>
          <p:nvPr/>
        </p:nvCxnSpPr>
        <p:spPr bwMode="auto">
          <a:xfrm>
            <a:off x="2849563" y="1685925"/>
            <a:ext cx="1163637" cy="793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5846" name="Connecteur droit 11">
            <a:extLst>
              <a:ext uri="{FF2B5EF4-FFF2-40B4-BE49-F238E27FC236}">
                <a16:creationId xmlns:a16="http://schemas.microsoft.com/office/drawing/2014/main" id="{68692902-B000-093E-31C4-45539356582B}"/>
              </a:ext>
            </a:extLst>
          </p:cNvPr>
          <p:cNvCxnSpPr>
            <a:cxnSpLocks noChangeShapeType="1"/>
          </p:cNvCxnSpPr>
          <p:nvPr/>
        </p:nvCxnSpPr>
        <p:spPr bwMode="auto">
          <a:xfrm>
            <a:off x="2957513" y="2541588"/>
            <a:ext cx="889000" cy="95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5847" name="Connecteur droit 13">
            <a:extLst>
              <a:ext uri="{FF2B5EF4-FFF2-40B4-BE49-F238E27FC236}">
                <a16:creationId xmlns:a16="http://schemas.microsoft.com/office/drawing/2014/main" id="{E58BB301-23AA-26C6-3C2A-99F3CBDE0E29}"/>
              </a:ext>
            </a:extLst>
          </p:cNvPr>
          <p:cNvCxnSpPr>
            <a:cxnSpLocks noChangeShapeType="1"/>
          </p:cNvCxnSpPr>
          <p:nvPr/>
        </p:nvCxnSpPr>
        <p:spPr bwMode="auto">
          <a:xfrm>
            <a:off x="1914525" y="3824288"/>
            <a:ext cx="911225" cy="1111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5848" name="Connecteur droit 14">
            <a:extLst>
              <a:ext uri="{FF2B5EF4-FFF2-40B4-BE49-F238E27FC236}">
                <a16:creationId xmlns:a16="http://schemas.microsoft.com/office/drawing/2014/main" id="{A5A07ABC-AF8D-5659-D5AC-6299933DDD1F}"/>
              </a:ext>
            </a:extLst>
          </p:cNvPr>
          <p:cNvCxnSpPr>
            <a:cxnSpLocks noChangeShapeType="1"/>
          </p:cNvCxnSpPr>
          <p:nvPr/>
        </p:nvCxnSpPr>
        <p:spPr bwMode="auto">
          <a:xfrm>
            <a:off x="3489325" y="3825875"/>
            <a:ext cx="939800" cy="95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7" name="Connecteur droit 16">
            <a:extLst>
              <a:ext uri="{FF2B5EF4-FFF2-40B4-BE49-F238E27FC236}">
                <a16:creationId xmlns:a16="http://schemas.microsoft.com/office/drawing/2014/main" id="{8D7B3771-2ECC-A6E1-C409-F7B9E3FA8389}"/>
              </a:ext>
            </a:extLst>
          </p:cNvPr>
          <p:cNvCxnSpPr/>
          <p:nvPr/>
        </p:nvCxnSpPr>
        <p:spPr>
          <a:xfrm>
            <a:off x="2173288" y="4738688"/>
            <a:ext cx="4156075" cy="15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6379F57E-0F9F-C6BB-7B14-423CC075E1D9}"/>
              </a:ext>
            </a:extLst>
          </p:cNvPr>
          <p:cNvCxnSpPr/>
          <p:nvPr/>
        </p:nvCxnSpPr>
        <p:spPr>
          <a:xfrm rot="5400000">
            <a:off x="2096294" y="4672806"/>
            <a:ext cx="1778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6B68BBCF-1B22-6410-B51F-5F35EA8F919B}"/>
              </a:ext>
            </a:extLst>
          </p:cNvPr>
          <p:cNvCxnSpPr/>
          <p:nvPr/>
        </p:nvCxnSpPr>
        <p:spPr>
          <a:xfrm rot="5400000">
            <a:off x="6226969" y="4682331"/>
            <a:ext cx="177800" cy="1588"/>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9">
            <a:extLst>
              <a:ext uri="{FF2B5EF4-FFF2-40B4-BE49-F238E27FC236}">
                <a16:creationId xmlns:a16="http://schemas.microsoft.com/office/drawing/2014/main" id="{9A9C0CCF-3755-DB51-1977-EA02314E4883}"/>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7" name="Rectangle 4">
            <a:extLst>
              <a:ext uri="{FF2B5EF4-FFF2-40B4-BE49-F238E27FC236}">
                <a16:creationId xmlns:a16="http://schemas.microsoft.com/office/drawing/2014/main" id="{54E88FA9-179B-923A-C345-7B52142C9551}"/>
              </a:ext>
            </a:extLst>
          </p:cNvPr>
          <p:cNvSpPr>
            <a:spLocks noChangeArrowheads="1"/>
          </p:cNvSpPr>
          <p:nvPr/>
        </p:nvSpPr>
        <p:spPr bwMode="auto">
          <a:xfrm>
            <a:off x="3148013" y="23813"/>
            <a:ext cx="2220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sz="2800" b="1">
                <a:solidFill>
                  <a:srgbClr val="0070C0"/>
                </a:solidFill>
                <a:latin typeface="Calibri" panose="020F0502020204030204" pitchFamily="34" charset="0"/>
              </a:rPr>
              <a:t>Trihybridisme</a:t>
            </a:r>
            <a:endParaRPr lang="fr-FR" altLang="en-US" sz="2800">
              <a:solidFill>
                <a:srgbClr val="0070C0"/>
              </a:solidFill>
              <a:latin typeface="Calibri" panose="020F0502020204030204" pitchFamily="34" charset="0"/>
            </a:endParaRPr>
          </a:p>
        </p:txBody>
      </p:sp>
      <p:sp>
        <p:nvSpPr>
          <p:cNvPr id="36868" name="Rectangle 5">
            <a:extLst>
              <a:ext uri="{FF2B5EF4-FFF2-40B4-BE49-F238E27FC236}">
                <a16:creationId xmlns:a16="http://schemas.microsoft.com/office/drawing/2014/main" id="{30D5A718-8F06-5C27-9061-D0F21127D9EB}"/>
              </a:ext>
            </a:extLst>
          </p:cNvPr>
          <p:cNvSpPr>
            <a:spLocks noChangeArrowheads="1"/>
          </p:cNvSpPr>
          <p:nvPr/>
        </p:nvSpPr>
        <p:spPr bwMode="auto">
          <a:xfrm>
            <a:off x="285750" y="595313"/>
            <a:ext cx="85725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b="1">
                <a:latin typeface="Calibri" panose="020F0502020204030204" pitchFamily="34" charset="0"/>
              </a:rPr>
              <a:t>Si on a trois gènes (trihybridisme), le calcul de la distance des gènes extrêmes </a:t>
            </a:r>
            <a:r>
              <a:rPr lang="fr-FR" altLang="en-US" b="1">
                <a:solidFill>
                  <a:srgbClr val="FF0000"/>
                </a:solidFill>
                <a:latin typeface="Calibri" panose="020F0502020204030204" pitchFamily="34" charset="0"/>
              </a:rPr>
              <a:t>A-C</a:t>
            </a:r>
            <a:r>
              <a:rPr lang="fr-FR" altLang="en-US" b="1">
                <a:latin typeface="Calibri" panose="020F0502020204030204" pitchFamily="34" charset="0"/>
              </a:rPr>
              <a:t>, s’écrit comme suit: </a:t>
            </a:r>
          </a:p>
          <a:p>
            <a:pPr algn="just" eaLnBrk="1" hangingPunct="1"/>
            <a:endParaRPr lang="fr-FR" altLang="en-US" b="1">
              <a:latin typeface="Calibri" panose="020F0502020204030204" pitchFamily="34" charset="0"/>
            </a:endParaRPr>
          </a:p>
          <a:p>
            <a:pPr algn="just" eaLnBrk="1" hangingPunct="1"/>
            <a:r>
              <a:rPr lang="pt-BR" altLang="en-US" b="1">
                <a:solidFill>
                  <a:srgbClr val="FF0000"/>
                </a:solidFill>
                <a:latin typeface="Calibri" panose="020F0502020204030204" pitchFamily="34" charset="0"/>
              </a:rPr>
              <a:t>                                                                                  SR (A-B) + SR (B-C) </a:t>
            </a:r>
            <a:r>
              <a:rPr lang="pt-BR" altLang="en-US" b="1">
                <a:latin typeface="Calibri" panose="020F0502020204030204" pitchFamily="34" charset="0"/>
              </a:rPr>
              <a:t>+ </a:t>
            </a:r>
            <a:r>
              <a:rPr lang="pt-BR" altLang="en-US" b="1">
                <a:solidFill>
                  <a:srgbClr val="0070C0"/>
                </a:solidFill>
                <a:latin typeface="Calibri" panose="020F0502020204030204" pitchFamily="34" charset="0"/>
              </a:rPr>
              <a:t>DR (A-C) </a:t>
            </a:r>
          </a:p>
          <a:p>
            <a:pPr algn="ctr" eaLnBrk="1" hangingPunct="1"/>
            <a:r>
              <a:rPr lang="fr-FR" altLang="en-US" b="1">
                <a:latin typeface="Calibri" panose="020F0502020204030204" pitchFamily="34" charset="0"/>
              </a:rPr>
              <a:t>D(A-C) =                                                          x 100 </a:t>
            </a:r>
          </a:p>
          <a:p>
            <a:pPr algn="just" eaLnBrk="1" hangingPunct="1"/>
            <a:r>
              <a:rPr lang="fr-FR" altLang="en-US" b="1">
                <a:latin typeface="Calibri" panose="020F0502020204030204" pitchFamily="34" charset="0"/>
              </a:rPr>
              <a:t>                                                                                                        Total </a:t>
            </a:r>
          </a:p>
          <a:p>
            <a:pPr algn="just" eaLnBrk="1" hangingPunct="1"/>
            <a:r>
              <a:rPr lang="fr-FR" altLang="en-US" b="1">
                <a:latin typeface="Calibri" panose="020F0502020204030204" pitchFamily="34" charset="0"/>
              </a:rPr>
              <a:t>                                   </a:t>
            </a:r>
            <a:r>
              <a:rPr lang="fr-FR" altLang="en-US" sz="1600" b="1">
                <a:latin typeface="Calibri" panose="020F0502020204030204" pitchFamily="34" charset="0"/>
              </a:rPr>
              <a:t>A                                  B                                                                              C </a:t>
            </a:r>
          </a:p>
          <a:p>
            <a:pPr algn="just" eaLnBrk="1" hangingPunct="1"/>
            <a:endParaRPr lang="fr-FR" altLang="en-US" b="1">
              <a:latin typeface="Calibri" panose="020F0502020204030204" pitchFamily="34" charset="0"/>
            </a:endParaRPr>
          </a:p>
          <a:p>
            <a:pPr algn="just" eaLnBrk="1" hangingPunct="1"/>
            <a:endParaRPr lang="fr-FR" altLang="en-US" b="1">
              <a:latin typeface="Calibri" panose="020F0502020204030204" pitchFamily="34" charset="0"/>
            </a:endParaRPr>
          </a:p>
          <a:p>
            <a:pPr algn="just" eaLnBrk="1" hangingPunct="1"/>
            <a:endParaRPr lang="fr-FR" altLang="en-US" b="1">
              <a:latin typeface="Calibri" panose="020F0502020204030204" pitchFamily="34" charset="0"/>
            </a:endParaRPr>
          </a:p>
          <a:p>
            <a:pPr algn="just" eaLnBrk="1" hangingPunct="1"/>
            <a:r>
              <a:rPr lang="fr-FR" altLang="en-US" b="1">
                <a:latin typeface="Calibri" panose="020F0502020204030204" pitchFamily="34" charset="0"/>
              </a:rPr>
              <a:t>Si on a quatre gènes le calcul de la distance des gènes extrêmes </a:t>
            </a:r>
            <a:r>
              <a:rPr lang="fr-FR" altLang="en-US" b="1">
                <a:solidFill>
                  <a:srgbClr val="FF0000"/>
                </a:solidFill>
                <a:latin typeface="Calibri" panose="020F0502020204030204" pitchFamily="34" charset="0"/>
              </a:rPr>
              <a:t>A-D</a:t>
            </a:r>
            <a:r>
              <a:rPr lang="fr-FR" altLang="en-US" b="1">
                <a:latin typeface="Calibri" panose="020F0502020204030204" pitchFamily="34" charset="0"/>
              </a:rPr>
              <a:t>, s’écrit comme suit: </a:t>
            </a:r>
          </a:p>
          <a:p>
            <a:pPr algn="just" eaLnBrk="1" hangingPunct="1"/>
            <a:r>
              <a:rPr lang="pt-BR" altLang="en-US" b="1">
                <a:solidFill>
                  <a:srgbClr val="FF0000"/>
                </a:solidFill>
                <a:latin typeface="Calibri" panose="020F0502020204030204" pitchFamily="34" charset="0"/>
              </a:rPr>
              <a:t>                                             </a:t>
            </a:r>
          </a:p>
          <a:p>
            <a:pPr algn="just" eaLnBrk="1" hangingPunct="1"/>
            <a:r>
              <a:rPr lang="pt-BR" altLang="en-US" b="1">
                <a:solidFill>
                  <a:srgbClr val="FF0000"/>
                </a:solidFill>
                <a:latin typeface="Calibri" panose="020F0502020204030204" pitchFamily="34" charset="0"/>
              </a:rPr>
              <a:t>                  SR (A-B) + SR (B-C) + SR (C-D) </a:t>
            </a:r>
            <a:r>
              <a:rPr lang="pt-BR" altLang="en-US" b="1">
                <a:latin typeface="Calibri" panose="020F0502020204030204" pitchFamily="34" charset="0"/>
              </a:rPr>
              <a:t>+ </a:t>
            </a:r>
            <a:r>
              <a:rPr lang="pt-BR" altLang="en-US" b="1">
                <a:solidFill>
                  <a:srgbClr val="0070C0"/>
                </a:solidFill>
                <a:latin typeface="Calibri" panose="020F0502020204030204" pitchFamily="34" charset="0"/>
              </a:rPr>
              <a:t>DR (A-C) + DR (B-D) </a:t>
            </a:r>
            <a:r>
              <a:rPr lang="pt-BR" altLang="en-US" b="1">
                <a:latin typeface="Calibri" panose="020F0502020204030204" pitchFamily="34" charset="0"/>
              </a:rPr>
              <a:t>+ </a:t>
            </a:r>
            <a:r>
              <a:rPr lang="pt-BR" altLang="en-US" b="1">
                <a:solidFill>
                  <a:srgbClr val="00B050"/>
                </a:solidFill>
                <a:latin typeface="Calibri" panose="020F0502020204030204" pitchFamily="34" charset="0"/>
              </a:rPr>
              <a:t>TR (A-D) </a:t>
            </a:r>
          </a:p>
          <a:p>
            <a:pPr algn="just" eaLnBrk="1" hangingPunct="1"/>
            <a:r>
              <a:rPr lang="fr-FR" altLang="en-US" b="1">
                <a:latin typeface="Calibri" panose="020F0502020204030204" pitchFamily="34" charset="0"/>
              </a:rPr>
              <a:t>D(A-D) =                                                                                                                       x 100 </a:t>
            </a:r>
          </a:p>
          <a:p>
            <a:pPr algn="just" eaLnBrk="1" hangingPunct="1"/>
            <a:r>
              <a:rPr lang="fr-FR" altLang="en-US" b="1">
                <a:latin typeface="Calibri" panose="020F0502020204030204" pitchFamily="34" charset="0"/>
              </a:rPr>
              <a:t>                                                                   Total </a:t>
            </a:r>
          </a:p>
          <a:p>
            <a:pPr algn="just" eaLnBrk="1" hangingPunct="1"/>
            <a:endParaRPr lang="fr-FR" altLang="en-US" b="1">
              <a:latin typeface="Calibri" panose="020F0502020204030204" pitchFamily="34" charset="0"/>
            </a:endParaRPr>
          </a:p>
          <a:p>
            <a:pPr algn="just" eaLnBrk="1" hangingPunct="1"/>
            <a:endParaRPr lang="fr-FR" altLang="en-US" b="1">
              <a:latin typeface="Calibri" panose="020F0502020204030204" pitchFamily="34" charset="0"/>
            </a:endParaRPr>
          </a:p>
          <a:p>
            <a:pPr algn="just" eaLnBrk="1" hangingPunct="1"/>
            <a:r>
              <a:rPr lang="fr-FR" altLang="en-US" sz="1600" b="1">
                <a:latin typeface="Calibri" panose="020F0502020204030204" pitchFamily="34" charset="0"/>
              </a:rPr>
              <a:t>                A                        B                                                            C                                            D </a:t>
            </a:r>
          </a:p>
          <a:p>
            <a:pPr algn="just" eaLnBrk="1" hangingPunct="1"/>
            <a:endParaRPr lang="fr-FR" altLang="en-US" sz="1800" b="1">
              <a:latin typeface="Calibri" panose="020F0502020204030204" pitchFamily="34" charset="0"/>
            </a:endParaRPr>
          </a:p>
          <a:p>
            <a:pPr algn="just" eaLnBrk="1" hangingPunct="1"/>
            <a:endParaRPr lang="fr-FR" altLang="en-US" sz="1800" b="1">
              <a:latin typeface="Calibri" panose="020F0502020204030204" pitchFamily="34" charset="0"/>
            </a:endParaRPr>
          </a:p>
        </p:txBody>
      </p:sp>
      <p:cxnSp>
        <p:nvCxnSpPr>
          <p:cNvPr id="36869" name="Connecteur droit 16">
            <a:extLst>
              <a:ext uri="{FF2B5EF4-FFF2-40B4-BE49-F238E27FC236}">
                <a16:creationId xmlns:a16="http://schemas.microsoft.com/office/drawing/2014/main" id="{B3FB543B-2A53-722F-C15B-4F9E0EF52989}"/>
              </a:ext>
            </a:extLst>
          </p:cNvPr>
          <p:cNvCxnSpPr>
            <a:cxnSpLocks noChangeShapeType="1"/>
          </p:cNvCxnSpPr>
          <p:nvPr/>
        </p:nvCxnSpPr>
        <p:spPr bwMode="auto">
          <a:xfrm>
            <a:off x="3606800" y="1406525"/>
            <a:ext cx="2165350" cy="635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4" name="Connecteur droit 13">
            <a:extLst>
              <a:ext uri="{FF2B5EF4-FFF2-40B4-BE49-F238E27FC236}">
                <a16:creationId xmlns:a16="http://schemas.microsoft.com/office/drawing/2014/main" id="{22640D26-8A0A-835D-EA87-52842E59426A}"/>
              </a:ext>
            </a:extLst>
          </p:cNvPr>
          <p:cNvCxnSpPr/>
          <p:nvPr/>
        </p:nvCxnSpPr>
        <p:spPr>
          <a:xfrm flipV="1">
            <a:off x="1793875" y="2232025"/>
            <a:ext cx="5438775" cy="238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9FF53A64-11C7-F2C8-8EF9-57AD5BF2FF7D}"/>
              </a:ext>
            </a:extLst>
          </p:cNvPr>
          <p:cNvCxnSpPr/>
          <p:nvPr/>
        </p:nvCxnSpPr>
        <p:spPr>
          <a:xfrm rot="5400000">
            <a:off x="1666082" y="2108994"/>
            <a:ext cx="28416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E16E8B37-3AD7-2AF8-34D4-41A6804165CB}"/>
              </a:ext>
            </a:extLst>
          </p:cNvPr>
          <p:cNvCxnSpPr/>
          <p:nvPr/>
        </p:nvCxnSpPr>
        <p:spPr>
          <a:xfrm rot="5400000">
            <a:off x="3363119" y="2105819"/>
            <a:ext cx="28416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F379673E-BA67-2299-D774-AB79808B7A78}"/>
              </a:ext>
            </a:extLst>
          </p:cNvPr>
          <p:cNvCxnSpPr/>
          <p:nvPr/>
        </p:nvCxnSpPr>
        <p:spPr>
          <a:xfrm rot="5400000">
            <a:off x="7055644" y="2105819"/>
            <a:ext cx="28416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74" name="Connecteur droit 25">
            <a:extLst>
              <a:ext uri="{FF2B5EF4-FFF2-40B4-BE49-F238E27FC236}">
                <a16:creationId xmlns:a16="http://schemas.microsoft.com/office/drawing/2014/main" id="{A5263792-91BA-5466-0879-EF07C7B697B0}"/>
              </a:ext>
            </a:extLst>
          </p:cNvPr>
          <p:cNvCxnSpPr>
            <a:cxnSpLocks noChangeShapeType="1"/>
          </p:cNvCxnSpPr>
          <p:nvPr/>
        </p:nvCxnSpPr>
        <p:spPr bwMode="auto">
          <a:xfrm>
            <a:off x="1071563" y="3346450"/>
            <a:ext cx="4533900" cy="142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5" name="Connecteur droit 24">
            <a:extLst>
              <a:ext uri="{FF2B5EF4-FFF2-40B4-BE49-F238E27FC236}">
                <a16:creationId xmlns:a16="http://schemas.microsoft.com/office/drawing/2014/main" id="{86DF957E-51F0-4894-47F6-E9B7CECC8285}"/>
              </a:ext>
            </a:extLst>
          </p:cNvPr>
          <p:cNvCxnSpPr/>
          <p:nvPr/>
        </p:nvCxnSpPr>
        <p:spPr>
          <a:xfrm flipV="1">
            <a:off x="1108075" y="4702175"/>
            <a:ext cx="6337300" cy="47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A4D3884F-E81E-B3F5-4E79-238BCCA72073}"/>
              </a:ext>
            </a:extLst>
          </p:cNvPr>
          <p:cNvCxnSpPr/>
          <p:nvPr/>
        </p:nvCxnSpPr>
        <p:spPr>
          <a:xfrm rot="5400000">
            <a:off x="2232818" y="4539457"/>
            <a:ext cx="28416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66BEE61B-463E-E614-2C4F-4A9085B9AB82}"/>
              </a:ext>
            </a:extLst>
          </p:cNvPr>
          <p:cNvCxnSpPr/>
          <p:nvPr/>
        </p:nvCxnSpPr>
        <p:spPr>
          <a:xfrm rot="5400000">
            <a:off x="5139531" y="4548982"/>
            <a:ext cx="28416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A6372A05-E790-B4BF-A906-10FAABF6EED1}"/>
              </a:ext>
            </a:extLst>
          </p:cNvPr>
          <p:cNvCxnSpPr/>
          <p:nvPr/>
        </p:nvCxnSpPr>
        <p:spPr>
          <a:xfrm rot="5400000">
            <a:off x="996156" y="4548982"/>
            <a:ext cx="28416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13B124F6-5207-E291-A17B-F85B3F17A1B8}"/>
              </a:ext>
            </a:extLst>
          </p:cNvPr>
          <p:cNvCxnSpPr/>
          <p:nvPr/>
        </p:nvCxnSpPr>
        <p:spPr>
          <a:xfrm rot="5400000">
            <a:off x="7254081" y="4548982"/>
            <a:ext cx="28416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9">
            <a:extLst>
              <a:ext uri="{FF2B5EF4-FFF2-40B4-BE49-F238E27FC236}">
                <a16:creationId xmlns:a16="http://schemas.microsoft.com/office/drawing/2014/main" id="{8F3D9355-CD38-E49A-3D52-F9F2FD8A9ACA}"/>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 name="Rectangle 5">
            <a:extLst>
              <a:ext uri="{FF2B5EF4-FFF2-40B4-BE49-F238E27FC236}">
                <a16:creationId xmlns:a16="http://schemas.microsoft.com/office/drawing/2014/main" id="{59AB04E2-764C-ED25-F168-0A1EA11C985A}"/>
              </a:ext>
            </a:extLst>
          </p:cNvPr>
          <p:cNvSpPr>
            <a:spLocks noChangeArrowheads="1"/>
          </p:cNvSpPr>
          <p:nvPr/>
        </p:nvSpPr>
        <p:spPr bwMode="auto">
          <a:xfrm>
            <a:off x="1438275" y="11113"/>
            <a:ext cx="591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800" b="1">
                <a:solidFill>
                  <a:srgbClr val="0070C0"/>
                </a:solidFill>
                <a:latin typeface="Calibri" panose="020F0502020204030204" pitchFamily="34" charset="0"/>
              </a:rPr>
              <a:t>1. Approche expérimentale de Mendel</a:t>
            </a:r>
          </a:p>
        </p:txBody>
      </p:sp>
      <p:sp>
        <p:nvSpPr>
          <p:cNvPr id="10244" name="Rectangle 7">
            <a:extLst>
              <a:ext uri="{FF2B5EF4-FFF2-40B4-BE49-F238E27FC236}">
                <a16:creationId xmlns:a16="http://schemas.microsoft.com/office/drawing/2014/main" id="{74DC16A9-DF8E-521B-B207-0E128B215107}"/>
              </a:ext>
            </a:extLst>
          </p:cNvPr>
          <p:cNvSpPr>
            <a:spLocks noChangeArrowheads="1"/>
          </p:cNvSpPr>
          <p:nvPr/>
        </p:nvSpPr>
        <p:spPr bwMode="auto">
          <a:xfrm>
            <a:off x="261938" y="655638"/>
            <a:ext cx="85725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400" b="1"/>
              <a:t>	</a:t>
            </a:r>
            <a:r>
              <a:rPr lang="fr-FR" altLang="en-US" sz="2800" b="1">
                <a:latin typeface="Calibri" panose="020F0502020204030204" pitchFamily="34" charset="0"/>
              </a:rPr>
              <a:t>Mendel étudia le pois de jardin pour deux raisons principales :</a:t>
            </a:r>
          </a:p>
          <a:p>
            <a:pPr algn="just" eaLnBrk="1" hangingPunct="1"/>
            <a:endParaRPr lang="fr-FR" altLang="en-US" sz="2800" b="1">
              <a:latin typeface="Calibri" panose="020F0502020204030204" pitchFamily="34" charset="0"/>
            </a:endParaRPr>
          </a:p>
          <a:p>
            <a:pPr algn="just" eaLnBrk="1" hangingPunct="1">
              <a:buFontTx/>
              <a:buChar char="-"/>
            </a:pPr>
            <a:r>
              <a:rPr lang="fr-FR" altLang="en-US" sz="2800" b="1">
                <a:latin typeface="Calibri" panose="020F0502020204030204" pitchFamily="34" charset="0"/>
              </a:rPr>
              <a:t> il existe un vaste éventail de variétés de pois, de formes et de couleurs distinctes, facilement identifiables;</a:t>
            </a:r>
          </a:p>
          <a:p>
            <a:pPr algn="just" eaLnBrk="1" hangingPunct="1"/>
            <a:endParaRPr lang="fr-FR" altLang="en-US" sz="2800" b="1">
              <a:latin typeface="Calibri" panose="020F0502020204030204" pitchFamily="34" charset="0"/>
            </a:endParaRPr>
          </a:p>
          <a:p>
            <a:pPr algn="just" eaLnBrk="1" hangingPunct="1">
              <a:buFontTx/>
              <a:buChar char="-"/>
            </a:pPr>
            <a:r>
              <a:rPr lang="fr-FR" altLang="en-US" sz="2800" b="1">
                <a:latin typeface="Calibri" panose="020F0502020204030204" pitchFamily="34" charset="0"/>
              </a:rPr>
              <a:t> les pois peuvent s'autoféconder ou être croisés (pollinisation), au choix de l'expérimentateur.</a:t>
            </a:r>
            <a:endParaRPr lang="fr-FR" altLang="en-US" sz="2800">
              <a:latin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BF2E19B4-40DA-EB7E-056B-12ED1DF655F0}"/>
              </a:ext>
            </a:extLst>
          </p:cNvPr>
          <p:cNvSpPr txBox="1">
            <a:spLocks noChangeArrowheads="1"/>
          </p:cNvSpPr>
          <p:nvPr/>
        </p:nvSpPr>
        <p:spPr bwMode="auto">
          <a:xfrm>
            <a:off x="1214438" y="1704975"/>
            <a:ext cx="63579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sz="4800" b="1" i="1">
                <a:solidFill>
                  <a:srgbClr val="FF0000"/>
                </a:solidFill>
                <a:latin typeface="Algerian" panose="04020705040A02060702" pitchFamily="82" charset="0"/>
              </a:rPr>
              <a:t>MERCI POUR VOTRE </a:t>
            </a:r>
          </a:p>
          <a:p>
            <a:pPr algn="ctr" eaLnBrk="1" hangingPunct="1"/>
            <a:r>
              <a:rPr lang="fr-FR" altLang="en-US" sz="4800" b="1" i="1">
                <a:solidFill>
                  <a:srgbClr val="FF0000"/>
                </a:solidFill>
                <a:latin typeface="Algerian" panose="04020705040A02060702" pitchFamily="82" charset="0"/>
              </a:rPr>
              <a:t>ATTENTION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9">
            <a:extLst>
              <a:ext uri="{FF2B5EF4-FFF2-40B4-BE49-F238E27FC236}">
                <a16:creationId xmlns:a16="http://schemas.microsoft.com/office/drawing/2014/main" id="{2F3809DE-4EF0-5019-A3A7-71D21863EEDE}"/>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 name="Rectangle 8">
            <a:extLst>
              <a:ext uri="{FF2B5EF4-FFF2-40B4-BE49-F238E27FC236}">
                <a16:creationId xmlns:a16="http://schemas.microsoft.com/office/drawing/2014/main" id="{C41B3B9C-9A88-62E6-F42A-21C6AF861493}"/>
              </a:ext>
            </a:extLst>
          </p:cNvPr>
          <p:cNvSpPr>
            <a:spLocks noChangeArrowheads="1"/>
          </p:cNvSpPr>
          <p:nvPr/>
        </p:nvSpPr>
        <p:spPr bwMode="auto">
          <a:xfrm>
            <a:off x="71438" y="82550"/>
            <a:ext cx="900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sz="2400" b="1">
                <a:solidFill>
                  <a:srgbClr val="0070C0"/>
                </a:solidFill>
                <a:latin typeface="Calibri" panose="020F0502020204030204" pitchFamily="34" charset="0"/>
              </a:rPr>
              <a:t>2. Variétés différant par un caractère: MONOHYBRIDISME</a:t>
            </a:r>
          </a:p>
        </p:txBody>
      </p:sp>
      <p:sp>
        <p:nvSpPr>
          <p:cNvPr id="11268" name="Rectangle 7">
            <a:extLst>
              <a:ext uri="{FF2B5EF4-FFF2-40B4-BE49-F238E27FC236}">
                <a16:creationId xmlns:a16="http://schemas.microsoft.com/office/drawing/2014/main" id="{AD6C75B0-6287-106B-FABD-D0EC842585E8}"/>
              </a:ext>
            </a:extLst>
          </p:cNvPr>
          <p:cNvSpPr>
            <a:spLocks noChangeArrowheads="1"/>
          </p:cNvSpPr>
          <p:nvPr/>
        </p:nvSpPr>
        <p:spPr bwMode="auto">
          <a:xfrm>
            <a:off x="428625" y="571500"/>
            <a:ext cx="835818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lvl="1" algn="just" eaLnBrk="1" hangingPunct="1"/>
            <a:r>
              <a:rPr lang="fr-FR" altLang="en-US" sz="2800" b="1">
                <a:latin typeface="Calibri" panose="020F0502020204030204" pitchFamily="34" charset="0"/>
              </a:rPr>
              <a:t>	</a:t>
            </a:r>
            <a:r>
              <a:rPr lang="fr-FR" altLang="en-US" sz="2400" b="1">
                <a:latin typeface="Calibri" panose="020F0502020204030204" pitchFamily="34" charset="0"/>
              </a:rPr>
              <a:t>Mendel choisit d'étudier 7 caractères (ou traits) différents chez le pois </a:t>
            </a:r>
            <a:r>
              <a:rPr lang="fr-FR" altLang="en-US" sz="2400">
                <a:latin typeface="Calibri" panose="020F0502020204030204" pitchFamily="34" charset="0"/>
              </a:rPr>
              <a:t>:</a:t>
            </a:r>
          </a:p>
          <a:p>
            <a:pPr algn="just" eaLnBrk="1" hangingPunct="1">
              <a:buFontTx/>
              <a:buChar char="-"/>
            </a:pPr>
            <a:r>
              <a:rPr lang="fr-FR" altLang="en-US" sz="2400" b="1">
                <a:solidFill>
                  <a:srgbClr val="00B050"/>
                </a:solidFill>
                <a:latin typeface="Calibri" panose="020F0502020204030204" pitchFamily="34" charset="0"/>
              </a:rPr>
              <a:t> Le caractère désigne une propriété particulière d’un organisme (caractéristique, trait distinctif).</a:t>
            </a:r>
          </a:p>
          <a:p>
            <a:pPr algn="just" eaLnBrk="1" hangingPunct="1"/>
            <a:r>
              <a:rPr lang="fr-FR" altLang="en-US" sz="2400" b="1">
                <a:latin typeface="Calibri" panose="020F0502020204030204" pitchFamily="34" charset="0"/>
              </a:rPr>
              <a:t>	Il les cultiva pendant deux ans pour s'assurer d'obtenir des lignées pures.</a:t>
            </a:r>
          </a:p>
          <a:p>
            <a:pPr algn="just" eaLnBrk="1" hangingPunct="1"/>
            <a:r>
              <a:rPr lang="fr-FR" altLang="en-US" sz="2400" b="1">
                <a:solidFill>
                  <a:srgbClr val="FFC000"/>
                </a:solidFill>
                <a:latin typeface="Calibri" panose="020F0502020204030204" pitchFamily="34" charset="0"/>
              </a:rPr>
              <a:t>	</a:t>
            </a:r>
            <a:r>
              <a:rPr lang="fr-FR" altLang="en-US" sz="2400" b="1">
                <a:solidFill>
                  <a:srgbClr val="FF0000"/>
                </a:solidFill>
                <a:latin typeface="Calibri" panose="020F0502020204030204" pitchFamily="34" charset="0"/>
              </a:rPr>
              <a:t>Une lignée pure est une population dont les individus donnent des descendants identiques à eux-mêmes en ce qui concerne la forme du caractère considéré, appelée phénotype, que ce soit par autofécondation ou par croisement de deux individus de la lignée.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9">
            <a:extLst>
              <a:ext uri="{FF2B5EF4-FFF2-40B4-BE49-F238E27FC236}">
                <a16:creationId xmlns:a16="http://schemas.microsoft.com/office/drawing/2014/main" id="{63BF6D62-56C7-C974-DBE0-C22BA7C72BD2}"/>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1" name="Rectangle 4">
            <a:extLst>
              <a:ext uri="{FF2B5EF4-FFF2-40B4-BE49-F238E27FC236}">
                <a16:creationId xmlns:a16="http://schemas.microsoft.com/office/drawing/2014/main" id="{9E553DB6-C954-4F9B-F5B2-791201DFC81E}"/>
              </a:ext>
            </a:extLst>
          </p:cNvPr>
          <p:cNvSpPr>
            <a:spLocks noChangeArrowheads="1"/>
          </p:cNvSpPr>
          <p:nvPr/>
        </p:nvSpPr>
        <p:spPr bwMode="auto">
          <a:xfrm>
            <a:off x="3041650" y="11113"/>
            <a:ext cx="278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Monohybridisme</a:t>
            </a:r>
            <a:endParaRPr lang="fr-FR" altLang="en-US" sz="2800">
              <a:solidFill>
                <a:srgbClr val="0070C0"/>
              </a:solidFill>
              <a:latin typeface="Calibri" panose="020F0502020204030204" pitchFamily="34" charset="0"/>
            </a:endParaRPr>
          </a:p>
        </p:txBody>
      </p:sp>
      <p:sp>
        <p:nvSpPr>
          <p:cNvPr id="12292" name="Rectangle 5">
            <a:extLst>
              <a:ext uri="{FF2B5EF4-FFF2-40B4-BE49-F238E27FC236}">
                <a16:creationId xmlns:a16="http://schemas.microsoft.com/office/drawing/2014/main" id="{9DE31E2B-D782-EFE3-640A-32E0B4619DA6}"/>
              </a:ext>
            </a:extLst>
          </p:cNvPr>
          <p:cNvSpPr>
            <a:spLocks noChangeArrowheads="1"/>
          </p:cNvSpPr>
          <p:nvPr/>
        </p:nvSpPr>
        <p:spPr bwMode="auto">
          <a:xfrm>
            <a:off x="428625" y="595313"/>
            <a:ext cx="828675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400" b="1"/>
              <a:t>	</a:t>
            </a:r>
            <a:r>
              <a:rPr lang="fr-FR" altLang="en-US" sz="2400" b="1">
                <a:latin typeface="Calibri" panose="020F0502020204030204" pitchFamily="34" charset="0"/>
              </a:rPr>
              <a:t>Par exemple, deux lignées obtenues par Mendel étaient pures pour la couleur de la fleur :</a:t>
            </a:r>
          </a:p>
          <a:p>
            <a:pPr algn="just" eaLnBrk="1" hangingPunct="1"/>
            <a:r>
              <a:rPr lang="fr-FR" altLang="en-US" sz="2400" b="1">
                <a:latin typeface="Calibri" panose="020F0502020204030204" pitchFamily="34" charset="0"/>
                <a:cs typeface="Aharoni" panose="02010803020104030203" pitchFamily="2" charset="-79"/>
              </a:rPr>
              <a:t>­ </a:t>
            </a:r>
            <a:r>
              <a:rPr lang="fr-FR" altLang="en-US" sz="2400" b="1">
                <a:latin typeface="Calibri" panose="020F0502020204030204" pitchFamily="34" charset="0"/>
              </a:rPr>
              <a:t>Une à fleurs pourpres, l'autre à fleurs blanches. Une plante de la lignée à fleurs pourpres donnait des graines, après autofécondation ou croisement avec une plante de la même lignée, qui se développaient en des plantes à fleurs pourpres, elles-mêmes donnant des descendants à fleurs pourpres, et ainsi de suite.</a:t>
            </a:r>
          </a:p>
          <a:p>
            <a:pPr algn="just" eaLnBrk="1" hangingPunct="1"/>
            <a:endParaRPr lang="fr-FR" altLang="en-US" sz="2400" b="1">
              <a:latin typeface="Calibri" panose="020F0502020204030204" pitchFamily="34" charset="0"/>
            </a:endParaRPr>
          </a:p>
          <a:p>
            <a:pPr algn="just" eaLnBrk="1" hangingPunct="1"/>
            <a:r>
              <a:rPr lang="fr-FR" altLang="en-US" sz="2400" b="1">
                <a:latin typeface="Calibri" panose="020F0502020204030204" pitchFamily="34" charset="0"/>
                <a:cs typeface="Aharoni" panose="02010803020104030203" pitchFamily="2" charset="-79"/>
              </a:rPr>
              <a:t>­ </a:t>
            </a:r>
            <a:r>
              <a:rPr lang="fr-FR" altLang="en-US" sz="2400" b="1">
                <a:latin typeface="Calibri" panose="020F0502020204030204" pitchFamily="34" charset="0"/>
              </a:rPr>
              <a:t>De même la lignée à fleurs blanches produisait uniquement des Pois à fleurs blanches.</a:t>
            </a:r>
          </a:p>
          <a:p>
            <a:pPr eaLnBrk="1" hangingPunct="1"/>
            <a:endParaRPr lang="fr-FR"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9">
            <a:extLst>
              <a:ext uri="{FF2B5EF4-FFF2-40B4-BE49-F238E27FC236}">
                <a16:creationId xmlns:a16="http://schemas.microsoft.com/office/drawing/2014/main" id="{B2CDD051-AF38-42C6-F6BD-CF08A177DC5B}"/>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5" name="Rectangle 7">
            <a:extLst>
              <a:ext uri="{FF2B5EF4-FFF2-40B4-BE49-F238E27FC236}">
                <a16:creationId xmlns:a16="http://schemas.microsoft.com/office/drawing/2014/main" id="{B69DE0D6-717A-7847-85FC-57BF7ADF214E}"/>
              </a:ext>
            </a:extLst>
          </p:cNvPr>
          <p:cNvSpPr>
            <a:spLocks noChangeArrowheads="1"/>
          </p:cNvSpPr>
          <p:nvPr/>
        </p:nvSpPr>
        <p:spPr bwMode="auto">
          <a:xfrm>
            <a:off x="3041650" y="11113"/>
            <a:ext cx="278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Monohybridisme</a:t>
            </a:r>
            <a:endParaRPr lang="fr-FR" altLang="en-US" sz="2800">
              <a:solidFill>
                <a:srgbClr val="0070C0"/>
              </a:solidFill>
              <a:latin typeface="Calibri" panose="020F0502020204030204" pitchFamily="34" charset="0"/>
            </a:endParaRPr>
          </a:p>
        </p:txBody>
      </p:sp>
      <p:sp>
        <p:nvSpPr>
          <p:cNvPr id="13316" name="Rectangle 6">
            <a:extLst>
              <a:ext uri="{FF2B5EF4-FFF2-40B4-BE49-F238E27FC236}">
                <a16:creationId xmlns:a16="http://schemas.microsoft.com/office/drawing/2014/main" id="{77ECAEF2-00EA-6567-12C4-68E7562F4E54}"/>
              </a:ext>
            </a:extLst>
          </p:cNvPr>
          <p:cNvSpPr>
            <a:spLocks noChangeArrowheads="1"/>
          </p:cNvSpPr>
          <p:nvPr/>
        </p:nvSpPr>
        <p:spPr bwMode="auto">
          <a:xfrm>
            <a:off x="819150" y="571500"/>
            <a:ext cx="7421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800" b="1"/>
              <a:t>	</a:t>
            </a:r>
            <a:r>
              <a:rPr lang="fr-FR" altLang="en-US" sz="2000" b="1">
                <a:latin typeface="Calibri" panose="020F0502020204030204" pitchFamily="34" charset="0"/>
              </a:rPr>
              <a:t>Au total Mendel obtint soit 7 paires de lignées correspondant à 7 paires de phénotypes :</a:t>
            </a:r>
          </a:p>
        </p:txBody>
      </p:sp>
      <p:graphicFrame>
        <p:nvGraphicFramePr>
          <p:cNvPr id="10" name="Tableau 9">
            <a:extLst>
              <a:ext uri="{FF2B5EF4-FFF2-40B4-BE49-F238E27FC236}">
                <a16:creationId xmlns:a16="http://schemas.microsoft.com/office/drawing/2014/main" id="{D2C62391-D22E-C1F6-3297-529C93F201CE}"/>
              </a:ext>
            </a:extLst>
          </p:cNvPr>
          <p:cNvGraphicFramePr>
            <a:graphicFrameLocks noGrp="1"/>
          </p:cNvGraphicFramePr>
          <p:nvPr/>
        </p:nvGraphicFramePr>
        <p:xfrm>
          <a:off x="714375" y="1454150"/>
          <a:ext cx="7858125" cy="3230563"/>
        </p:xfrm>
        <a:graphic>
          <a:graphicData uri="http://schemas.openxmlformats.org/drawingml/2006/table">
            <a:tbl>
              <a:tblPr firstRow="1" bandRow="1">
                <a:tableStyleId>{125E5076-3810-47DD-B79F-674D7AD40C01}</a:tableStyleId>
              </a:tblPr>
              <a:tblGrid>
                <a:gridCol w="3571875">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2143124">
                  <a:extLst>
                    <a:ext uri="{9D8B030D-6E8A-4147-A177-3AD203B41FA5}">
                      <a16:colId xmlns:a16="http://schemas.microsoft.com/office/drawing/2014/main" val="20002"/>
                    </a:ext>
                  </a:extLst>
                </a:gridCol>
              </a:tblGrid>
              <a:tr h="457155">
                <a:tc>
                  <a:txBody>
                    <a:bodyPr/>
                    <a:lstStyle/>
                    <a:p>
                      <a:pPr algn="ctr"/>
                      <a:r>
                        <a:rPr lang="fr-FR" sz="2400" kern="1200" baseline="0" dirty="0">
                          <a:latin typeface="Calibri" pitchFamily="34" charset="0"/>
                        </a:rPr>
                        <a:t>Caractère</a:t>
                      </a:r>
                      <a:endParaRPr lang="fr-FR" sz="2400" b="1" dirty="0">
                        <a:latin typeface="Calibri" pitchFamily="34" charset="0"/>
                      </a:endParaRPr>
                    </a:p>
                  </a:txBody>
                  <a:tcPr marL="91439" marR="91439" marT="45716" marB="45716"/>
                </a:tc>
                <a:tc gridSpan="2">
                  <a:txBody>
                    <a:bodyPr/>
                    <a:lstStyle/>
                    <a:p>
                      <a:pPr algn="ctr"/>
                      <a:r>
                        <a:rPr lang="fr-FR" sz="2400" kern="1200" baseline="0" dirty="0">
                          <a:latin typeface="Calibri" pitchFamily="34" charset="0"/>
                        </a:rPr>
                        <a:t>Phénotypes</a:t>
                      </a:r>
                      <a:endParaRPr lang="fr-FR" sz="2400" b="1" dirty="0">
                        <a:latin typeface="Calibri" pitchFamily="34" charset="0"/>
                      </a:endParaRPr>
                    </a:p>
                  </a:txBody>
                  <a:tcPr marL="91439" marR="91439" marT="45716" marB="45716"/>
                </a:tc>
                <a:tc hMerge="1">
                  <a:txBody>
                    <a:bodyPr/>
                    <a:lstStyle/>
                    <a:p>
                      <a:endParaRPr lang="fr-FR"/>
                    </a:p>
                  </a:txBody>
                  <a:tcPr/>
                </a:tc>
                <a:extLst>
                  <a:ext uri="{0D108BD9-81ED-4DB2-BD59-A6C34878D82A}">
                    <a16:rowId xmlns:a16="http://schemas.microsoft.com/office/drawing/2014/main" val="10000"/>
                  </a:ext>
                </a:extLst>
              </a:tr>
              <a:tr h="396201">
                <a:tc>
                  <a:txBody>
                    <a:bodyPr/>
                    <a:lstStyle/>
                    <a:p>
                      <a:pPr algn="ctr"/>
                      <a:r>
                        <a:rPr lang="fr-FR" sz="2000" b="1" kern="1200" baseline="0" dirty="0">
                          <a:solidFill>
                            <a:schemeClr val="bg2"/>
                          </a:solidFill>
                          <a:latin typeface="Calibri" pitchFamily="34" charset="0"/>
                        </a:rPr>
                        <a:t>1) Forme de la graine</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ronde</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anguleuse</a:t>
                      </a:r>
                      <a:endParaRPr lang="fr-FR" sz="2000" b="1" dirty="0">
                        <a:solidFill>
                          <a:schemeClr val="bg2"/>
                        </a:solidFill>
                        <a:latin typeface="Calibri" pitchFamily="34" charset="0"/>
                      </a:endParaRPr>
                    </a:p>
                  </a:txBody>
                  <a:tcPr marL="91439" marR="91439" marT="45716" marB="45716">
                    <a:solidFill>
                      <a:srgbClr val="C00000"/>
                    </a:solidFill>
                  </a:tcPr>
                </a:tc>
                <a:extLst>
                  <a:ext uri="{0D108BD9-81ED-4DB2-BD59-A6C34878D82A}">
                    <a16:rowId xmlns:a16="http://schemas.microsoft.com/office/drawing/2014/main" val="10001"/>
                  </a:ext>
                </a:extLst>
              </a:tr>
              <a:tr h="396201">
                <a:tc>
                  <a:txBody>
                    <a:bodyPr/>
                    <a:lstStyle/>
                    <a:p>
                      <a:pPr algn="ctr"/>
                      <a:r>
                        <a:rPr lang="fr-FR" sz="2000" b="1" kern="1200" baseline="0" dirty="0">
                          <a:solidFill>
                            <a:schemeClr val="bg2"/>
                          </a:solidFill>
                          <a:latin typeface="Calibri" pitchFamily="34" charset="0"/>
                        </a:rPr>
                        <a:t>2) Couleur de la graine</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jaune</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verte</a:t>
                      </a:r>
                      <a:endParaRPr lang="fr-FR" sz="2000" b="1" dirty="0">
                        <a:solidFill>
                          <a:schemeClr val="bg2"/>
                        </a:solidFill>
                        <a:latin typeface="Calibri" pitchFamily="34" charset="0"/>
                      </a:endParaRPr>
                    </a:p>
                  </a:txBody>
                  <a:tcPr marL="91439" marR="91439" marT="45716" marB="45716">
                    <a:solidFill>
                      <a:srgbClr val="C00000"/>
                    </a:solidFill>
                  </a:tcPr>
                </a:tc>
                <a:extLst>
                  <a:ext uri="{0D108BD9-81ED-4DB2-BD59-A6C34878D82A}">
                    <a16:rowId xmlns:a16="http://schemas.microsoft.com/office/drawing/2014/main" val="10002"/>
                  </a:ext>
                </a:extLst>
              </a:tr>
              <a:tr h="396201">
                <a:tc>
                  <a:txBody>
                    <a:bodyPr/>
                    <a:lstStyle/>
                    <a:p>
                      <a:pPr algn="ctr"/>
                      <a:r>
                        <a:rPr lang="fr-FR" sz="2000" b="1" kern="1200" baseline="0" dirty="0">
                          <a:solidFill>
                            <a:schemeClr val="bg2"/>
                          </a:solidFill>
                          <a:latin typeface="Calibri" pitchFamily="34" charset="0"/>
                        </a:rPr>
                        <a:t>3) Couleur des fleurs</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pourpre</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blanche</a:t>
                      </a:r>
                      <a:endParaRPr lang="fr-FR" sz="2000" b="1" dirty="0">
                        <a:solidFill>
                          <a:schemeClr val="bg2"/>
                        </a:solidFill>
                        <a:latin typeface="Calibri" pitchFamily="34" charset="0"/>
                      </a:endParaRPr>
                    </a:p>
                  </a:txBody>
                  <a:tcPr marL="91439" marR="91439" marT="45716" marB="45716">
                    <a:solidFill>
                      <a:srgbClr val="C00000"/>
                    </a:solidFill>
                  </a:tcPr>
                </a:tc>
                <a:extLst>
                  <a:ext uri="{0D108BD9-81ED-4DB2-BD59-A6C34878D82A}">
                    <a16:rowId xmlns:a16="http://schemas.microsoft.com/office/drawing/2014/main" val="10003"/>
                  </a:ext>
                </a:extLst>
              </a:tr>
              <a:tr h="396201">
                <a:tc>
                  <a:txBody>
                    <a:bodyPr/>
                    <a:lstStyle/>
                    <a:p>
                      <a:pPr algn="ctr"/>
                      <a:r>
                        <a:rPr lang="fr-FR" sz="2000" b="1" kern="1200" baseline="0" dirty="0">
                          <a:solidFill>
                            <a:schemeClr val="bg2"/>
                          </a:solidFill>
                          <a:latin typeface="Calibri" pitchFamily="34" charset="0"/>
                        </a:rPr>
                        <a:t>4) Forme des gousses</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arrondie</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ridée</a:t>
                      </a:r>
                      <a:endParaRPr lang="fr-FR" sz="2000" b="1" dirty="0">
                        <a:solidFill>
                          <a:schemeClr val="bg2"/>
                        </a:solidFill>
                        <a:latin typeface="Calibri" pitchFamily="34" charset="0"/>
                      </a:endParaRPr>
                    </a:p>
                  </a:txBody>
                  <a:tcPr marL="91439" marR="91439" marT="45716" marB="45716">
                    <a:solidFill>
                      <a:srgbClr val="C00000"/>
                    </a:solidFill>
                  </a:tcPr>
                </a:tc>
                <a:extLst>
                  <a:ext uri="{0D108BD9-81ED-4DB2-BD59-A6C34878D82A}">
                    <a16:rowId xmlns:a16="http://schemas.microsoft.com/office/drawing/2014/main" val="10004"/>
                  </a:ext>
                </a:extLst>
              </a:tr>
              <a:tr h="396201">
                <a:tc>
                  <a:txBody>
                    <a:bodyPr/>
                    <a:lstStyle/>
                    <a:p>
                      <a:pPr algn="ctr"/>
                      <a:r>
                        <a:rPr lang="fr-FR" sz="2000" b="1" kern="1200" baseline="0" dirty="0">
                          <a:solidFill>
                            <a:schemeClr val="bg2"/>
                          </a:solidFill>
                          <a:latin typeface="Calibri" pitchFamily="34" charset="0"/>
                        </a:rPr>
                        <a:t>5) Couleur des gousses</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verte</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jaune</a:t>
                      </a:r>
                      <a:endParaRPr lang="fr-FR" sz="2000" b="1" dirty="0">
                        <a:solidFill>
                          <a:schemeClr val="bg2"/>
                        </a:solidFill>
                        <a:latin typeface="Calibri" pitchFamily="34" charset="0"/>
                      </a:endParaRPr>
                    </a:p>
                  </a:txBody>
                  <a:tcPr marL="91439" marR="91439" marT="45716" marB="45716">
                    <a:solidFill>
                      <a:srgbClr val="C00000"/>
                    </a:solidFill>
                  </a:tcPr>
                </a:tc>
                <a:extLst>
                  <a:ext uri="{0D108BD9-81ED-4DB2-BD59-A6C34878D82A}">
                    <a16:rowId xmlns:a16="http://schemas.microsoft.com/office/drawing/2014/main" val="10005"/>
                  </a:ext>
                </a:extLst>
              </a:tr>
              <a:tr h="396201">
                <a:tc>
                  <a:txBody>
                    <a:bodyPr/>
                    <a:lstStyle/>
                    <a:p>
                      <a:pPr algn="ctr"/>
                      <a:r>
                        <a:rPr lang="fr-FR" sz="2000" b="1" kern="1200" baseline="0" dirty="0">
                          <a:solidFill>
                            <a:schemeClr val="bg2"/>
                          </a:solidFill>
                          <a:latin typeface="Calibri" pitchFamily="34" charset="0"/>
                        </a:rPr>
                        <a:t>6) Position des fleurs</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axiale</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terminale</a:t>
                      </a:r>
                      <a:endParaRPr lang="fr-FR" sz="2000" b="1" dirty="0">
                        <a:solidFill>
                          <a:schemeClr val="bg2"/>
                        </a:solidFill>
                        <a:latin typeface="Calibri" pitchFamily="34" charset="0"/>
                      </a:endParaRPr>
                    </a:p>
                  </a:txBody>
                  <a:tcPr marL="91439" marR="91439" marT="45716" marB="45716">
                    <a:solidFill>
                      <a:srgbClr val="C00000"/>
                    </a:solidFill>
                  </a:tcPr>
                </a:tc>
                <a:extLst>
                  <a:ext uri="{0D108BD9-81ED-4DB2-BD59-A6C34878D82A}">
                    <a16:rowId xmlns:a16="http://schemas.microsoft.com/office/drawing/2014/main" val="10006"/>
                  </a:ext>
                </a:extLst>
              </a:tr>
              <a:tr h="396201">
                <a:tc>
                  <a:txBody>
                    <a:bodyPr/>
                    <a:lstStyle/>
                    <a:p>
                      <a:pPr algn="ctr"/>
                      <a:r>
                        <a:rPr lang="fr-FR" sz="2000" b="1" kern="1200" baseline="0" dirty="0">
                          <a:solidFill>
                            <a:schemeClr val="bg2"/>
                          </a:solidFill>
                          <a:latin typeface="Calibri" pitchFamily="34" charset="0"/>
                        </a:rPr>
                        <a:t>7) Longueur des tiges</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longue</a:t>
                      </a:r>
                      <a:endParaRPr lang="fr-FR" sz="2000" b="1" dirty="0">
                        <a:solidFill>
                          <a:schemeClr val="bg2"/>
                        </a:solidFill>
                        <a:latin typeface="Calibri" pitchFamily="34" charset="0"/>
                      </a:endParaRPr>
                    </a:p>
                  </a:txBody>
                  <a:tcPr marL="91439" marR="91439" marT="45716" marB="45716">
                    <a:solidFill>
                      <a:srgbClr val="C00000"/>
                    </a:solidFill>
                  </a:tcPr>
                </a:tc>
                <a:tc>
                  <a:txBody>
                    <a:bodyPr/>
                    <a:lstStyle/>
                    <a:p>
                      <a:pPr algn="ctr"/>
                      <a:r>
                        <a:rPr lang="fr-FR" sz="2000" b="1" kern="1200" baseline="0" dirty="0">
                          <a:solidFill>
                            <a:schemeClr val="bg2"/>
                          </a:solidFill>
                          <a:latin typeface="Calibri" pitchFamily="34" charset="0"/>
                        </a:rPr>
                        <a:t>courte</a:t>
                      </a:r>
                      <a:endParaRPr lang="fr-FR" sz="2000" b="1" dirty="0">
                        <a:solidFill>
                          <a:schemeClr val="bg2"/>
                        </a:solidFill>
                        <a:latin typeface="Calibri" pitchFamily="34" charset="0"/>
                      </a:endParaRPr>
                    </a:p>
                  </a:txBody>
                  <a:tcPr marL="91439" marR="91439" marT="45716" marB="45716">
                    <a:solidFill>
                      <a:srgbClr val="C0000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9">
            <a:extLst>
              <a:ext uri="{FF2B5EF4-FFF2-40B4-BE49-F238E27FC236}">
                <a16:creationId xmlns:a16="http://schemas.microsoft.com/office/drawing/2014/main" id="{A666B64E-4453-02F8-77FF-3C0BF630D054}"/>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39" name="Rectangle 8">
            <a:extLst>
              <a:ext uri="{FF2B5EF4-FFF2-40B4-BE49-F238E27FC236}">
                <a16:creationId xmlns:a16="http://schemas.microsoft.com/office/drawing/2014/main" id="{6B5B1289-35AC-AFB9-EC0D-624EEDB7105C}"/>
              </a:ext>
            </a:extLst>
          </p:cNvPr>
          <p:cNvSpPr>
            <a:spLocks noChangeArrowheads="1"/>
          </p:cNvSpPr>
          <p:nvPr/>
        </p:nvSpPr>
        <p:spPr bwMode="auto">
          <a:xfrm>
            <a:off x="523875" y="95250"/>
            <a:ext cx="842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sz="2400" b="1">
                <a:solidFill>
                  <a:srgbClr val="0070C0"/>
                </a:solidFill>
                <a:latin typeface="Calibri" panose="020F0502020204030204" pitchFamily="34" charset="0"/>
              </a:rPr>
              <a:t>2. 1. Les expériences de croisement des monohybrides</a:t>
            </a:r>
          </a:p>
        </p:txBody>
      </p:sp>
      <p:sp>
        <p:nvSpPr>
          <p:cNvPr id="14340" name="Rectangle 6">
            <a:extLst>
              <a:ext uri="{FF2B5EF4-FFF2-40B4-BE49-F238E27FC236}">
                <a16:creationId xmlns:a16="http://schemas.microsoft.com/office/drawing/2014/main" id="{D13D1047-DEEB-4C82-7C96-C09954F4BE98}"/>
              </a:ext>
            </a:extLst>
          </p:cNvPr>
          <p:cNvSpPr>
            <a:spLocks noChangeArrowheads="1"/>
          </p:cNvSpPr>
          <p:nvPr/>
        </p:nvSpPr>
        <p:spPr bwMode="auto">
          <a:xfrm>
            <a:off x="214313" y="584200"/>
            <a:ext cx="86439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48188"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tabLst>
                <a:tab pos="4548188"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tabLst>
                <a:tab pos="4548188"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tabLst>
                <a:tab pos="4548188"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tabLst>
                <a:tab pos="4548188"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tabLst>
                <a:tab pos="4548188"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tabLst>
                <a:tab pos="4548188"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tabLst>
                <a:tab pos="4548188"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tabLst>
                <a:tab pos="4548188"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sz="2000" b="1">
                <a:latin typeface="Calibri" panose="020F0502020204030204" pitchFamily="34" charset="0"/>
                <a:cs typeface="Times New Roman" panose="02020603050405020304" pitchFamily="18" charset="0"/>
              </a:rPr>
              <a:t>P              Pourpre    x    Blanche</a:t>
            </a:r>
          </a:p>
          <a:p>
            <a:pPr algn="ctr" eaLnBrk="1" hangingPunct="1"/>
            <a:r>
              <a:rPr lang="fr-FR" altLang="en-US" sz="2000" b="1">
                <a:latin typeface="Calibri" panose="020F0502020204030204" pitchFamily="34" charset="0"/>
              </a:rPr>
              <a:t> </a:t>
            </a:r>
          </a:p>
          <a:p>
            <a:pPr algn="ctr" eaLnBrk="1" hangingPunct="1"/>
            <a:r>
              <a:rPr lang="fr-FR" altLang="en-US" sz="2000" b="1">
                <a:latin typeface="Calibri" panose="020F0502020204030204" pitchFamily="34" charset="0"/>
                <a:cs typeface="Times New Roman" panose="02020603050405020304" pitchFamily="18" charset="0"/>
              </a:rPr>
              <a:t>              </a:t>
            </a:r>
            <a:endParaRPr lang="fr-FR" altLang="en-US" sz="2000" b="1">
              <a:latin typeface="Calibri" panose="020F0502020204030204" pitchFamily="34" charset="0"/>
            </a:endParaRPr>
          </a:p>
          <a:p>
            <a:pPr algn="ctr" eaLnBrk="1" hangingPunct="1"/>
            <a:r>
              <a:rPr lang="fr-FR" altLang="en-US" sz="2000" b="1">
                <a:latin typeface="Calibri" panose="020F0502020204030204" pitchFamily="34" charset="0"/>
                <a:cs typeface="Times New Roman" panose="02020603050405020304" pitchFamily="18" charset="0"/>
                <a:sym typeface="Wingdings 3" panose="05040102010807070707" pitchFamily="18" charset="2"/>
              </a:rPr>
              <a:t>F1     Pourpre  Pourpre  Pourpre  Pourpre  Pourpre  Pourpre</a:t>
            </a:r>
          </a:p>
          <a:p>
            <a:pPr algn="ctr" eaLnBrk="1" hangingPunct="1"/>
            <a:endParaRPr lang="fr-FR" altLang="en-US" sz="2000" b="1">
              <a:latin typeface="Calibri" panose="020F0502020204030204" pitchFamily="34" charset="0"/>
              <a:cs typeface="Times New Roman" panose="02020603050405020304" pitchFamily="18" charset="0"/>
              <a:sym typeface="Wingdings 3" panose="05040102010807070707" pitchFamily="18" charset="2"/>
            </a:endParaRPr>
          </a:p>
          <a:p>
            <a:pPr algn="ctr" eaLnBrk="1" hangingPunct="1"/>
            <a:r>
              <a:rPr lang="fr-FR" altLang="en-US" sz="2000" b="1">
                <a:latin typeface="Calibri" panose="020F0502020204030204" pitchFamily="34" charset="0"/>
                <a:cs typeface="Times New Roman" panose="02020603050405020304" pitchFamily="18" charset="0"/>
                <a:sym typeface="Wingdings 3" panose="05040102010807070707" pitchFamily="18" charset="2"/>
              </a:rPr>
              <a:t> </a:t>
            </a:r>
            <a:endParaRPr lang="fr-FR" altLang="en-US" sz="2000" b="1">
              <a:latin typeface="Calibri" panose="020F0502020204030204" pitchFamily="34" charset="0"/>
              <a:sym typeface="Wingdings 3" panose="05040102010807070707" pitchFamily="18" charset="2"/>
            </a:endParaRPr>
          </a:p>
          <a:p>
            <a:pPr algn="ctr" eaLnBrk="1" hangingPunct="1"/>
            <a:r>
              <a:rPr lang="fr-FR" altLang="en-US" sz="2000" b="1">
                <a:latin typeface="Calibri" panose="020F0502020204030204" pitchFamily="34" charset="0"/>
                <a:cs typeface="Times New Roman" panose="02020603050405020304" pitchFamily="18" charset="0"/>
                <a:sym typeface="Wingdings 3" panose="05040102010807070707" pitchFamily="18" charset="2"/>
              </a:rPr>
              <a:t>F1             Pourpre    x    Pourpre</a:t>
            </a:r>
          </a:p>
          <a:p>
            <a:pPr algn="ctr" eaLnBrk="1" hangingPunct="1"/>
            <a:endParaRPr lang="fr-FR" altLang="en-US" sz="2000" b="1">
              <a:latin typeface="Calibri" panose="020F0502020204030204" pitchFamily="34" charset="0"/>
              <a:sym typeface="Wingdings 3" panose="05040102010807070707" pitchFamily="18" charset="2"/>
            </a:endParaRPr>
          </a:p>
          <a:p>
            <a:pPr algn="ctr" eaLnBrk="1" hangingPunct="1"/>
            <a:r>
              <a:rPr lang="fr-FR" altLang="en-US" sz="2000" b="1">
                <a:latin typeface="Calibri" panose="020F0502020204030204" pitchFamily="34" charset="0"/>
                <a:cs typeface="Times New Roman" panose="02020603050405020304" pitchFamily="18" charset="0"/>
                <a:sym typeface="Wingdings 3" panose="05040102010807070707" pitchFamily="18" charset="2"/>
              </a:rPr>
              <a:t>                 </a:t>
            </a:r>
            <a:endParaRPr lang="fr-FR" altLang="en-US" sz="2000">
              <a:latin typeface="Calibri" panose="020F0502020204030204" pitchFamily="34" charset="0"/>
            </a:endParaRPr>
          </a:p>
          <a:p>
            <a:pPr algn="ctr" eaLnBrk="1" hangingPunct="1"/>
            <a:r>
              <a:rPr lang="fr-FR" altLang="en-US" sz="2000" b="1">
                <a:latin typeface="Calibri" panose="020F0502020204030204" pitchFamily="34" charset="0"/>
                <a:cs typeface="Times New Roman" panose="02020603050405020304" pitchFamily="18" charset="0"/>
                <a:sym typeface="Wingdings 3" panose="05040102010807070707" pitchFamily="18" charset="2"/>
              </a:rPr>
              <a:t>F2     Pourpre  Pourpre  Pourpre  </a:t>
            </a:r>
            <a:r>
              <a:rPr lang="fr-FR" altLang="en-US" sz="2000" b="1" u="sng">
                <a:solidFill>
                  <a:srgbClr val="FF0000"/>
                </a:solidFill>
                <a:latin typeface="Calibri" panose="020F0502020204030204" pitchFamily="34" charset="0"/>
                <a:cs typeface="Times New Roman" panose="02020603050405020304" pitchFamily="18" charset="0"/>
                <a:sym typeface="Wingdings 3" panose="05040102010807070707" pitchFamily="18" charset="2"/>
              </a:rPr>
              <a:t>Blanche</a:t>
            </a:r>
            <a:r>
              <a:rPr lang="fr-FR" altLang="en-US" sz="2000" b="1">
                <a:latin typeface="Calibri" panose="020F0502020204030204" pitchFamily="34" charset="0"/>
                <a:cs typeface="Times New Roman" panose="02020603050405020304" pitchFamily="18" charset="0"/>
                <a:sym typeface="Wingdings 3" panose="05040102010807070707" pitchFamily="18" charset="2"/>
              </a:rPr>
              <a:t>  (</a:t>
            </a:r>
            <a:r>
              <a:rPr lang="fr-FR" altLang="en-US" sz="2000" b="1">
                <a:solidFill>
                  <a:srgbClr val="00B050"/>
                </a:solidFill>
                <a:latin typeface="Calibri" panose="020F0502020204030204" pitchFamily="34" charset="0"/>
                <a:cs typeface="Times New Roman" panose="02020603050405020304" pitchFamily="18" charset="0"/>
                <a:sym typeface="Wingdings 3" panose="05040102010807070707" pitchFamily="18" charset="2"/>
              </a:rPr>
              <a:t>929</a:t>
            </a:r>
            <a:r>
              <a:rPr lang="fr-FR" altLang="en-US" sz="2000" b="1">
                <a:latin typeface="Calibri" panose="020F0502020204030204" pitchFamily="34" charset="0"/>
                <a:cs typeface="Times New Roman" panose="02020603050405020304" pitchFamily="18" charset="0"/>
                <a:sym typeface="Wingdings 3" panose="05040102010807070707" pitchFamily="18" charset="2"/>
              </a:rPr>
              <a:t> plantes de pois)</a:t>
            </a:r>
          </a:p>
          <a:p>
            <a:pPr algn="ctr" eaLnBrk="1" hangingPunct="1"/>
            <a:endParaRPr lang="fr-FR" altLang="en-US" sz="2000" b="1">
              <a:latin typeface="Calibri" panose="020F0502020204030204" pitchFamily="34" charset="0"/>
              <a:sym typeface="Wingdings 3" panose="05040102010807070707" pitchFamily="18" charset="2"/>
            </a:endParaRPr>
          </a:p>
          <a:p>
            <a:pPr algn="ctr" eaLnBrk="1" hangingPunct="1"/>
            <a:r>
              <a:rPr lang="fr-FR" altLang="en-US" sz="2000" b="1">
                <a:latin typeface="Calibri" panose="020F0502020204030204" pitchFamily="34" charset="0"/>
                <a:cs typeface="Times New Roman" panose="02020603050405020304" pitchFamily="18" charset="0"/>
                <a:sym typeface="Wingdings 3" panose="05040102010807070707" pitchFamily="18" charset="2"/>
              </a:rPr>
              <a:t>Résultat : </a:t>
            </a:r>
            <a:r>
              <a:rPr lang="fr-FR" altLang="en-US" sz="2000" b="1">
                <a:solidFill>
                  <a:srgbClr val="00B050"/>
                </a:solidFill>
                <a:latin typeface="Calibri" panose="020F0502020204030204" pitchFamily="34" charset="0"/>
                <a:cs typeface="Times New Roman" panose="02020603050405020304" pitchFamily="18" charset="0"/>
                <a:sym typeface="Wingdings 3" panose="05040102010807070707" pitchFamily="18" charset="2"/>
              </a:rPr>
              <a:t>705 </a:t>
            </a:r>
            <a:r>
              <a:rPr lang="fr-FR" altLang="en-US" sz="2000" b="1">
                <a:latin typeface="Calibri" panose="020F0502020204030204" pitchFamily="34" charset="0"/>
                <a:cs typeface="Times New Roman" panose="02020603050405020304" pitchFamily="18" charset="0"/>
                <a:sym typeface="Wingdings 3" panose="05040102010807070707" pitchFamily="18" charset="2"/>
              </a:rPr>
              <a:t>plantes à fleurs pourpres et </a:t>
            </a:r>
            <a:r>
              <a:rPr lang="fr-FR" altLang="en-US" sz="2000" b="1">
                <a:solidFill>
                  <a:srgbClr val="00B050"/>
                </a:solidFill>
                <a:latin typeface="Calibri" panose="020F0502020204030204" pitchFamily="34" charset="0"/>
                <a:cs typeface="Times New Roman" panose="02020603050405020304" pitchFamily="18" charset="0"/>
                <a:sym typeface="Wingdings 3" panose="05040102010807070707" pitchFamily="18" charset="2"/>
              </a:rPr>
              <a:t>224</a:t>
            </a:r>
            <a:r>
              <a:rPr lang="fr-FR" altLang="en-US" sz="2000" b="1">
                <a:latin typeface="Calibri" panose="020F0502020204030204" pitchFamily="34" charset="0"/>
                <a:cs typeface="Times New Roman" panose="02020603050405020304" pitchFamily="18" charset="0"/>
                <a:sym typeface="Wingdings 3" panose="05040102010807070707" pitchFamily="18" charset="2"/>
              </a:rPr>
              <a:t> à fleurs blanches</a:t>
            </a:r>
            <a:endParaRPr lang="fr-FR" altLang="en-US" sz="2000" b="1">
              <a:latin typeface="Calibri" panose="020F0502020204030204" pitchFamily="34" charset="0"/>
              <a:sym typeface="Wingdings 3" panose="05040102010807070707" pitchFamily="18" charset="2"/>
            </a:endParaRPr>
          </a:p>
          <a:p>
            <a:pPr algn="ctr" eaLnBrk="1" hangingPunct="1"/>
            <a:r>
              <a:rPr lang="fr-FR" altLang="en-US" sz="2000" b="1">
                <a:latin typeface="Calibri" panose="020F0502020204030204" pitchFamily="34" charset="0"/>
                <a:cs typeface="Times New Roman" panose="02020603050405020304" pitchFamily="18" charset="0"/>
                <a:sym typeface="Wingdings 3" panose="05040102010807070707" pitchFamily="18" charset="2"/>
              </a:rPr>
              <a:t>                 </a:t>
            </a:r>
          </a:p>
          <a:p>
            <a:pPr algn="ctr" eaLnBrk="1" hangingPunct="1"/>
            <a:r>
              <a:rPr lang="fr-FR" altLang="en-US" sz="2000" b="1">
                <a:latin typeface="Calibri" panose="020F0502020204030204" pitchFamily="34" charset="0"/>
                <a:cs typeface="Times New Roman" panose="02020603050405020304" pitchFamily="18" charset="0"/>
                <a:sym typeface="Wingdings 3" panose="05040102010807070707" pitchFamily="18" charset="2"/>
              </a:rPr>
              <a:t> 705/224           3 :1</a:t>
            </a:r>
            <a:endParaRPr lang="fr-FR" altLang="en-US" sz="2000">
              <a:latin typeface="Calibri" panose="020F0502020204030204" pitchFamily="34" charset="0"/>
              <a:sym typeface="Wingdings 3" panose="05040102010807070707" pitchFamily="18" charset="2"/>
            </a:endParaRPr>
          </a:p>
          <a:p>
            <a:pPr algn="ctr" eaLnBrk="1" hangingPunct="1"/>
            <a:endParaRPr lang="fr-FR" altLang="en-US" sz="2000" b="1">
              <a:cs typeface="Times New Roman" panose="02020603050405020304" pitchFamily="18" charset="0"/>
              <a:sym typeface="Wingdings 3" panose="05040102010807070707" pitchFamily="18" charset="2"/>
            </a:endParaRPr>
          </a:p>
        </p:txBody>
      </p:sp>
      <p:cxnSp>
        <p:nvCxnSpPr>
          <p:cNvPr id="14341" name="Connecteur droit avec flèche 20">
            <a:extLst>
              <a:ext uri="{FF2B5EF4-FFF2-40B4-BE49-F238E27FC236}">
                <a16:creationId xmlns:a16="http://schemas.microsoft.com/office/drawing/2014/main" id="{D1F1C41D-C2BE-9927-6A90-F3373827D92B}"/>
              </a:ext>
            </a:extLst>
          </p:cNvPr>
          <p:cNvCxnSpPr>
            <a:cxnSpLocks noChangeShapeType="1"/>
          </p:cNvCxnSpPr>
          <p:nvPr/>
        </p:nvCxnSpPr>
        <p:spPr bwMode="auto">
          <a:xfrm rot="5400000">
            <a:off x="4679950" y="1274763"/>
            <a:ext cx="642937"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42" name="Connecteur droit avec flèche 21">
            <a:extLst>
              <a:ext uri="{FF2B5EF4-FFF2-40B4-BE49-F238E27FC236}">
                <a16:creationId xmlns:a16="http://schemas.microsoft.com/office/drawing/2014/main" id="{63DED285-D325-1A1E-4B01-B55AC2162E41}"/>
              </a:ext>
            </a:extLst>
          </p:cNvPr>
          <p:cNvCxnSpPr>
            <a:cxnSpLocks noChangeShapeType="1"/>
          </p:cNvCxnSpPr>
          <p:nvPr/>
        </p:nvCxnSpPr>
        <p:spPr bwMode="auto">
          <a:xfrm rot="5400000">
            <a:off x="4692650" y="3121025"/>
            <a:ext cx="642938"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43" name="Connecteur droit avec flèche 23">
            <a:extLst>
              <a:ext uri="{FF2B5EF4-FFF2-40B4-BE49-F238E27FC236}">
                <a16:creationId xmlns:a16="http://schemas.microsoft.com/office/drawing/2014/main" id="{92ADB895-4798-7E72-FB18-121EDEBBA3F5}"/>
              </a:ext>
            </a:extLst>
          </p:cNvPr>
          <p:cNvCxnSpPr>
            <a:cxnSpLocks noChangeShapeType="1"/>
          </p:cNvCxnSpPr>
          <p:nvPr/>
        </p:nvCxnSpPr>
        <p:spPr bwMode="auto">
          <a:xfrm>
            <a:off x="4537075" y="4775200"/>
            <a:ext cx="5715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9">
            <a:extLst>
              <a:ext uri="{FF2B5EF4-FFF2-40B4-BE49-F238E27FC236}">
                <a16:creationId xmlns:a16="http://schemas.microsoft.com/office/drawing/2014/main" id="{5ED4645B-AC3E-8CA7-3657-FF0789475C15}"/>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 name="Rectangle 18">
            <a:extLst>
              <a:ext uri="{FF2B5EF4-FFF2-40B4-BE49-F238E27FC236}">
                <a16:creationId xmlns:a16="http://schemas.microsoft.com/office/drawing/2014/main" id="{B796AB3C-234F-18BA-EB54-DB08B85679E5}"/>
              </a:ext>
            </a:extLst>
          </p:cNvPr>
          <p:cNvSpPr>
            <a:spLocks noChangeArrowheads="1"/>
          </p:cNvSpPr>
          <p:nvPr/>
        </p:nvSpPr>
        <p:spPr bwMode="auto">
          <a:xfrm>
            <a:off x="428625" y="595313"/>
            <a:ext cx="828675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fr-FR" altLang="en-US" sz="2000" b="1"/>
              <a:t>	</a:t>
            </a:r>
            <a:r>
              <a:rPr lang="fr-FR" altLang="en-US" sz="1800" b="1">
                <a:latin typeface="Calibri" panose="020F0502020204030204" pitchFamily="34" charset="0"/>
              </a:rPr>
              <a:t>Pour chaque caractère, Mendel a ensuite effectué une pollinisation croisée entre les deux variétés de pois de lignée pure;</a:t>
            </a:r>
          </a:p>
          <a:p>
            <a:pPr algn="just" eaLnBrk="1" hangingPunct="1"/>
            <a:endParaRPr lang="fr-FR" altLang="en-US" sz="1800" b="1">
              <a:latin typeface="Calibri" panose="020F0502020204030204" pitchFamily="34" charset="0"/>
            </a:endParaRPr>
          </a:p>
          <a:p>
            <a:pPr algn="just" eaLnBrk="1" hangingPunct="1"/>
            <a:r>
              <a:rPr lang="fr-FR" altLang="en-US" sz="1800" b="1">
                <a:latin typeface="Calibri" panose="020F0502020204030204" pitchFamily="34" charset="0"/>
              </a:rPr>
              <a:t>	par exemple, en ce qui concerne le caractère couleur des fleurs, il provoqua la pollinisation entre des pois à fleurs pourpres et des pois à fleurs blanches. Ce croisement entre deux variétés est appelé </a:t>
            </a:r>
            <a:r>
              <a:rPr lang="fr-FR" altLang="en-US" sz="1800" b="1">
                <a:solidFill>
                  <a:srgbClr val="C00000"/>
                </a:solidFill>
                <a:latin typeface="Calibri" panose="020F0502020204030204" pitchFamily="34" charset="0"/>
              </a:rPr>
              <a:t>hybridation.</a:t>
            </a:r>
          </a:p>
          <a:p>
            <a:pPr algn="just" eaLnBrk="1" hangingPunct="1"/>
            <a:endParaRPr lang="fr-FR" altLang="en-US" sz="1800" b="1">
              <a:latin typeface="Calibri" panose="020F0502020204030204" pitchFamily="34" charset="0"/>
            </a:endParaRPr>
          </a:p>
          <a:p>
            <a:pPr algn="just" eaLnBrk="1" hangingPunct="1"/>
            <a:r>
              <a:rPr lang="fr-FR" altLang="en-US" sz="1800" b="1">
                <a:latin typeface="Calibri" panose="020F0502020204030204" pitchFamily="34" charset="0"/>
              </a:rPr>
              <a:t>	On nomme </a:t>
            </a:r>
            <a:r>
              <a:rPr lang="fr-FR" altLang="en-US" sz="1800" b="1">
                <a:solidFill>
                  <a:srgbClr val="00B050"/>
                </a:solidFill>
                <a:latin typeface="Calibri" panose="020F0502020204030204" pitchFamily="34" charset="0"/>
              </a:rPr>
              <a:t>génération P (parentale) </a:t>
            </a:r>
            <a:r>
              <a:rPr lang="fr-FR" altLang="en-US" sz="1800" b="1">
                <a:latin typeface="Calibri" panose="020F0502020204030204" pitchFamily="34" charset="0"/>
              </a:rPr>
              <a:t>les parents de lignée pure, et on appelle </a:t>
            </a:r>
            <a:r>
              <a:rPr lang="fr-FR" altLang="en-US" sz="1800" b="1">
                <a:solidFill>
                  <a:srgbClr val="00B050"/>
                </a:solidFill>
                <a:latin typeface="Calibri" panose="020F0502020204030204" pitchFamily="34" charset="0"/>
              </a:rPr>
              <a:t>génération F1 (première génération filiale) </a:t>
            </a:r>
            <a:r>
              <a:rPr lang="fr-FR" altLang="en-US" sz="1800" b="1">
                <a:latin typeface="Calibri" panose="020F0502020204030204" pitchFamily="34" charset="0"/>
              </a:rPr>
              <a:t>les hybrides qui en sont issus, qualifiés aussi de monohybrides du fait que leurs parents se différencient par un seul trait.</a:t>
            </a:r>
          </a:p>
          <a:p>
            <a:pPr algn="just" eaLnBrk="1" hangingPunct="1"/>
            <a:r>
              <a:rPr lang="fr-FR" altLang="en-US" sz="1800" b="1">
                <a:latin typeface="Calibri" panose="020F0502020204030204" pitchFamily="34" charset="0"/>
              </a:rPr>
              <a:t>	En permettant l'autofécondation de ces hybrides F1, on obtient </a:t>
            </a:r>
            <a:r>
              <a:rPr lang="fr-FR" altLang="en-US" sz="1800" b="1">
                <a:solidFill>
                  <a:srgbClr val="00B0F0"/>
                </a:solidFill>
                <a:latin typeface="Calibri" panose="020F0502020204030204" pitchFamily="34" charset="0"/>
              </a:rPr>
              <a:t>une </a:t>
            </a:r>
            <a:r>
              <a:rPr lang="fr-FR" altLang="en-US" sz="1800" b="1">
                <a:solidFill>
                  <a:srgbClr val="00B050"/>
                </a:solidFill>
                <a:latin typeface="Calibri" panose="020F0502020204030204" pitchFamily="34" charset="0"/>
              </a:rPr>
              <a:t>génération F2 (deuxième génération filiale). </a:t>
            </a:r>
            <a:r>
              <a:rPr lang="fr-FR" altLang="en-US" sz="1800" b="1">
                <a:latin typeface="Calibri" panose="020F0502020204030204" pitchFamily="34" charset="0"/>
              </a:rPr>
              <a:t>C'est l'étude des plantes de la génération F2 qui a permis à Mendel de formuler </a:t>
            </a:r>
            <a:r>
              <a:rPr lang="fr-FR" altLang="en-US" sz="1800" b="1">
                <a:solidFill>
                  <a:srgbClr val="FF0000"/>
                </a:solidFill>
                <a:latin typeface="Calibri" panose="020F0502020204030204" pitchFamily="34" charset="0"/>
              </a:rPr>
              <a:t>le principe fondamental de l'hérédité aujourd'hui connu sous le nom de loi de ségrégation.</a:t>
            </a:r>
          </a:p>
        </p:txBody>
      </p:sp>
      <p:sp>
        <p:nvSpPr>
          <p:cNvPr id="15364" name="Rectangle 7">
            <a:extLst>
              <a:ext uri="{FF2B5EF4-FFF2-40B4-BE49-F238E27FC236}">
                <a16:creationId xmlns:a16="http://schemas.microsoft.com/office/drawing/2014/main" id="{B5B51823-843C-F4EE-6219-5E2515DD8B39}"/>
              </a:ext>
            </a:extLst>
          </p:cNvPr>
          <p:cNvSpPr>
            <a:spLocks noChangeArrowheads="1"/>
          </p:cNvSpPr>
          <p:nvPr/>
        </p:nvSpPr>
        <p:spPr bwMode="auto">
          <a:xfrm>
            <a:off x="3041650" y="11113"/>
            <a:ext cx="278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Monohybridisme</a:t>
            </a:r>
            <a:endParaRPr lang="fr-FR" altLang="en-US" sz="2800">
              <a:solidFill>
                <a:srgbClr val="0070C0"/>
              </a:solidFill>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9">
            <a:extLst>
              <a:ext uri="{FF2B5EF4-FFF2-40B4-BE49-F238E27FC236}">
                <a16:creationId xmlns:a16="http://schemas.microsoft.com/office/drawing/2014/main" id="{4E6932ED-D3A7-9902-A7FF-557B37585EED}"/>
              </a:ext>
            </a:extLst>
          </p:cNvPr>
          <p:cNvSpPr>
            <a:spLocks noChangeShapeType="1"/>
          </p:cNvSpPr>
          <p:nvPr/>
        </p:nvSpPr>
        <p:spPr bwMode="auto">
          <a:xfrm>
            <a:off x="0" y="5715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7" name="Rectangle 10">
            <a:extLst>
              <a:ext uri="{FF2B5EF4-FFF2-40B4-BE49-F238E27FC236}">
                <a16:creationId xmlns:a16="http://schemas.microsoft.com/office/drawing/2014/main" id="{33D9CEBB-E755-A061-716A-35757B7C5400}"/>
              </a:ext>
            </a:extLst>
          </p:cNvPr>
          <p:cNvSpPr>
            <a:spLocks noChangeArrowheads="1"/>
          </p:cNvSpPr>
          <p:nvPr/>
        </p:nvSpPr>
        <p:spPr bwMode="auto">
          <a:xfrm>
            <a:off x="3041650" y="11113"/>
            <a:ext cx="278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b="1">
                <a:solidFill>
                  <a:srgbClr val="FFFF00"/>
                </a:solidFill>
              </a:rPr>
              <a:t> </a:t>
            </a:r>
            <a:r>
              <a:rPr lang="fr-FR" altLang="en-US" sz="2800" b="1">
                <a:solidFill>
                  <a:srgbClr val="0070C0"/>
                </a:solidFill>
                <a:latin typeface="Calibri" panose="020F0502020204030204" pitchFamily="34" charset="0"/>
              </a:rPr>
              <a:t>Monohybridisme</a:t>
            </a:r>
            <a:endParaRPr lang="fr-FR" altLang="en-US" sz="2800">
              <a:solidFill>
                <a:srgbClr val="0070C0"/>
              </a:solidFill>
              <a:latin typeface="Calibri" panose="020F0502020204030204" pitchFamily="34" charset="0"/>
            </a:endParaRPr>
          </a:p>
        </p:txBody>
      </p:sp>
      <p:graphicFrame>
        <p:nvGraphicFramePr>
          <p:cNvPr id="13" name="Tableau 12">
            <a:extLst>
              <a:ext uri="{FF2B5EF4-FFF2-40B4-BE49-F238E27FC236}">
                <a16:creationId xmlns:a16="http://schemas.microsoft.com/office/drawing/2014/main" id="{7DEA7DD1-AE14-D060-8603-26BBE09B12FC}"/>
              </a:ext>
            </a:extLst>
          </p:cNvPr>
          <p:cNvGraphicFramePr>
            <a:graphicFrameLocks noGrp="1"/>
          </p:cNvGraphicFramePr>
          <p:nvPr/>
        </p:nvGraphicFramePr>
        <p:xfrm>
          <a:off x="190500" y="1163638"/>
          <a:ext cx="8764588" cy="3598862"/>
        </p:xfrm>
        <a:graphic>
          <a:graphicData uri="http://schemas.openxmlformats.org/drawingml/2006/table">
            <a:tbl>
              <a:tblPr firstRow="1" bandRow="1">
                <a:tableStyleId>{5C22544A-7EE6-4342-B048-85BDC9FD1C3A}</a:tableStyleId>
              </a:tblPr>
              <a:tblGrid>
                <a:gridCol w="3565257">
                  <a:extLst>
                    <a:ext uri="{9D8B030D-6E8A-4147-A177-3AD203B41FA5}">
                      <a16:colId xmlns:a16="http://schemas.microsoft.com/office/drawing/2014/main" val="20000"/>
                    </a:ext>
                  </a:extLst>
                </a:gridCol>
                <a:gridCol w="1188418">
                  <a:extLst>
                    <a:ext uri="{9D8B030D-6E8A-4147-A177-3AD203B41FA5}">
                      <a16:colId xmlns:a16="http://schemas.microsoft.com/office/drawing/2014/main" val="20001"/>
                    </a:ext>
                  </a:extLst>
                </a:gridCol>
                <a:gridCol w="2971047">
                  <a:extLst>
                    <a:ext uri="{9D8B030D-6E8A-4147-A177-3AD203B41FA5}">
                      <a16:colId xmlns:a16="http://schemas.microsoft.com/office/drawing/2014/main" val="20002"/>
                    </a:ext>
                  </a:extLst>
                </a:gridCol>
                <a:gridCol w="1039866">
                  <a:extLst>
                    <a:ext uri="{9D8B030D-6E8A-4147-A177-3AD203B41FA5}">
                      <a16:colId xmlns:a16="http://schemas.microsoft.com/office/drawing/2014/main" val="20003"/>
                    </a:ext>
                  </a:extLst>
                </a:gridCol>
              </a:tblGrid>
              <a:tr h="365703">
                <a:tc>
                  <a:txBody>
                    <a:bodyPr/>
                    <a:lstStyle/>
                    <a:p>
                      <a:pPr algn="ctr"/>
                      <a:r>
                        <a:rPr lang="fr-FR" sz="1800" b="1" kern="1200" dirty="0">
                          <a:solidFill>
                            <a:schemeClr val="lt1"/>
                          </a:solidFill>
                          <a:latin typeface="Calibri" pitchFamily="34" charset="0"/>
                          <a:ea typeface="+mn-ea"/>
                          <a:cs typeface="+mn-cs"/>
                        </a:rPr>
                        <a:t>Phénotype parental </a:t>
                      </a:r>
                      <a:endParaRPr lang="fr-FR" sz="1400" b="1" dirty="0">
                        <a:latin typeface="Calibri" pitchFamily="34" charset="0"/>
                      </a:endParaRPr>
                    </a:p>
                  </a:txBody>
                  <a:tcPr marL="91446" marR="91446" marT="45713" marB="45713">
                    <a:solidFill>
                      <a:schemeClr val="tx1"/>
                    </a:solidFill>
                  </a:tcPr>
                </a:tc>
                <a:tc>
                  <a:txBody>
                    <a:bodyPr/>
                    <a:lstStyle/>
                    <a:p>
                      <a:pPr algn="ctr"/>
                      <a:r>
                        <a:rPr lang="fr-FR" sz="1800" b="1" kern="1200" dirty="0">
                          <a:solidFill>
                            <a:schemeClr val="lt1"/>
                          </a:solidFill>
                          <a:latin typeface="Calibri" pitchFamily="34" charset="0"/>
                          <a:ea typeface="+mn-ea"/>
                          <a:cs typeface="+mn-cs"/>
                        </a:rPr>
                        <a:t> F1 </a:t>
                      </a:r>
                      <a:endParaRPr lang="fr-FR" sz="1400" b="1" dirty="0">
                        <a:latin typeface="Calibri" pitchFamily="34" charset="0"/>
                      </a:endParaRPr>
                    </a:p>
                  </a:txBody>
                  <a:tcPr marL="91446" marR="91446" marT="45713" marB="45713">
                    <a:solidFill>
                      <a:schemeClr val="tx1"/>
                    </a:solidFill>
                  </a:tcPr>
                </a:tc>
                <a:tc>
                  <a:txBody>
                    <a:bodyPr/>
                    <a:lstStyle/>
                    <a:p>
                      <a:pPr algn="ctr"/>
                      <a:r>
                        <a:rPr lang="fr-FR" sz="1800" b="1" kern="1200" dirty="0">
                          <a:solidFill>
                            <a:schemeClr val="lt1"/>
                          </a:solidFill>
                          <a:latin typeface="Calibri" pitchFamily="34" charset="0"/>
                          <a:ea typeface="+mn-ea"/>
                          <a:cs typeface="+mn-cs"/>
                        </a:rPr>
                        <a:t>F2</a:t>
                      </a:r>
                      <a:endParaRPr lang="fr-FR" sz="1400" b="1" dirty="0">
                        <a:latin typeface="Calibri" pitchFamily="34" charset="0"/>
                      </a:endParaRPr>
                    </a:p>
                  </a:txBody>
                  <a:tcPr marL="91446" marR="91446" marT="45713" marB="45713">
                    <a:solidFill>
                      <a:schemeClr val="tx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r-FR" sz="1800" b="1" kern="1200" dirty="0">
                          <a:solidFill>
                            <a:schemeClr val="lt1"/>
                          </a:solidFill>
                          <a:latin typeface="Calibri" pitchFamily="34" charset="0"/>
                          <a:ea typeface="+mn-ea"/>
                          <a:cs typeface="+mn-cs"/>
                        </a:rPr>
                        <a:t>Rapport</a:t>
                      </a:r>
                    </a:p>
                  </a:txBody>
                  <a:tcPr marL="91446" marR="91446" marT="45713" marB="45713">
                    <a:solidFill>
                      <a:schemeClr val="tx1"/>
                    </a:solidFill>
                  </a:tcPr>
                </a:tc>
                <a:extLst>
                  <a:ext uri="{0D108BD9-81ED-4DB2-BD59-A6C34878D82A}">
                    <a16:rowId xmlns:a16="http://schemas.microsoft.com/office/drawing/2014/main" val="10000"/>
                  </a:ext>
                </a:extLst>
              </a:tr>
              <a:tr h="365703">
                <a:tc>
                  <a:txBody>
                    <a:bodyPr/>
                    <a:lstStyle/>
                    <a:p>
                      <a:pPr algn="ctr"/>
                      <a:r>
                        <a:rPr lang="fr-FR" sz="1800" b="1" kern="1200" dirty="0">
                          <a:solidFill>
                            <a:schemeClr val="bg1"/>
                          </a:solidFill>
                          <a:latin typeface="Calibri" pitchFamily="34" charset="0"/>
                          <a:ea typeface="+mn-ea"/>
                          <a:cs typeface="+mn-cs"/>
                        </a:rPr>
                        <a:t>1. Pois ronds x Pois ridés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 Ronds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5174 ronds/1850 ridés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2,96/1</a:t>
                      </a:r>
                      <a:endParaRPr lang="fr-FR" sz="1400" b="1" dirty="0">
                        <a:solidFill>
                          <a:schemeClr val="bg1"/>
                        </a:solidFill>
                        <a:latin typeface="Calibri" pitchFamily="34" charset="0"/>
                      </a:endParaRPr>
                    </a:p>
                  </a:txBody>
                  <a:tcPr marL="91446" marR="91446" marT="45713" marB="45713">
                    <a:solidFill>
                      <a:srgbClr val="C00000"/>
                    </a:solidFill>
                  </a:tcPr>
                </a:tc>
                <a:extLst>
                  <a:ext uri="{0D108BD9-81ED-4DB2-BD59-A6C34878D82A}">
                    <a16:rowId xmlns:a16="http://schemas.microsoft.com/office/drawing/2014/main" val="10001"/>
                  </a:ext>
                </a:extLst>
              </a:tr>
              <a:tr h="365703">
                <a:tc>
                  <a:txBody>
                    <a:bodyPr/>
                    <a:lstStyle/>
                    <a:p>
                      <a:pPr algn="ctr"/>
                      <a:r>
                        <a:rPr lang="fr-FR" sz="1800" b="1" kern="1200" dirty="0">
                          <a:solidFill>
                            <a:schemeClr val="bg1"/>
                          </a:solidFill>
                          <a:latin typeface="Calibri" pitchFamily="34" charset="0"/>
                          <a:ea typeface="+mn-ea"/>
                          <a:cs typeface="+mn-cs"/>
                        </a:rPr>
                        <a:t>2. Pois jaunes x Pois verts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Jaunes</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6022 jaunes/2001 verts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3,01/1</a:t>
                      </a:r>
                      <a:endParaRPr lang="fr-FR" sz="1400" b="1" dirty="0">
                        <a:solidFill>
                          <a:schemeClr val="bg1"/>
                        </a:solidFill>
                        <a:latin typeface="Calibri" pitchFamily="34" charset="0"/>
                      </a:endParaRPr>
                    </a:p>
                  </a:txBody>
                  <a:tcPr marL="91446" marR="91446" marT="45713" marB="45713">
                    <a:solidFill>
                      <a:srgbClr val="C00000"/>
                    </a:solidFill>
                  </a:tcPr>
                </a:tc>
                <a:extLst>
                  <a:ext uri="{0D108BD9-81ED-4DB2-BD59-A6C34878D82A}">
                    <a16:rowId xmlns:a16="http://schemas.microsoft.com/office/drawing/2014/main" val="10002"/>
                  </a:ext>
                </a:extLst>
              </a:tr>
              <a:tr h="498691">
                <a:tc>
                  <a:txBody>
                    <a:bodyPr/>
                    <a:lstStyle/>
                    <a:p>
                      <a:pPr algn="ctr"/>
                      <a:r>
                        <a:rPr lang="fr-FR" sz="1800" b="1" kern="1200" dirty="0">
                          <a:solidFill>
                            <a:schemeClr val="bg1"/>
                          </a:solidFill>
                          <a:latin typeface="Calibri" pitchFamily="34" charset="0"/>
                          <a:ea typeface="+mn-ea"/>
                          <a:cs typeface="+mn-cs"/>
                        </a:rPr>
                        <a:t>3. Pétales pourpre x Pétales blancs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Pourpre</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705 pourpre/224 blancs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3,15/1</a:t>
                      </a:r>
                      <a:endParaRPr lang="fr-FR" sz="1400" b="1" dirty="0">
                        <a:solidFill>
                          <a:schemeClr val="bg1"/>
                        </a:solidFill>
                        <a:latin typeface="Calibri" pitchFamily="34" charset="0"/>
                      </a:endParaRPr>
                    </a:p>
                  </a:txBody>
                  <a:tcPr marL="91446" marR="91446" marT="45713" marB="45713">
                    <a:solidFill>
                      <a:srgbClr val="C00000"/>
                    </a:solidFill>
                  </a:tcPr>
                </a:tc>
                <a:extLst>
                  <a:ext uri="{0D108BD9-81ED-4DB2-BD59-A6C34878D82A}">
                    <a16:rowId xmlns:a16="http://schemas.microsoft.com/office/drawing/2014/main" val="10003"/>
                  </a:ext>
                </a:extLst>
              </a:tr>
              <a:tr h="639980">
                <a:tc>
                  <a:txBody>
                    <a:bodyPr/>
                    <a:lstStyle/>
                    <a:p>
                      <a:pPr algn="ctr"/>
                      <a:r>
                        <a:rPr lang="fr-FR" sz="1800" b="1" kern="1200" dirty="0">
                          <a:solidFill>
                            <a:schemeClr val="bg1"/>
                          </a:solidFill>
                          <a:latin typeface="Calibri" pitchFamily="34" charset="0"/>
                          <a:ea typeface="+mn-ea"/>
                          <a:cs typeface="+mn-cs"/>
                        </a:rPr>
                        <a:t>4. Gousses</a:t>
                      </a:r>
                      <a:r>
                        <a:rPr lang="fr-FR" sz="1800" b="1" kern="1200" baseline="0" dirty="0">
                          <a:solidFill>
                            <a:schemeClr val="bg1"/>
                          </a:solidFill>
                          <a:latin typeface="Calibri" pitchFamily="34" charset="0"/>
                          <a:ea typeface="+mn-ea"/>
                          <a:cs typeface="+mn-cs"/>
                        </a:rPr>
                        <a:t> pleines</a:t>
                      </a:r>
                      <a:r>
                        <a:rPr lang="fr-FR" sz="1800" b="1" kern="1200" dirty="0">
                          <a:solidFill>
                            <a:schemeClr val="bg1"/>
                          </a:solidFill>
                          <a:latin typeface="Calibri" pitchFamily="34" charset="0"/>
                          <a:ea typeface="+mn-ea"/>
                          <a:cs typeface="+mn-cs"/>
                        </a:rPr>
                        <a:t> x gousses plissées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Pleines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882 pleines/299 plissées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2,95/1</a:t>
                      </a:r>
                      <a:endParaRPr lang="fr-FR" sz="1400" b="1" dirty="0">
                        <a:solidFill>
                          <a:schemeClr val="bg1"/>
                        </a:solidFill>
                        <a:latin typeface="Calibri" pitchFamily="34" charset="0"/>
                      </a:endParaRPr>
                    </a:p>
                  </a:txBody>
                  <a:tcPr marL="91446" marR="91446" marT="45713" marB="45713">
                    <a:solidFill>
                      <a:srgbClr val="C00000"/>
                    </a:solidFill>
                  </a:tcPr>
                </a:tc>
                <a:extLst>
                  <a:ext uri="{0D108BD9-81ED-4DB2-BD59-A6C34878D82A}">
                    <a16:rowId xmlns:a16="http://schemas.microsoft.com/office/drawing/2014/main" val="10004"/>
                  </a:ext>
                </a:extLst>
              </a:tr>
              <a:tr h="498691">
                <a:tc>
                  <a:txBody>
                    <a:bodyPr/>
                    <a:lstStyle/>
                    <a:p>
                      <a:pPr algn="ctr"/>
                      <a:r>
                        <a:rPr lang="fr-FR" sz="1800" b="1" kern="1200" dirty="0">
                          <a:solidFill>
                            <a:schemeClr val="bg1"/>
                          </a:solidFill>
                          <a:latin typeface="Calibri" pitchFamily="34" charset="0"/>
                          <a:ea typeface="+mn-ea"/>
                          <a:cs typeface="+mn-cs"/>
                        </a:rPr>
                        <a:t>5. Gousses vertes x Gousses jaunes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Vertes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428 vertes/152 jaunes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2,95/1</a:t>
                      </a:r>
                      <a:endParaRPr lang="fr-FR" sz="1400" b="1" dirty="0">
                        <a:solidFill>
                          <a:schemeClr val="bg1"/>
                        </a:solidFill>
                        <a:latin typeface="Calibri" pitchFamily="34" charset="0"/>
                      </a:endParaRPr>
                    </a:p>
                  </a:txBody>
                  <a:tcPr marL="91446" marR="91446" marT="45713" marB="45713">
                    <a:solidFill>
                      <a:srgbClr val="C00000"/>
                    </a:solidFill>
                  </a:tcPr>
                </a:tc>
                <a:extLst>
                  <a:ext uri="{0D108BD9-81ED-4DB2-BD59-A6C34878D82A}">
                    <a16:rowId xmlns:a16="http://schemas.microsoft.com/office/drawing/2014/main" val="10005"/>
                  </a:ext>
                </a:extLst>
              </a:tr>
              <a:tr h="498691">
                <a:tc>
                  <a:txBody>
                    <a:bodyPr/>
                    <a:lstStyle/>
                    <a:p>
                      <a:pPr algn="ctr"/>
                      <a:r>
                        <a:rPr lang="fr-FR" sz="1800" b="1" kern="1200" dirty="0">
                          <a:solidFill>
                            <a:schemeClr val="bg1"/>
                          </a:solidFill>
                          <a:latin typeface="Calibri" pitchFamily="34" charset="0"/>
                          <a:ea typeface="+mn-ea"/>
                          <a:cs typeface="+mn-cs"/>
                        </a:rPr>
                        <a:t>6. Fleurs axiales x Fleurs terminales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Axiales</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651 axiales/207 terminales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3,14/1</a:t>
                      </a:r>
                      <a:endParaRPr lang="fr-FR" sz="1400" b="1" dirty="0">
                        <a:solidFill>
                          <a:schemeClr val="bg1"/>
                        </a:solidFill>
                        <a:latin typeface="Calibri" pitchFamily="34" charset="0"/>
                      </a:endParaRPr>
                    </a:p>
                  </a:txBody>
                  <a:tcPr marL="91446" marR="91446" marT="45713" marB="45713">
                    <a:solidFill>
                      <a:srgbClr val="C00000"/>
                    </a:solidFill>
                  </a:tcPr>
                </a:tc>
                <a:extLst>
                  <a:ext uri="{0D108BD9-81ED-4DB2-BD59-A6C34878D82A}">
                    <a16:rowId xmlns:a16="http://schemas.microsoft.com/office/drawing/2014/main" val="10006"/>
                  </a:ext>
                </a:extLst>
              </a:tr>
              <a:tr h="365703">
                <a:tc>
                  <a:txBody>
                    <a:bodyPr/>
                    <a:lstStyle/>
                    <a:p>
                      <a:pPr algn="ctr"/>
                      <a:r>
                        <a:rPr lang="fr-FR" sz="1800" b="1" kern="1200" dirty="0">
                          <a:solidFill>
                            <a:schemeClr val="bg1"/>
                          </a:solidFill>
                          <a:latin typeface="Calibri" pitchFamily="34" charset="0"/>
                          <a:ea typeface="+mn-ea"/>
                          <a:cs typeface="+mn-cs"/>
                        </a:rPr>
                        <a:t>7. Tiges longues x tiges courtes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Longues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787 longues/227 courtes </a:t>
                      </a:r>
                      <a:endParaRPr lang="fr-FR" sz="1400" b="1" dirty="0">
                        <a:solidFill>
                          <a:schemeClr val="bg1"/>
                        </a:solidFill>
                        <a:latin typeface="Calibri" pitchFamily="34" charset="0"/>
                      </a:endParaRPr>
                    </a:p>
                  </a:txBody>
                  <a:tcPr marL="91446" marR="91446" marT="45713" marB="45713">
                    <a:solidFill>
                      <a:srgbClr val="C00000"/>
                    </a:solidFill>
                  </a:tcPr>
                </a:tc>
                <a:tc>
                  <a:txBody>
                    <a:bodyPr/>
                    <a:lstStyle/>
                    <a:p>
                      <a:pPr algn="ctr"/>
                      <a:r>
                        <a:rPr lang="fr-FR" sz="1800" b="1" kern="1200" dirty="0">
                          <a:solidFill>
                            <a:schemeClr val="bg1"/>
                          </a:solidFill>
                          <a:latin typeface="Calibri" pitchFamily="34" charset="0"/>
                          <a:ea typeface="+mn-ea"/>
                          <a:cs typeface="+mn-cs"/>
                        </a:rPr>
                        <a:t>2,84/1</a:t>
                      </a:r>
                      <a:endParaRPr lang="fr-FR" sz="1400" b="1" dirty="0">
                        <a:solidFill>
                          <a:schemeClr val="bg1"/>
                        </a:solidFill>
                        <a:latin typeface="Calibri" pitchFamily="34" charset="0"/>
                      </a:endParaRPr>
                    </a:p>
                  </a:txBody>
                  <a:tcPr marL="91446" marR="91446" marT="45713" marB="45713">
                    <a:solidFill>
                      <a:srgbClr val="C00000"/>
                    </a:solidFill>
                  </a:tcPr>
                </a:tc>
                <a:extLst>
                  <a:ext uri="{0D108BD9-81ED-4DB2-BD59-A6C34878D82A}">
                    <a16:rowId xmlns:a16="http://schemas.microsoft.com/office/drawing/2014/main" val="10007"/>
                  </a:ext>
                </a:extLst>
              </a:tr>
            </a:tbl>
          </a:graphicData>
        </a:graphic>
      </p:graphicFrame>
      <p:sp>
        <p:nvSpPr>
          <p:cNvPr id="16435" name="Rectangle 3">
            <a:extLst>
              <a:ext uri="{FF2B5EF4-FFF2-40B4-BE49-F238E27FC236}">
                <a16:creationId xmlns:a16="http://schemas.microsoft.com/office/drawing/2014/main" id="{6E0C3CE5-65E8-42B1-106A-AFCB5FF7135F}"/>
              </a:ext>
            </a:extLst>
          </p:cNvPr>
          <p:cNvSpPr>
            <a:spLocks noChangeArrowheads="1"/>
          </p:cNvSpPr>
          <p:nvPr/>
        </p:nvSpPr>
        <p:spPr bwMode="auto">
          <a:xfrm>
            <a:off x="814388" y="584200"/>
            <a:ext cx="7758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fr-FR" altLang="en-US" sz="1800" b="1">
                <a:latin typeface="Calibri" panose="020F0502020204030204" pitchFamily="34" charset="0"/>
                <a:cs typeface="Times New Roman" panose="02020603050405020304" pitchFamily="18" charset="0"/>
              </a:rPr>
              <a:t>Résultats des croisements effectués par Mendel entre parents différant par un seul caractère</a:t>
            </a:r>
            <a:endParaRPr lang="fr-FR" altLang="en-US" sz="1800" b="1">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Biotechnologist CV by Slidesgo">
  <a:themeElements>
    <a:clrScheme name="Simple Light">
      <a:dk1>
        <a:srgbClr val="2A1543"/>
      </a:dk1>
      <a:lt1>
        <a:srgbClr val="FFFFFF"/>
      </a:lt1>
      <a:dk2>
        <a:srgbClr val="F4F4FD"/>
      </a:dk2>
      <a:lt2>
        <a:srgbClr val="EEEEEE"/>
      </a:lt2>
      <a:accent1>
        <a:srgbClr val="402664"/>
      </a:accent1>
      <a:accent2>
        <a:srgbClr val="BFBDFC"/>
      </a:accent2>
      <a:accent3>
        <a:srgbClr val="E5E6FC"/>
      </a:accent3>
      <a:accent4>
        <a:srgbClr val="F9B110"/>
      </a:accent4>
      <a:accent5>
        <a:srgbClr val="F27F0C"/>
      </a:accent5>
      <a:accent6>
        <a:srgbClr val="523FAF"/>
      </a:accent6>
      <a:hlink>
        <a:srgbClr val="2A15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9256</TotalTime>
  <Words>1028</Words>
  <Application>Microsoft Office PowerPoint</Application>
  <PresentationFormat>عرض على الشاشة (16:9)</PresentationFormat>
  <Paragraphs>393</Paragraphs>
  <Slides>30</Slides>
  <Notes>29</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Biotechnologist CV by Slidesgo</vt:lpstr>
      <vt:lpstr>Les expériences de Mendel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BIOTECHNOLOGIST CV</dc:title>
  <dc:creator>HUAWEI</dc:creator>
  <cp:lastModifiedBy>مستخدم غير معروف</cp:lastModifiedBy>
  <cp:revision>405</cp:revision>
  <dcterms:modified xsi:type="dcterms:W3CDTF">2022-06-08T19:33:13Z</dcterms:modified>
</cp:coreProperties>
</file>