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22" r:id="rId4"/>
    <p:sldId id="261" r:id="rId5"/>
    <p:sldId id="262" r:id="rId6"/>
    <p:sldId id="263" r:id="rId7"/>
    <p:sldId id="32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4" r:id="rId6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05/01/2021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3" name="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28241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Affichage à l'écran (4:3)</PresentationFormat>
  <Paragraphs>0</Paragraphs>
  <Slides>63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6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charaf bense</dc:creator>
  <cp:lastModifiedBy>ency-education.com website</cp:lastModifiedBy>
  <cp:revision>9</cp:revision>
  <dcterms:created xsi:type="dcterms:W3CDTF">2020-09-22T15:14:42Z</dcterms:created>
  <dcterms:modified xsi:type="dcterms:W3CDTF">2021-01-05T21:16:59Z</dcterms:modified>
</cp:coreProperties>
</file>