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9" r:id="rId5"/>
    <p:sldId id="258" r:id="rId6"/>
    <p:sldId id="260" r:id="rId7"/>
    <p:sldId id="261" r:id="rId8"/>
    <p:sldId id="263" r:id="rId9"/>
    <p:sldId id="262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47" d="100"/>
          <a:sy n="4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97278-2F45-4D78-9C46-FEFAD871C0BC}" type="datetimeFigureOut">
              <a:rPr lang="fr-CA" smtClean="0"/>
              <a:pPr/>
              <a:t>2016-03-01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B8406-89F6-4CF9-B61F-D635D2FA684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Autofit/>
          </a:bodyPr>
          <a:lstStyle/>
          <a:p>
            <a:r>
              <a:rPr lang="fr-CA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LA REQUISITION</a:t>
            </a:r>
            <a:br>
              <a:rPr lang="fr-CA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</a:br>
            <a:r>
              <a:rPr lang="fr-CA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 UN MEDECIN</a:t>
            </a:r>
            <a:endParaRPr lang="fr-CA" sz="7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Implications, Secret médical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Au terme de sa mission, le médecin requis rédige un rapport contenant les réponses aux questions posées.</a:t>
            </a:r>
          </a:p>
          <a:p>
            <a:pPr algn="just" rtl="0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Le médecin requis doit se limiter à l’objet de sa mission et ne doit fournir aucune réponse ou information qui sort du cadre des questions posées sous peine d’être inculpé de violation de secret professionnel.</a:t>
            </a: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LEGISLATION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Loi sanitaire :</a:t>
            </a:r>
          </a:p>
          <a:p>
            <a:pPr algn="just" rtl="0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 Articles 206, 207, 210 et 236.</a:t>
            </a:r>
          </a:p>
          <a:p>
            <a:pPr algn="just" rtl="0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Code de procédure pénale: </a:t>
            </a:r>
          </a:p>
          <a:p>
            <a:pPr algn="just" rtl="0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 Articles 49, 62 et 68.</a:t>
            </a:r>
          </a:p>
          <a:p>
            <a:pPr algn="just" rtl="0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Code pénal: </a:t>
            </a:r>
          </a:p>
          <a:p>
            <a:pPr algn="just" rtl="0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 Article 187 bis.</a:t>
            </a: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CONCLUSION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Chaque fois que l’autorité publique se trouve face à des questions d’ordre médical qui lui échappent, elle va recourir au médecin pour l’éclairer.</a:t>
            </a:r>
          </a:p>
          <a:p>
            <a:pPr algn="just" rtl="0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réquisition est une forme d’avis spécialisé dans l’intérêt de l’individu et de la collectivité.</a:t>
            </a:r>
          </a:p>
          <a:p>
            <a:pPr algn="just" rtl="0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Face à cette demande, le médecin est tenu de déférer sous peine d’engager sa responsabilité pénale.</a:t>
            </a: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143116"/>
            <a:ext cx="8229600" cy="1636796"/>
          </a:xfrm>
        </p:spPr>
        <p:txBody>
          <a:bodyPr>
            <a:normAutofit/>
          </a:bodyPr>
          <a:lstStyle/>
          <a:p>
            <a:r>
              <a:rPr lang="fr-CA" sz="8900" dirty="0" smtClean="0">
                <a:solidFill>
                  <a:srgbClr val="C00000"/>
                </a:solidFill>
                <a:latin typeface="Algerian" pitchFamily="82" charset="0"/>
              </a:rPr>
              <a:t>MERCI</a:t>
            </a:r>
            <a:endParaRPr lang="fr-CA" sz="36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74704"/>
            <a:ext cx="8229600" cy="5154626"/>
          </a:xfrm>
        </p:spPr>
        <p:txBody>
          <a:bodyPr>
            <a:normAutofit fontScale="90000"/>
          </a:bodyPr>
          <a:lstStyle/>
          <a:p>
            <a:pPr algn="l" rtl="0"/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                             </a:t>
            </a: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PLAN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Introduction Définition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Obligation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Dérogations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Origines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Formes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Circonstances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Implication et Secret médical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Législation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Conclusion</a:t>
            </a:r>
            <a:b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Introduction Définition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j-cs"/>
              </a:rPr>
              <a:t>Le médecin devient un auxiliaire de la justice lorsque cette dernière fait appel à ses compétences.</a:t>
            </a:r>
          </a:p>
          <a:p>
            <a:pPr algn="l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+mj-cs"/>
            </a:endParaRPr>
          </a:p>
          <a:p>
            <a:pPr algn="l">
              <a:buNone/>
            </a:pPr>
            <a:r>
              <a:rPr lang="fr-CA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j-cs"/>
              </a:rPr>
              <a:t>La réquisition est une injonction faite à un médecin par des autorités judiciaires ou administratives pour effectuer une mission médico-légale à caractère urgent.</a:t>
            </a:r>
          </a:p>
          <a:p>
            <a:pPr algn="l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+mj-cs"/>
            </a:endParaRP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j-cs"/>
              </a:rPr>
              <a:t>Les circonstances de la réquisition sont diverses mais revêtent tous un caractère d’urgence.</a:t>
            </a:r>
          </a:p>
          <a:p>
            <a:pPr algn="l"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OBLIGATION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réquisition est </a:t>
            </a:r>
            <a:r>
              <a:rPr lang="fr-CA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impérative et nominative</a:t>
            </a: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« Les médecins sont tenus de déférer aux ordres de réquisition de l’autorité publique » art 210 LPPS.</a:t>
            </a:r>
          </a:p>
          <a:p>
            <a:pPr algn="l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Tout médecin peut être requis dans les limites de sa compétence. Art 207/1 LPPS. </a:t>
            </a:r>
          </a:p>
          <a:p>
            <a:pPr algn="l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Le refus de déférer aux réquisitions est puni par une amende de 20000 à 100000 DA et de 02 à 06 mois d’emprisonnement conformément aux dispositions de l’art 187 bis du CP. Art 236 LPPS.</a:t>
            </a: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DEROGATIONS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Le médecin est tenu de déférer aux réquisitions sauf exceptions:</a:t>
            </a:r>
          </a:p>
          <a:p>
            <a:pPr algn="l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-L’impossibilité morale.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-L’impossibilité physique.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-L’indisponibilité provisoire par obligation de donner des soins d’urgence.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-L’incompétence technique avérée. (rédiger un procès verbal de carence).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ORIGINES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Autorité judiciaire: 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- Le procureur et substitut, le magistrat,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- Le juge d’instruction, 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- Les Officiers de Police Judiciaire.   </a:t>
            </a:r>
          </a:p>
          <a:p>
            <a:pPr algn="l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Autorité administrative: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- Le wali,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- Le chef de Daïra,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- Le président d’Assemblée Populaire Communale,</a:t>
            </a: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    - Le directeur d’une administration.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FORMES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réquisition est en règle écrite, mais elle peut être verbale .</a:t>
            </a:r>
          </a:p>
          <a:p>
            <a:pPr algn="l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Elle est écrite et doit contenir: identité et fonction du requérant, l’identité du médecin requis, l’art du CPP, la mission, la nécessité de prêter serment, la date et la signature.</a:t>
            </a:r>
          </a:p>
          <a:p>
            <a:pPr algn="l">
              <a:buNone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Elle peut être verbale, mais doit être confirmée et complétée par écrit.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CIRCONSTANCES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>
              <a:buNone/>
            </a:pPr>
            <a:r>
              <a:rPr lang="fr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Réquisitions judiciaires:</a:t>
            </a:r>
          </a:p>
          <a:p>
            <a:pPr algn="l">
              <a:buNone/>
            </a:pPr>
            <a:endParaRPr lang="fr-C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Examen des victimes de coups et blessures, Violences sexuelles, Avortements criminels, Sévices,… </a:t>
            </a:r>
          </a:p>
          <a:p>
            <a:pPr algn="l" rtl="0">
              <a:buFont typeface="Wingdings" pitchFamily="2" charset="2"/>
              <a:buChar char="Ø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Prélèvement d’alcoolémie,</a:t>
            </a:r>
          </a:p>
          <a:p>
            <a:pPr algn="l" rtl="0">
              <a:buFont typeface="Wingdings" pitchFamily="2" charset="2"/>
              <a:buChar char="Ø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Examen d’un gardé à vue.</a:t>
            </a:r>
          </a:p>
          <a:p>
            <a:pPr algn="l" rtl="0">
              <a:buFont typeface="Wingdings" pitchFamily="2" charset="2"/>
              <a:buChar char="Ø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Levée de corps, examen externe de cadavre,</a:t>
            </a:r>
          </a:p>
          <a:p>
            <a:pPr algn="l" rtl="0">
              <a:buFont typeface="Wingdings" pitchFamily="2" charset="2"/>
              <a:buChar char="Ø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Examen </a:t>
            </a:r>
            <a:r>
              <a:rPr lang="fr-C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médico</a:t>
            </a: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-psychologique ou psychiatrique,...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CIRCONSTANCES</a:t>
            </a: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fr-C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fr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Réquisitions administratives:</a:t>
            </a:r>
          </a:p>
          <a:p>
            <a:pPr algn="just" rtl="0">
              <a:buNone/>
            </a:pPr>
            <a:endParaRPr lang="fr-C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rtl="0">
              <a:buFontTx/>
              <a:buChar char="-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mise en observation (toute autorité publique),</a:t>
            </a:r>
          </a:p>
          <a:p>
            <a:pPr algn="just" rtl="0">
              <a:buFontTx/>
              <a:buChar char="-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L’examen psychiatrique d’office (wali), </a:t>
            </a:r>
          </a:p>
          <a:p>
            <a:pPr algn="just" rtl="0">
              <a:buFontTx/>
              <a:buChar char="-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L’hospitalisation d’office.</a:t>
            </a:r>
          </a:p>
          <a:p>
            <a:pPr algn="just" rtl="0">
              <a:buFontTx/>
              <a:buChar char="-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Dans le cadre de la santé publique: épidémie, catastrophes.</a:t>
            </a:r>
          </a:p>
          <a:p>
            <a:pPr algn="just" rtl="0">
              <a:buFontTx/>
              <a:buChar char="-"/>
            </a:pPr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Dans l’intérêt du bon fonctionnement d’un service,…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476</Words>
  <Application>Microsoft Office PowerPoint</Application>
  <PresentationFormat>Affichage à l'écran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LA REQUISITION A UN MEDECIN</vt:lpstr>
      <vt:lpstr>                                    PLAN Introduction Définition Obligation Dérogations Origines Formes Circonstances Implication et Secret médical Législation Conclusion </vt:lpstr>
      <vt:lpstr>Introduction Définition</vt:lpstr>
      <vt:lpstr>OBLIGATION</vt:lpstr>
      <vt:lpstr>DEROGATIONS</vt:lpstr>
      <vt:lpstr>ORIGINES</vt:lpstr>
      <vt:lpstr>FORMES</vt:lpstr>
      <vt:lpstr>CIRCONSTANCES</vt:lpstr>
      <vt:lpstr>CIRCONSTANCES</vt:lpstr>
      <vt:lpstr>Implications, Secret médical</vt:lpstr>
      <vt:lpstr>LEGISLATION</vt:lpstr>
      <vt:lpstr>CONCLUSION</vt:lpstr>
      <vt:lpstr>MERCI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REQUISITION A UN MEDECIN</dc:title>
  <dc:creator>YACINE</dc:creator>
  <cp:lastModifiedBy>jj</cp:lastModifiedBy>
  <cp:revision>51</cp:revision>
  <dcterms:created xsi:type="dcterms:W3CDTF">2013-11-03T18:08:42Z</dcterms:created>
  <dcterms:modified xsi:type="dcterms:W3CDTF">2016-03-01T13:38:56Z</dcterms:modified>
</cp:coreProperties>
</file>