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6" r:id="rId4"/>
    <p:sldId id="259" r:id="rId5"/>
    <p:sldId id="280" r:id="rId6"/>
    <p:sldId id="260" r:id="rId7"/>
    <p:sldId id="265" r:id="rId8"/>
    <p:sldId id="267" r:id="rId9"/>
    <p:sldId id="271" r:id="rId10"/>
    <p:sldId id="272" r:id="rId11"/>
    <p:sldId id="274" r:id="rId12"/>
    <p:sldId id="275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6EDB8-95E8-41D9-A550-388009D75038}" type="datetimeFigureOut">
              <a:rPr lang="fr-FR" smtClean="0"/>
              <a:pPr/>
              <a:t>22/01/2022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BB3D0-5A8B-47D7-93B3-0F302886B2E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6712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Le cytoplasme: est le milieu cellulaire délimité par la membrane plasmique. C’est une phase liquide qui comporte de nombreux organistes et structures en suspension dans le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RÃ©sultat de recherche d'images pour &quot;cellule cytoso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1"/>
            <a:ext cx="7020897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Des sucres et des lipides sous forme polymérisée ayant l’aspect d’organites sont stockés dans le cytosol.  Exemple: </a:t>
            </a:r>
            <a:r>
              <a:rPr lang="fr-FR" sz="2400" b="1" u="sng" dirty="0" smtClean="0"/>
              <a:t>glycogène</a:t>
            </a:r>
            <a:r>
              <a:rPr lang="fr-FR" sz="2400" b="1" dirty="0" smtClean="0"/>
              <a:t> et des </a:t>
            </a:r>
            <a:r>
              <a:rPr lang="fr-FR" sz="2400" b="1" u="sng" dirty="0" smtClean="0"/>
              <a:t>inclusions lipidiques</a:t>
            </a:r>
            <a:r>
              <a:rPr lang="fr-FR" sz="2400" b="1" dirty="0" smtClean="0"/>
              <a:t>.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Principales fonctions du cytosol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08920"/>
            <a:ext cx="882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Glycogène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il est retrouvé dans la majorité des cellules, sauf dans les neurones. Et abondant dans les cellules spécialisées dans le stockage du glucose en glycogène, ex : hépatocytes, cellules musculaires.</a:t>
            </a: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Les inclusion lipidiques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abondantes dans les cellules spécialisées dans le stockage des acides gras et du cholestérol, ex : adipocytes, cellules sécrétant les hormones stéroïdes, hépatocytes (rôle de réserve).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124744"/>
            <a:ext cx="17823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4. Stockage: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824536" cy="49685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11560" y="188640"/>
            <a:ext cx="4248472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Glycogène dans la cellule musculaire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283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36096" y="6165304"/>
            <a:ext cx="264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Coloration spécifique: APS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1"/>
            <a:ext cx="619767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188640"/>
            <a:ext cx="42484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Glycogène dans la cellule hépatique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24847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Inclusions lipidiques dans la cellule adipeuse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72000" cy="466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83968" y="6211669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par la coloration au noir soudan B</a:t>
            </a:r>
          </a:p>
          <a:p>
            <a:r>
              <a:rPr lang="fr-FR" b="1" dirty="0" smtClean="0"/>
              <a:t>dans les hépatocytes </a:t>
            </a:r>
            <a:endParaRPr lang="fr-FR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3559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par la coloration au </a:t>
            </a:r>
            <a:r>
              <a:rPr lang="fr-FR" b="1" dirty="0" err="1" smtClean="0"/>
              <a:t>Oil</a:t>
            </a:r>
            <a:r>
              <a:rPr lang="fr-FR" b="1" dirty="0" smtClean="0"/>
              <a:t> </a:t>
            </a:r>
            <a:r>
              <a:rPr lang="fr-FR" b="1" dirty="0" err="1" smtClean="0"/>
              <a:t>red</a:t>
            </a:r>
            <a:r>
              <a:rPr lang="fr-FR" b="1" dirty="0" smtClean="0"/>
              <a:t> O </a:t>
            </a:r>
          </a:p>
          <a:p>
            <a:r>
              <a:rPr lang="fr-FR" b="1" dirty="0" smtClean="0"/>
              <a:t>dans les adipocytes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RÃ©sultat de recherche d'images pour &quot;centrifugation diffÃ©rentielle cytosquelette cytos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980728"/>
            <a:ext cx="9144000" cy="19442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cytosol   (hyaloplasme) :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 la fraction liquide, </a:t>
            </a:r>
            <a:r>
              <a:rPr lang="fr-F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hyaline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homogène dans laquelle baignent les organites cellulaire.  Il correspond au surnageant qui reste après sédimentation de tous les organites.</a:t>
            </a:r>
          </a:p>
          <a:p>
            <a:pPr algn="ctr"/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AutoShape 9" descr="RÃ©sultat de recherche d'images pour &quot;ultracentrifugation diffÃ©rentielle cytos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7" name="AutoShape 11" descr="RÃ©sultat de recherche d'images pour &quot;ultracentrifugation diffÃ©renti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" name="Picture 14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8784976" cy="3962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75656" y="2050504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Compartiment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% du volume cellulaire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Cytosol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54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Mitochondries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22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REG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9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REL+Golgi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6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Noyau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6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Peroxysomes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1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Lysosomes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1</a:t>
                      </a:r>
                      <a:endParaRPr lang="fr-FR" sz="2400" dirty="0"/>
                    </a:p>
                  </a:txBody>
                  <a:tcPr/>
                </a:tc>
              </a:tr>
              <a:tr h="38001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Endosomes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           1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9552" y="1052736"/>
            <a:ext cx="835292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Volume du cytosol et des organites</a:t>
            </a:r>
          </a:p>
          <a:p>
            <a:pPr algn="ctr"/>
            <a:r>
              <a:rPr lang="fr-FR" sz="2400" b="1" dirty="0" smtClean="0"/>
              <a:t>Intracellulaires dans une cellule hépatique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Ã©sultat de recherche d'images pour &quot;centrifugation diffÃ©rentielle cytosquelette cytoso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39552" y="1340768"/>
            <a:ext cx="8604448" cy="55172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9552" y="2276872"/>
            <a:ext cx="5112568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environ 85% de cytosol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5301208"/>
            <a:ext cx="777686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 macromolécules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polysaccharides, protéines (dont les protéines de cytosquelette) , enzymes,  glycoprotéines,  acides nucléiques…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068960"/>
            <a:ext cx="8100392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Petites molécules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telles que les ions (Na+, K+, Ca++…) et les gaz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dissous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tels que ( CO2 et O2).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4077072"/>
            <a:ext cx="838842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molécules de taille moyenne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Glucides, lipides, acides aminés, nucléotides et métabolites divers.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1556792"/>
            <a:ext cx="6696744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Ultrastructure et composition chimique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99592" y="1700810"/>
          <a:ext cx="7704855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846083">
                <a:tc>
                  <a:txBody>
                    <a:bodyPr/>
                    <a:lstStyle/>
                    <a:p>
                      <a:r>
                        <a:rPr lang="fr-FR" dirty="0" smtClean="0"/>
                        <a:t>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Cytosol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Milieu extracellulaire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K+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Na+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145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Cl-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116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HCO-3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Mg2+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1.5</a:t>
                      </a:r>
                      <a:endParaRPr lang="fr-FR" dirty="0"/>
                    </a:p>
                  </a:txBody>
                  <a:tcPr/>
                </a:tc>
              </a:tr>
              <a:tr h="603069">
                <a:tc>
                  <a:txBody>
                    <a:bodyPr/>
                    <a:lstStyle/>
                    <a:p>
                      <a:r>
                        <a:rPr lang="fr-FR" dirty="0" smtClean="0"/>
                        <a:t>Ca2+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&lt;0.0002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1.8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1124744"/>
            <a:ext cx="813690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Composition ionique du cytosol des cellules humaines (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692696"/>
            <a:ext cx="5868144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Propriétés du cytosol</a:t>
            </a:r>
            <a:endParaRPr lang="fr-F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51520" y="1556792"/>
            <a:ext cx="2160240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Le pH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7544" y="273969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Consistance variable selon l’état physiologique de la cellule (synthèse, dégradation, sécrétion, division et mouvement).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le cytosol présente deux aspects différents:</a:t>
            </a: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Aspect visqueux (gel)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lorsque les macromolécules protéiques fibreuses ou globulaires sont liées les unes autres par de fortes liaisons (polymérisation des protéines).</a:t>
            </a:r>
          </a:p>
          <a:p>
            <a:pPr marL="457200" indent="-457200">
              <a:buAutoNum type="arabicPeriod"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fr-FR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Aspect liquide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: les liaisons entre les protéines sont faibles (fragmentation des protéines, dépolymérisation).   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compartiment cytosolique   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1628800"/>
            <a:ext cx="219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Varie de 7 à 7.4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2276872"/>
            <a:ext cx="2664296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La viscosité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6383" y="4642943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De nombreuses voies métaboliques commencent dans le cytosol et vont se poursuivre après adressage des métabolites dans d’autres compartiments.</a:t>
            </a:r>
            <a:endParaRPr lang="fr-F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5870014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le cytosol est le site de synthèse et de dégradation de plusieurs molécules, Glucides, protéines, lipides et nucléotides.</a:t>
            </a:r>
            <a:endParaRPr lang="fr-FR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08545"/>
            <a:ext cx="5364088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Principales fonctions</a:t>
            </a:r>
            <a:endParaRPr lang="fr-F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967622"/>
            <a:ext cx="3745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Carrefour Métabolique: 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920880" cy="290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4700"/>
            <a:ext cx="7560840" cy="51086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Principales fonctions du cytosol, </a:t>
            </a:r>
            <a:endParaRPr lang="fr-F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534858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Synthèse, modification et dégradation des protéines</a:t>
            </a:r>
            <a:endParaRPr lang="fr-FR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Principales fonctions du cytosol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47" y="1556792"/>
            <a:ext cx="8470941" cy="530120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1052736"/>
            <a:ext cx="334786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3.Transduction de signal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554</Words>
  <Application>Microsoft Office PowerPoint</Application>
  <PresentationFormat>Affichage à l'écran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amel biol</cp:lastModifiedBy>
  <cp:revision>141</cp:revision>
  <dcterms:created xsi:type="dcterms:W3CDTF">2019-02-10T08:30:46Z</dcterms:created>
  <dcterms:modified xsi:type="dcterms:W3CDTF">2022-01-21T23:03:29Z</dcterms:modified>
</cp:coreProperties>
</file>